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37"/>
  </p:notesMasterIdLst>
  <p:handoutMasterIdLst>
    <p:handoutMasterId r:id="rId38"/>
  </p:handoutMasterIdLst>
  <p:sldIdLst>
    <p:sldId id="273" r:id="rId7"/>
    <p:sldId id="295" r:id="rId8"/>
    <p:sldId id="369" r:id="rId9"/>
    <p:sldId id="296" r:id="rId10"/>
    <p:sldId id="423" r:id="rId11"/>
    <p:sldId id="297" r:id="rId12"/>
    <p:sldId id="414" r:id="rId13"/>
    <p:sldId id="416" r:id="rId14"/>
    <p:sldId id="417" r:id="rId15"/>
    <p:sldId id="412" r:id="rId16"/>
    <p:sldId id="419" r:id="rId17"/>
    <p:sldId id="411" r:id="rId18"/>
    <p:sldId id="420" r:id="rId19"/>
    <p:sldId id="421" r:id="rId20"/>
    <p:sldId id="426" r:id="rId21"/>
    <p:sldId id="422" r:id="rId22"/>
    <p:sldId id="413" r:id="rId23"/>
    <p:sldId id="374" r:id="rId24"/>
    <p:sldId id="409" r:id="rId25"/>
    <p:sldId id="424" r:id="rId26"/>
    <p:sldId id="368" r:id="rId27"/>
    <p:sldId id="352" r:id="rId28"/>
    <p:sldId id="353" r:id="rId29"/>
    <p:sldId id="354" r:id="rId30"/>
    <p:sldId id="355" r:id="rId31"/>
    <p:sldId id="357" r:id="rId32"/>
    <p:sldId id="388" r:id="rId33"/>
    <p:sldId id="425" r:id="rId34"/>
    <p:sldId id="379" r:id="rId35"/>
    <p:sldId id="289" r:id="rId36"/>
  </p:sldIdLst>
  <p:sldSz cx="12192000" cy="6858000"/>
  <p:notesSz cx="6797675" cy="9926638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FF"/>
    <a:srgbClr val="FF9900"/>
    <a:srgbClr val="D81142"/>
    <a:srgbClr val="D9D9D9"/>
    <a:srgbClr val="FFFFFF"/>
    <a:srgbClr val="7CEF43"/>
    <a:srgbClr val="EDCDD0"/>
    <a:srgbClr val="C40E3B"/>
    <a:srgbClr val="71BF44"/>
    <a:srgbClr val="BC1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1345" autoAdjust="0"/>
  </p:normalViewPr>
  <p:slideViewPr>
    <p:cSldViewPr snapToGrid="0" showGuides="1">
      <p:cViewPr varScale="1">
        <p:scale>
          <a:sx n="69" d="100"/>
          <a:sy n="69" d="100"/>
        </p:scale>
        <p:origin x="584" y="44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436" y="-114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h&#232;se\TDS\Comparaison_Zy4_M5_NonOxyd&#233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j254088\Documents\Th&#232;se\SIMULATION-CJUILLET\2020-desorption-oxyde-Zy4-REP\Resultats\simu_isoT-300C-500j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h&#232;se\Manuscrit\CH4\Conclusion-kdes-Diox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h&#232;se\TDS\Comparaison_Zy4_M5_NonOxyd&#233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h&#232;se\TDS\Comparaison_Zy4_M5_NonOxyd&#233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ation%20calcul\URANIE-Cast3M\H-des-M5-6manips-4var\_tds_sampling_.da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ation%20calcul\URANIE-Cast3M\H-des-M5-6manips-4var\_tds_sampling_.dat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j254088\Documents\Th&#232;se\SIMS\Comparaison-REP(1.5&#181;m)-nond&#233;sorb&#233;-d&#233;sorb&#233;7jours-d&#233;sorb&#233;19jour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j254088\Documents\Th&#232;se\Cast3M-URANIE\Simulation%20SIMS\BILAN-methode%203\bilan_data-meth3_20200525-160p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j254088\Documents\Th&#232;se\Cast3M-URANIE\Simulation%20SIMS\BILAN-methode%203\bilan_data-meth3_20200525-160p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h&#232;se\Manuscrit\CH4\Conclusion-kdes-Diox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04640567461702"/>
          <c:y val="3.7300779925398438E-2"/>
          <c:w val="0.71872339637434446"/>
          <c:h val="0.83139361309159354"/>
        </c:manualLayout>
      </c:layout>
      <c:scatterChart>
        <c:scatterStyle val="smoothMarker"/>
        <c:varyColors val="0"/>
        <c:ser>
          <c:idx val="1"/>
          <c:order val="0"/>
          <c:tx>
            <c:v>Zy4 #1 [1]</c:v>
          </c:tx>
          <c:spPr>
            <a:ln w="9525" cap="rnd">
              <a:solidFill>
                <a:schemeClr val="tx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>
                  <a:lumMod val="50000"/>
                </a:schemeClr>
              </a:solidFill>
              <a:ln w="9525">
                <a:solidFill>
                  <a:schemeClr val="tx1">
                    <a:lumMod val="50000"/>
                  </a:schemeClr>
                </a:solidFill>
              </a:ln>
              <a:effectLst/>
            </c:spPr>
          </c:marker>
          <c:xVal>
            <c:numRef>
              <c:f>Feuil3!$B$3:$B$43</c:f>
              <c:numCache>
                <c:formatCode>General</c:formatCode>
                <c:ptCount val="41"/>
                <c:pt idx="0">
                  <c:v>293.89499999999998</c:v>
                </c:pt>
                <c:pt idx="1">
                  <c:v>333.37299999999999</c:v>
                </c:pt>
                <c:pt idx="2">
                  <c:v>373.06299999999999</c:v>
                </c:pt>
                <c:pt idx="3">
                  <c:v>413.12599999999998</c:v>
                </c:pt>
                <c:pt idx="4">
                  <c:v>453.35599999999999</c:v>
                </c:pt>
                <c:pt idx="5">
                  <c:v>493.11799999999999</c:v>
                </c:pt>
                <c:pt idx="6">
                  <c:v>533.36200000000008</c:v>
                </c:pt>
                <c:pt idx="7">
                  <c:v>573.35400000000004</c:v>
                </c:pt>
                <c:pt idx="8">
                  <c:v>613.10799999999995</c:v>
                </c:pt>
                <c:pt idx="9">
                  <c:v>653.56799999999998</c:v>
                </c:pt>
                <c:pt idx="10">
                  <c:v>693.16699999999992</c:v>
                </c:pt>
                <c:pt idx="11">
                  <c:v>733.34500000000003</c:v>
                </c:pt>
                <c:pt idx="12">
                  <c:v>773.20100000000002</c:v>
                </c:pt>
                <c:pt idx="13">
                  <c:v>813.22500000000002</c:v>
                </c:pt>
                <c:pt idx="14">
                  <c:v>853.02</c:v>
                </c:pt>
                <c:pt idx="15">
                  <c:v>883.25</c:v>
                </c:pt>
                <c:pt idx="16">
                  <c:v>903.24099999999999</c:v>
                </c:pt>
                <c:pt idx="17">
                  <c:v>923.02</c:v>
                </c:pt>
                <c:pt idx="18">
                  <c:v>943.87300000000005</c:v>
                </c:pt>
                <c:pt idx="19">
                  <c:v>963.29899999999998</c:v>
                </c:pt>
                <c:pt idx="20">
                  <c:v>983.72500000000002</c:v>
                </c:pt>
                <c:pt idx="21">
                  <c:v>1003.275</c:v>
                </c:pt>
                <c:pt idx="22">
                  <c:v>1022.5359999999999</c:v>
                </c:pt>
                <c:pt idx="23">
                  <c:v>1043.0119999999999</c:v>
                </c:pt>
                <c:pt idx="24">
                  <c:v>1063.232</c:v>
                </c:pt>
                <c:pt idx="25">
                  <c:v>1083.0520000000001</c:v>
                </c:pt>
                <c:pt idx="26">
                  <c:v>1093.2950000000001</c:v>
                </c:pt>
                <c:pt idx="27">
                  <c:v>1104.05</c:v>
                </c:pt>
                <c:pt idx="28">
                  <c:v>1113.2460000000001</c:v>
                </c:pt>
                <c:pt idx="29">
                  <c:v>1124.0360000000001</c:v>
                </c:pt>
                <c:pt idx="30">
                  <c:v>1133.0839999999998</c:v>
                </c:pt>
                <c:pt idx="31">
                  <c:v>1143.175</c:v>
                </c:pt>
                <c:pt idx="32">
                  <c:v>1153.2350000000001</c:v>
                </c:pt>
                <c:pt idx="33">
                  <c:v>1163.364</c:v>
                </c:pt>
                <c:pt idx="34">
                  <c:v>1173.5219999999999</c:v>
                </c:pt>
                <c:pt idx="35">
                  <c:v>1183.6770000000001</c:v>
                </c:pt>
                <c:pt idx="36">
                  <c:v>1193.115</c:v>
                </c:pt>
                <c:pt idx="37">
                  <c:v>1203.25</c:v>
                </c:pt>
                <c:pt idx="38">
                  <c:v>1213.58</c:v>
                </c:pt>
                <c:pt idx="39">
                  <c:v>1223.8719999999998</c:v>
                </c:pt>
                <c:pt idx="40">
                  <c:v>1227.3049999999998</c:v>
                </c:pt>
              </c:numCache>
            </c:numRef>
          </c:xVal>
          <c:yVal>
            <c:numRef>
              <c:f>Feuil3!$D$3:$D$43</c:f>
              <c:numCache>
                <c:formatCode>General</c:formatCode>
                <c:ptCount val="41"/>
                <c:pt idx="0">
                  <c:v>-3.1065937104251449E-11</c:v>
                </c:pt>
                <c:pt idx="1">
                  <c:v>3.386053816642747E-12</c:v>
                </c:pt>
                <c:pt idx="2">
                  <c:v>-4.9996519130144299E-13</c:v>
                </c:pt>
                <c:pt idx="3">
                  <c:v>-3.5355915713690321E-12</c:v>
                </c:pt>
                <c:pt idx="4">
                  <c:v>-5.7905865374610093E-12</c:v>
                </c:pt>
                <c:pt idx="5">
                  <c:v>-6.4121995595171954E-12</c:v>
                </c:pt>
                <c:pt idx="6">
                  <c:v>-3.0415818685427025E-12</c:v>
                </c:pt>
                <c:pt idx="7">
                  <c:v>3.24390982743898E-12</c:v>
                </c:pt>
                <c:pt idx="8">
                  <c:v>1.9443968049580216E-11</c:v>
                </c:pt>
                <c:pt idx="9">
                  <c:v>5.9418265750985129E-11</c:v>
                </c:pt>
                <c:pt idx="10">
                  <c:v>8.6504972419382741E-11</c:v>
                </c:pt>
                <c:pt idx="11">
                  <c:v>4.2918929056258105E-11</c:v>
                </c:pt>
                <c:pt idx="12">
                  <c:v>1.6235740979395678E-11</c:v>
                </c:pt>
                <c:pt idx="13">
                  <c:v>1.0506495954137004E-11</c:v>
                </c:pt>
                <c:pt idx="14">
                  <c:v>3.175705118778154E-11</c:v>
                </c:pt>
                <c:pt idx="15">
                  <c:v>1.3368083842056685E-10</c:v>
                </c:pt>
                <c:pt idx="16">
                  <c:v>4.0238180599891084E-10</c:v>
                </c:pt>
                <c:pt idx="17">
                  <c:v>1.0899905043145526E-9</c:v>
                </c:pt>
                <c:pt idx="18">
                  <c:v>1.7260310265248609E-9</c:v>
                </c:pt>
                <c:pt idx="19">
                  <c:v>1.4367597279730534E-9</c:v>
                </c:pt>
                <c:pt idx="20">
                  <c:v>9.9347166745558569E-10</c:v>
                </c:pt>
                <c:pt idx="21">
                  <c:v>7.160135192720835E-10</c:v>
                </c:pt>
                <c:pt idx="22">
                  <c:v>5.1938293402214116E-10</c:v>
                </c:pt>
                <c:pt idx="23">
                  <c:v>3.6242621084524477E-10</c:v>
                </c:pt>
                <c:pt idx="24">
                  <c:v>2.5432283379017207E-10</c:v>
                </c:pt>
                <c:pt idx="25">
                  <c:v>1.8160483991893359E-10</c:v>
                </c:pt>
                <c:pt idx="26">
                  <c:v>1.4835125718667321E-10</c:v>
                </c:pt>
                <c:pt idx="27">
                  <c:v>1.2522712466245122E-10</c:v>
                </c:pt>
                <c:pt idx="28">
                  <c:v>1.0161218829174207E-10</c:v>
                </c:pt>
                <c:pt idx="29">
                  <c:v>7.9607895024602888E-11</c:v>
                </c:pt>
                <c:pt idx="30">
                  <c:v>6.3883517129210198E-11</c:v>
                </c:pt>
                <c:pt idx="31">
                  <c:v>4.5552692451736532E-11</c:v>
                </c:pt>
                <c:pt idx="32">
                  <c:v>3.0340251048900913E-11</c:v>
                </c:pt>
                <c:pt idx="33">
                  <c:v>2.0617160542461735E-11</c:v>
                </c:pt>
                <c:pt idx="34">
                  <c:v>1.4600077677722694E-11</c:v>
                </c:pt>
                <c:pt idx="35">
                  <c:v>6.7793196174261037E-12</c:v>
                </c:pt>
                <c:pt idx="36">
                  <c:v>1.8727006697635754E-12</c:v>
                </c:pt>
                <c:pt idx="37">
                  <c:v>-9.0079816136463711E-14</c:v>
                </c:pt>
                <c:pt idx="38">
                  <c:v>4.8327426636258968E-12</c:v>
                </c:pt>
                <c:pt idx="39">
                  <c:v>1.827520223400301E-11</c:v>
                </c:pt>
                <c:pt idx="40">
                  <c:v>2.4415921106467601E-11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C5F-4776-9C6E-0C9B42C16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7160952"/>
        <c:axId val="547154392"/>
      </c:scatterChart>
      <c:valAx>
        <c:axId val="547160952"/>
        <c:scaling>
          <c:orientation val="minMax"/>
          <c:max val="1200"/>
          <c:min val="8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>
                    <a:solidFill>
                      <a:sysClr val="windowText" lastClr="000000"/>
                    </a:solidFill>
                  </a:rPr>
                  <a:t>Temperature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 (K)</a:t>
                </a:r>
                <a:endParaRPr lang="fr-FR" sz="10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7154392"/>
        <c:crosses val="autoZero"/>
        <c:crossBetween val="midCat"/>
        <c:majorUnit val="100"/>
      </c:valAx>
      <c:valAx>
        <c:axId val="547154392"/>
        <c:scaling>
          <c:orientation val="minMax"/>
          <c:max val="2.000000000000001E-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>
                    <a:solidFill>
                      <a:sysClr val="windowText" lastClr="000000"/>
                    </a:solidFill>
                  </a:rPr>
                  <a:t>H</a:t>
                </a:r>
                <a:r>
                  <a:rPr lang="fr-FR" sz="1000" baseline="-25000">
                    <a:solidFill>
                      <a:sysClr val="windowText" lastClr="000000"/>
                    </a:solidFill>
                  </a:rPr>
                  <a:t>2</a:t>
                </a:r>
                <a:r>
                  <a:rPr lang="fr-FR" sz="1000">
                    <a:solidFill>
                      <a:sysClr val="windowText" lastClr="000000"/>
                    </a:solidFill>
                  </a:rPr>
                  <a:t> flux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 (mol</a:t>
                </a:r>
                <a:r>
                  <a:rPr lang="fr-FR" sz="1000" baseline="-25000">
                    <a:solidFill>
                      <a:sysClr val="windowText" lastClr="000000"/>
                    </a:solidFill>
                  </a:rPr>
                  <a:t>H2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 cm</a:t>
                </a:r>
                <a:r>
                  <a:rPr lang="fr-FR" sz="1000" baseline="30000">
                    <a:solidFill>
                      <a:sysClr val="windowText" lastClr="000000"/>
                    </a:solidFill>
                  </a:rPr>
                  <a:t>-2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 s</a:t>
                </a:r>
                <a:r>
                  <a:rPr lang="fr-FR" sz="1000" baseline="30000">
                    <a:solidFill>
                      <a:sysClr val="windowText" lastClr="000000"/>
                    </a:solidFill>
                  </a:rPr>
                  <a:t>-1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)</a:t>
                </a:r>
                <a:endParaRPr lang="fr-FR" sz="10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E+0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716095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5432464217255351"/>
          <c:y val="6.4603888645118665E-2"/>
          <c:w val="0.34650877090091958"/>
          <c:h val="0.15166793049681174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36315668010534"/>
          <c:y val="5.1635417118563183E-2"/>
          <c:w val="0.70768573183799466"/>
          <c:h val="0.7607614420198689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'simu_isoT-300C-500j'!$Q$2:$Q$392</c:f>
              <c:numCache>
                <c:formatCode>0.00E+00</c:formatCode>
                <c:ptCount val="391"/>
                <c:pt idx="0">
                  <c:v>0</c:v>
                </c:pt>
                <c:pt idx="1">
                  <c:v>4.9999999999999998E-8</c:v>
                </c:pt>
                <c:pt idx="2">
                  <c:v>9.9999999999999995E-8</c:v>
                </c:pt>
                <c:pt idx="3">
                  <c:v>1.4999999999999999E-7</c:v>
                </c:pt>
                <c:pt idx="4">
                  <c:v>1.9999999999999999E-7</c:v>
                </c:pt>
                <c:pt idx="5">
                  <c:v>2.4999999999999999E-7</c:v>
                </c:pt>
                <c:pt idx="6">
                  <c:v>2.9999999999999999E-7</c:v>
                </c:pt>
                <c:pt idx="7">
                  <c:v>3.4999999999999998E-7</c:v>
                </c:pt>
                <c:pt idx="8">
                  <c:v>3.9999999999999998E-7</c:v>
                </c:pt>
                <c:pt idx="9">
                  <c:v>4.4999999999999998E-7</c:v>
                </c:pt>
                <c:pt idx="10">
                  <c:v>4.9999999999999998E-7</c:v>
                </c:pt>
                <c:pt idx="11">
                  <c:v>5.5000000000000003E-7</c:v>
                </c:pt>
                <c:pt idx="12">
                  <c:v>5.9999999999999997E-7</c:v>
                </c:pt>
                <c:pt idx="13">
                  <c:v>6.5000000000000002E-7</c:v>
                </c:pt>
                <c:pt idx="14">
                  <c:v>6.9999999999999997E-7</c:v>
                </c:pt>
                <c:pt idx="15">
                  <c:v>7.5000000000000002E-7</c:v>
                </c:pt>
                <c:pt idx="16">
                  <c:v>7.9999999999999996E-7</c:v>
                </c:pt>
                <c:pt idx="17">
                  <c:v>8.5000000000000001E-7</c:v>
                </c:pt>
                <c:pt idx="18">
                  <c:v>8.9999999999999996E-7</c:v>
                </c:pt>
                <c:pt idx="19">
                  <c:v>9.5000000000000001E-7</c:v>
                </c:pt>
                <c:pt idx="20">
                  <c:v>9.9999999999999995E-7</c:v>
                </c:pt>
                <c:pt idx="21">
                  <c:v>1.0499999999999999E-6</c:v>
                </c:pt>
                <c:pt idx="22">
                  <c:v>1.1000000000000001E-6</c:v>
                </c:pt>
                <c:pt idx="23">
                  <c:v>1.15E-6</c:v>
                </c:pt>
                <c:pt idx="24">
                  <c:v>1.1999999999999999E-6</c:v>
                </c:pt>
                <c:pt idx="25">
                  <c:v>1.2500000000000001E-6</c:v>
                </c:pt>
                <c:pt idx="26">
                  <c:v>1.3E-6</c:v>
                </c:pt>
                <c:pt idx="27">
                  <c:v>1.35E-6</c:v>
                </c:pt>
                <c:pt idx="28">
                  <c:v>1.3999999999999999E-6</c:v>
                </c:pt>
                <c:pt idx="29">
                  <c:v>1.4500000000000001E-6</c:v>
                </c:pt>
                <c:pt idx="30">
                  <c:v>1.5E-6</c:v>
                </c:pt>
                <c:pt idx="31">
                  <c:v>1.9999999999999999E-6</c:v>
                </c:pt>
                <c:pt idx="32">
                  <c:v>2.5000000000000002E-6</c:v>
                </c:pt>
                <c:pt idx="33">
                  <c:v>3.0000000000000001E-6</c:v>
                </c:pt>
                <c:pt idx="34">
                  <c:v>3.4999999999999999E-6</c:v>
                </c:pt>
                <c:pt idx="35">
                  <c:v>3.9999999999999998E-6</c:v>
                </c:pt>
                <c:pt idx="36">
                  <c:v>4.5000000000000001E-6</c:v>
                </c:pt>
                <c:pt idx="37">
                  <c:v>5.0000000000000004E-6</c:v>
                </c:pt>
                <c:pt idx="38">
                  <c:v>5.4999999999999999E-6</c:v>
                </c:pt>
                <c:pt idx="39">
                  <c:v>6.0000000000000002E-6</c:v>
                </c:pt>
                <c:pt idx="40">
                  <c:v>6.4999999999999996E-6</c:v>
                </c:pt>
                <c:pt idx="41">
                  <c:v>6.9999999999999999E-6</c:v>
                </c:pt>
                <c:pt idx="42">
                  <c:v>7.5000000000000002E-6</c:v>
                </c:pt>
                <c:pt idx="43">
                  <c:v>7.9999999999999996E-6</c:v>
                </c:pt>
                <c:pt idx="44">
                  <c:v>8.4999999999999999E-6</c:v>
                </c:pt>
                <c:pt idx="45">
                  <c:v>9.0000000000000002E-6</c:v>
                </c:pt>
                <c:pt idx="46">
                  <c:v>9.5000000000000005E-6</c:v>
                </c:pt>
                <c:pt idx="47">
                  <c:v>1.0000000000000001E-5</c:v>
                </c:pt>
                <c:pt idx="48">
                  <c:v>1.0499999999999999E-5</c:v>
                </c:pt>
                <c:pt idx="49">
                  <c:v>1.1E-5</c:v>
                </c:pt>
                <c:pt idx="50">
                  <c:v>1.15E-5</c:v>
                </c:pt>
                <c:pt idx="51">
                  <c:v>1.2E-5</c:v>
                </c:pt>
                <c:pt idx="52">
                  <c:v>1.2500000000000001E-5</c:v>
                </c:pt>
                <c:pt idx="53">
                  <c:v>1.2999999999999999E-5</c:v>
                </c:pt>
                <c:pt idx="54">
                  <c:v>1.3499999999999999E-5</c:v>
                </c:pt>
                <c:pt idx="55">
                  <c:v>1.4E-5</c:v>
                </c:pt>
                <c:pt idx="56">
                  <c:v>1.45E-5</c:v>
                </c:pt>
                <c:pt idx="57">
                  <c:v>1.5E-5</c:v>
                </c:pt>
                <c:pt idx="58">
                  <c:v>1.5500000000000001E-5</c:v>
                </c:pt>
                <c:pt idx="59">
                  <c:v>1.5999999999999999E-5</c:v>
                </c:pt>
                <c:pt idx="60">
                  <c:v>1.6500000000000001E-5</c:v>
                </c:pt>
                <c:pt idx="61">
                  <c:v>1.7E-5</c:v>
                </c:pt>
                <c:pt idx="62">
                  <c:v>1.7499999999999998E-5</c:v>
                </c:pt>
                <c:pt idx="63">
                  <c:v>1.8E-5</c:v>
                </c:pt>
                <c:pt idx="64">
                  <c:v>1.8499999999999999E-5</c:v>
                </c:pt>
                <c:pt idx="65">
                  <c:v>1.9000000000000001E-5</c:v>
                </c:pt>
                <c:pt idx="66">
                  <c:v>1.95E-5</c:v>
                </c:pt>
                <c:pt idx="67">
                  <c:v>2.0000000000000002E-5</c:v>
                </c:pt>
                <c:pt idx="68">
                  <c:v>2.05E-5</c:v>
                </c:pt>
                <c:pt idx="69">
                  <c:v>2.0999999999999999E-5</c:v>
                </c:pt>
                <c:pt idx="70">
                  <c:v>2.1500000000000001E-5</c:v>
                </c:pt>
                <c:pt idx="71">
                  <c:v>2.1999999999999999E-5</c:v>
                </c:pt>
                <c:pt idx="72">
                  <c:v>2.2500000000000001E-5</c:v>
                </c:pt>
                <c:pt idx="73">
                  <c:v>2.3E-5</c:v>
                </c:pt>
                <c:pt idx="74">
                  <c:v>2.3499999999999999E-5</c:v>
                </c:pt>
                <c:pt idx="75">
                  <c:v>2.4000000000000001E-5</c:v>
                </c:pt>
                <c:pt idx="76">
                  <c:v>2.4499999999999999E-5</c:v>
                </c:pt>
                <c:pt idx="77">
                  <c:v>2.5000000000000001E-5</c:v>
                </c:pt>
                <c:pt idx="78">
                  <c:v>2.55E-5</c:v>
                </c:pt>
                <c:pt idx="79">
                  <c:v>2.5999999999999998E-5</c:v>
                </c:pt>
                <c:pt idx="80">
                  <c:v>2.65E-5</c:v>
                </c:pt>
                <c:pt idx="81">
                  <c:v>2.6999999999999999E-5</c:v>
                </c:pt>
                <c:pt idx="82">
                  <c:v>2.7500000000000001E-5</c:v>
                </c:pt>
                <c:pt idx="83">
                  <c:v>2.8E-5</c:v>
                </c:pt>
                <c:pt idx="84">
                  <c:v>2.8500000000000002E-5</c:v>
                </c:pt>
                <c:pt idx="85">
                  <c:v>2.9E-5</c:v>
                </c:pt>
                <c:pt idx="86">
                  <c:v>2.9499999999999999E-5</c:v>
                </c:pt>
                <c:pt idx="87">
                  <c:v>3.0000000000000001E-5</c:v>
                </c:pt>
                <c:pt idx="88">
                  <c:v>3.0499999999999999E-5</c:v>
                </c:pt>
                <c:pt idx="89">
                  <c:v>3.1000000000000001E-5</c:v>
                </c:pt>
                <c:pt idx="90">
                  <c:v>3.15E-5</c:v>
                </c:pt>
                <c:pt idx="91">
                  <c:v>3.1999999999999999E-5</c:v>
                </c:pt>
                <c:pt idx="92">
                  <c:v>3.2499999999999997E-5</c:v>
                </c:pt>
                <c:pt idx="93">
                  <c:v>3.3000000000000003E-5</c:v>
                </c:pt>
                <c:pt idx="94">
                  <c:v>3.3500000000000001E-5</c:v>
                </c:pt>
                <c:pt idx="95">
                  <c:v>3.4E-5</c:v>
                </c:pt>
                <c:pt idx="96">
                  <c:v>3.4499999999999998E-5</c:v>
                </c:pt>
                <c:pt idx="97">
                  <c:v>3.4999999999999997E-5</c:v>
                </c:pt>
                <c:pt idx="98">
                  <c:v>3.5500000000000002E-5</c:v>
                </c:pt>
                <c:pt idx="99">
                  <c:v>3.6000000000000001E-5</c:v>
                </c:pt>
                <c:pt idx="100">
                  <c:v>3.65E-5</c:v>
                </c:pt>
                <c:pt idx="101">
                  <c:v>3.6999999999999998E-5</c:v>
                </c:pt>
                <c:pt idx="102">
                  <c:v>3.7499999999999997E-5</c:v>
                </c:pt>
                <c:pt idx="103">
                  <c:v>3.8000000000000002E-5</c:v>
                </c:pt>
                <c:pt idx="104">
                  <c:v>3.8500000000000001E-5</c:v>
                </c:pt>
                <c:pt idx="105">
                  <c:v>3.8999999999999999E-5</c:v>
                </c:pt>
                <c:pt idx="106">
                  <c:v>3.9499999999999998E-5</c:v>
                </c:pt>
                <c:pt idx="107">
                  <c:v>4.0000000000000003E-5</c:v>
                </c:pt>
                <c:pt idx="108">
                  <c:v>4.0500000000000002E-5</c:v>
                </c:pt>
                <c:pt idx="109">
                  <c:v>4.1E-5</c:v>
                </c:pt>
                <c:pt idx="110">
                  <c:v>4.1499999999999999E-5</c:v>
                </c:pt>
                <c:pt idx="111">
                  <c:v>4.1999999999999998E-5</c:v>
                </c:pt>
                <c:pt idx="112">
                  <c:v>4.2500000000000003E-5</c:v>
                </c:pt>
                <c:pt idx="113">
                  <c:v>4.3000000000000002E-5</c:v>
                </c:pt>
                <c:pt idx="114">
                  <c:v>4.35E-5</c:v>
                </c:pt>
                <c:pt idx="115">
                  <c:v>4.3999999999999999E-5</c:v>
                </c:pt>
                <c:pt idx="116">
                  <c:v>4.4499999999999997E-5</c:v>
                </c:pt>
                <c:pt idx="117">
                  <c:v>4.5000000000000003E-5</c:v>
                </c:pt>
                <c:pt idx="118">
                  <c:v>4.5500000000000001E-5</c:v>
                </c:pt>
                <c:pt idx="119">
                  <c:v>4.6E-5</c:v>
                </c:pt>
                <c:pt idx="120">
                  <c:v>4.6499999999999999E-5</c:v>
                </c:pt>
                <c:pt idx="121">
                  <c:v>4.6999999999999997E-5</c:v>
                </c:pt>
                <c:pt idx="122">
                  <c:v>4.7500000000000003E-5</c:v>
                </c:pt>
                <c:pt idx="123">
                  <c:v>4.8000000000000001E-5</c:v>
                </c:pt>
                <c:pt idx="124">
                  <c:v>4.85E-5</c:v>
                </c:pt>
                <c:pt idx="125">
                  <c:v>4.8999999999999998E-5</c:v>
                </c:pt>
                <c:pt idx="126">
                  <c:v>4.9499999999999997E-5</c:v>
                </c:pt>
                <c:pt idx="127">
                  <c:v>5.0000000000000002E-5</c:v>
                </c:pt>
                <c:pt idx="128">
                  <c:v>5.0500000000000001E-5</c:v>
                </c:pt>
                <c:pt idx="129">
                  <c:v>5.1E-5</c:v>
                </c:pt>
                <c:pt idx="130">
                  <c:v>5.1499999999999998E-5</c:v>
                </c:pt>
                <c:pt idx="131">
                  <c:v>5.1999999999999997E-5</c:v>
                </c:pt>
                <c:pt idx="132">
                  <c:v>5.2500000000000002E-5</c:v>
                </c:pt>
                <c:pt idx="133">
                  <c:v>5.3000000000000001E-5</c:v>
                </c:pt>
                <c:pt idx="134">
                  <c:v>5.3499999999999999E-5</c:v>
                </c:pt>
                <c:pt idx="135">
                  <c:v>5.3999999999999998E-5</c:v>
                </c:pt>
                <c:pt idx="136">
                  <c:v>5.4500000000000003E-5</c:v>
                </c:pt>
                <c:pt idx="137">
                  <c:v>5.5000000000000002E-5</c:v>
                </c:pt>
                <c:pt idx="138">
                  <c:v>5.5500000000000001E-5</c:v>
                </c:pt>
                <c:pt idx="139">
                  <c:v>5.5999999999999999E-5</c:v>
                </c:pt>
                <c:pt idx="140">
                  <c:v>5.6499999999999998E-5</c:v>
                </c:pt>
                <c:pt idx="141">
                  <c:v>5.7000000000000003E-5</c:v>
                </c:pt>
                <c:pt idx="142">
                  <c:v>5.7500000000000002E-5</c:v>
                </c:pt>
                <c:pt idx="143">
                  <c:v>5.8E-5</c:v>
                </c:pt>
                <c:pt idx="144">
                  <c:v>5.8499999999999999E-5</c:v>
                </c:pt>
                <c:pt idx="145">
                  <c:v>5.8999999999999998E-5</c:v>
                </c:pt>
                <c:pt idx="146">
                  <c:v>5.9500000000000003E-5</c:v>
                </c:pt>
                <c:pt idx="147">
                  <c:v>6.0000000000000002E-5</c:v>
                </c:pt>
                <c:pt idx="148">
                  <c:v>6.05E-5</c:v>
                </c:pt>
                <c:pt idx="149">
                  <c:v>6.0999999999999999E-5</c:v>
                </c:pt>
                <c:pt idx="150">
                  <c:v>6.1500000000000004E-5</c:v>
                </c:pt>
                <c:pt idx="151">
                  <c:v>6.2000000000000003E-5</c:v>
                </c:pt>
                <c:pt idx="152">
                  <c:v>6.2500000000000001E-5</c:v>
                </c:pt>
                <c:pt idx="153">
                  <c:v>6.3E-5</c:v>
                </c:pt>
                <c:pt idx="154">
                  <c:v>6.3499999999999999E-5</c:v>
                </c:pt>
                <c:pt idx="155">
                  <c:v>6.3999999999999997E-5</c:v>
                </c:pt>
                <c:pt idx="156">
                  <c:v>6.4499999999999996E-5</c:v>
                </c:pt>
                <c:pt idx="157">
                  <c:v>6.4999999999999994E-5</c:v>
                </c:pt>
                <c:pt idx="158">
                  <c:v>6.5500000000000006E-5</c:v>
                </c:pt>
                <c:pt idx="159">
                  <c:v>6.6000000000000005E-5</c:v>
                </c:pt>
                <c:pt idx="160">
                  <c:v>6.6500000000000004E-5</c:v>
                </c:pt>
                <c:pt idx="161">
                  <c:v>6.7000000000000002E-5</c:v>
                </c:pt>
                <c:pt idx="162">
                  <c:v>6.7500000000000001E-5</c:v>
                </c:pt>
                <c:pt idx="163">
                  <c:v>6.7999999999999999E-5</c:v>
                </c:pt>
                <c:pt idx="164">
                  <c:v>6.8499999999999998E-5</c:v>
                </c:pt>
                <c:pt idx="165">
                  <c:v>6.8999999999999997E-5</c:v>
                </c:pt>
                <c:pt idx="166">
                  <c:v>6.9499999999999995E-5</c:v>
                </c:pt>
                <c:pt idx="167">
                  <c:v>6.9999999999999994E-5</c:v>
                </c:pt>
                <c:pt idx="168">
                  <c:v>7.0500000000000006E-5</c:v>
                </c:pt>
                <c:pt idx="169">
                  <c:v>7.1000000000000005E-5</c:v>
                </c:pt>
                <c:pt idx="170">
                  <c:v>7.1500000000000003E-5</c:v>
                </c:pt>
                <c:pt idx="171">
                  <c:v>7.2000000000000002E-5</c:v>
                </c:pt>
                <c:pt idx="172">
                  <c:v>7.25E-5</c:v>
                </c:pt>
                <c:pt idx="173">
                  <c:v>7.2999999999999999E-5</c:v>
                </c:pt>
                <c:pt idx="174">
                  <c:v>7.3499999999999998E-5</c:v>
                </c:pt>
                <c:pt idx="175">
                  <c:v>7.3999999999999996E-5</c:v>
                </c:pt>
                <c:pt idx="176">
                  <c:v>7.4499999999999995E-5</c:v>
                </c:pt>
                <c:pt idx="177">
                  <c:v>7.4999999999999993E-5</c:v>
                </c:pt>
                <c:pt idx="178">
                  <c:v>7.5500000000000006E-5</c:v>
                </c:pt>
                <c:pt idx="179">
                  <c:v>7.6000000000000004E-5</c:v>
                </c:pt>
                <c:pt idx="180">
                  <c:v>7.6500000000000003E-5</c:v>
                </c:pt>
                <c:pt idx="181">
                  <c:v>7.7000000000000001E-5</c:v>
                </c:pt>
                <c:pt idx="182">
                  <c:v>7.75E-5</c:v>
                </c:pt>
                <c:pt idx="183">
                  <c:v>7.7999999999999999E-5</c:v>
                </c:pt>
                <c:pt idx="184">
                  <c:v>7.8499999999999997E-5</c:v>
                </c:pt>
                <c:pt idx="185">
                  <c:v>7.8999999999999996E-5</c:v>
                </c:pt>
                <c:pt idx="186">
                  <c:v>7.9499999999999994E-5</c:v>
                </c:pt>
                <c:pt idx="187">
                  <c:v>8.0000000000000007E-5</c:v>
                </c:pt>
                <c:pt idx="188">
                  <c:v>8.0500000000000005E-5</c:v>
                </c:pt>
                <c:pt idx="189">
                  <c:v>8.1000000000000004E-5</c:v>
                </c:pt>
                <c:pt idx="190">
                  <c:v>8.1500000000000002E-5</c:v>
                </c:pt>
                <c:pt idx="191">
                  <c:v>8.2000000000000001E-5</c:v>
                </c:pt>
                <c:pt idx="192">
                  <c:v>8.25E-5</c:v>
                </c:pt>
                <c:pt idx="193">
                  <c:v>8.2999999999999998E-5</c:v>
                </c:pt>
                <c:pt idx="194">
                  <c:v>8.3499999999999997E-5</c:v>
                </c:pt>
                <c:pt idx="195">
                  <c:v>8.3999999999999995E-5</c:v>
                </c:pt>
                <c:pt idx="196">
                  <c:v>8.4499999999999994E-5</c:v>
                </c:pt>
                <c:pt idx="197">
                  <c:v>8.5000000000000006E-5</c:v>
                </c:pt>
                <c:pt idx="198">
                  <c:v>8.5500000000000005E-5</c:v>
                </c:pt>
                <c:pt idx="199">
                  <c:v>8.6000000000000003E-5</c:v>
                </c:pt>
                <c:pt idx="200">
                  <c:v>8.6500000000000002E-5</c:v>
                </c:pt>
                <c:pt idx="201">
                  <c:v>8.7000000000000001E-5</c:v>
                </c:pt>
                <c:pt idx="202">
                  <c:v>8.7499999999999999E-5</c:v>
                </c:pt>
                <c:pt idx="203">
                  <c:v>8.7999999999999998E-5</c:v>
                </c:pt>
                <c:pt idx="204">
                  <c:v>8.8499999999999996E-5</c:v>
                </c:pt>
                <c:pt idx="205">
                  <c:v>8.8999999999999995E-5</c:v>
                </c:pt>
                <c:pt idx="206">
                  <c:v>8.9499999999999994E-5</c:v>
                </c:pt>
                <c:pt idx="207">
                  <c:v>9.0000000000000006E-5</c:v>
                </c:pt>
                <c:pt idx="208">
                  <c:v>9.0500000000000004E-5</c:v>
                </c:pt>
                <c:pt idx="209">
                  <c:v>9.1000000000000003E-5</c:v>
                </c:pt>
                <c:pt idx="210">
                  <c:v>9.1500000000000001E-5</c:v>
                </c:pt>
                <c:pt idx="211">
                  <c:v>9.2E-5</c:v>
                </c:pt>
                <c:pt idx="212">
                  <c:v>9.2499999999999999E-5</c:v>
                </c:pt>
                <c:pt idx="213">
                  <c:v>9.2999999999999997E-5</c:v>
                </c:pt>
                <c:pt idx="214">
                  <c:v>9.3499999999999996E-5</c:v>
                </c:pt>
                <c:pt idx="215">
                  <c:v>9.3999999999999994E-5</c:v>
                </c:pt>
                <c:pt idx="216">
                  <c:v>9.4500000000000007E-5</c:v>
                </c:pt>
                <c:pt idx="217">
                  <c:v>9.5000000000000005E-5</c:v>
                </c:pt>
                <c:pt idx="218">
                  <c:v>9.5500000000000004E-5</c:v>
                </c:pt>
                <c:pt idx="219">
                  <c:v>9.6000000000000002E-5</c:v>
                </c:pt>
                <c:pt idx="220">
                  <c:v>9.6500000000000001E-5</c:v>
                </c:pt>
                <c:pt idx="221">
                  <c:v>9.7E-5</c:v>
                </c:pt>
                <c:pt idx="222">
                  <c:v>9.7499999999999998E-5</c:v>
                </c:pt>
                <c:pt idx="223">
                  <c:v>9.7999999999999997E-5</c:v>
                </c:pt>
                <c:pt idx="224">
                  <c:v>9.8499999999999995E-5</c:v>
                </c:pt>
                <c:pt idx="225">
                  <c:v>9.8999999999999994E-5</c:v>
                </c:pt>
                <c:pt idx="226">
                  <c:v>9.9500000000000006E-5</c:v>
                </c:pt>
                <c:pt idx="227">
                  <c:v>1E-4</c:v>
                </c:pt>
                <c:pt idx="228">
                  <c:v>1.005E-4</c:v>
                </c:pt>
                <c:pt idx="229">
                  <c:v>1.01E-4</c:v>
                </c:pt>
                <c:pt idx="230">
                  <c:v>1.015E-4</c:v>
                </c:pt>
                <c:pt idx="231">
                  <c:v>1.02E-4</c:v>
                </c:pt>
                <c:pt idx="232">
                  <c:v>1.025E-4</c:v>
                </c:pt>
                <c:pt idx="233">
                  <c:v>1.03E-4</c:v>
                </c:pt>
                <c:pt idx="234">
                  <c:v>1.0349999999999999E-4</c:v>
                </c:pt>
                <c:pt idx="235">
                  <c:v>1.0399999999999999E-4</c:v>
                </c:pt>
                <c:pt idx="236">
                  <c:v>1.0450000000000001E-4</c:v>
                </c:pt>
                <c:pt idx="237">
                  <c:v>1.05E-4</c:v>
                </c:pt>
                <c:pt idx="238">
                  <c:v>1.055E-4</c:v>
                </c:pt>
                <c:pt idx="239">
                  <c:v>1.06E-4</c:v>
                </c:pt>
                <c:pt idx="240">
                  <c:v>1.065E-4</c:v>
                </c:pt>
                <c:pt idx="241">
                  <c:v>1.07E-4</c:v>
                </c:pt>
                <c:pt idx="242">
                  <c:v>1.075E-4</c:v>
                </c:pt>
                <c:pt idx="243">
                  <c:v>1.08E-4</c:v>
                </c:pt>
                <c:pt idx="244">
                  <c:v>1.0849999999999999E-4</c:v>
                </c:pt>
                <c:pt idx="245">
                  <c:v>1.0900000000000001E-4</c:v>
                </c:pt>
                <c:pt idx="246">
                  <c:v>1.0950000000000001E-4</c:v>
                </c:pt>
                <c:pt idx="247">
                  <c:v>1.1E-4</c:v>
                </c:pt>
                <c:pt idx="248">
                  <c:v>1.105E-4</c:v>
                </c:pt>
                <c:pt idx="249">
                  <c:v>1.11E-4</c:v>
                </c:pt>
                <c:pt idx="250">
                  <c:v>1.115E-4</c:v>
                </c:pt>
                <c:pt idx="251">
                  <c:v>1.12E-4</c:v>
                </c:pt>
                <c:pt idx="252">
                  <c:v>1.125E-4</c:v>
                </c:pt>
                <c:pt idx="253">
                  <c:v>1.13E-4</c:v>
                </c:pt>
                <c:pt idx="254">
                  <c:v>1.1349999999999999E-4</c:v>
                </c:pt>
                <c:pt idx="255">
                  <c:v>1.1400000000000001E-4</c:v>
                </c:pt>
                <c:pt idx="256">
                  <c:v>1.145E-4</c:v>
                </c:pt>
                <c:pt idx="257">
                  <c:v>1.15E-4</c:v>
                </c:pt>
                <c:pt idx="258">
                  <c:v>1.155E-4</c:v>
                </c:pt>
                <c:pt idx="259">
                  <c:v>1.16E-4</c:v>
                </c:pt>
                <c:pt idx="260">
                  <c:v>1.165E-4</c:v>
                </c:pt>
                <c:pt idx="261">
                  <c:v>1.17E-4</c:v>
                </c:pt>
                <c:pt idx="262">
                  <c:v>1.175E-4</c:v>
                </c:pt>
                <c:pt idx="263">
                  <c:v>1.18E-4</c:v>
                </c:pt>
                <c:pt idx="264">
                  <c:v>1.1849999999999999E-4</c:v>
                </c:pt>
                <c:pt idx="265">
                  <c:v>1.1900000000000001E-4</c:v>
                </c:pt>
                <c:pt idx="266">
                  <c:v>1.195E-4</c:v>
                </c:pt>
                <c:pt idx="267">
                  <c:v>1.2E-4</c:v>
                </c:pt>
                <c:pt idx="268">
                  <c:v>1.205E-4</c:v>
                </c:pt>
                <c:pt idx="269">
                  <c:v>1.21E-4</c:v>
                </c:pt>
                <c:pt idx="270">
                  <c:v>1.215E-4</c:v>
                </c:pt>
                <c:pt idx="271">
                  <c:v>1.22E-4</c:v>
                </c:pt>
                <c:pt idx="272">
                  <c:v>1.225E-4</c:v>
                </c:pt>
                <c:pt idx="273">
                  <c:v>1.2300000000000001E-4</c:v>
                </c:pt>
                <c:pt idx="274">
                  <c:v>1.2349999999999999E-4</c:v>
                </c:pt>
                <c:pt idx="275">
                  <c:v>1.2400000000000001E-4</c:v>
                </c:pt>
                <c:pt idx="276">
                  <c:v>1.2449999999999999E-4</c:v>
                </c:pt>
                <c:pt idx="277">
                  <c:v>1.25E-4</c:v>
                </c:pt>
                <c:pt idx="278">
                  <c:v>1.2549999999999999E-4</c:v>
                </c:pt>
                <c:pt idx="279">
                  <c:v>1.26E-4</c:v>
                </c:pt>
                <c:pt idx="280">
                  <c:v>1.2650000000000001E-4</c:v>
                </c:pt>
                <c:pt idx="281">
                  <c:v>1.27E-4</c:v>
                </c:pt>
                <c:pt idx="282">
                  <c:v>1.2750000000000001E-4</c:v>
                </c:pt>
                <c:pt idx="283">
                  <c:v>1.2799999999999999E-4</c:v>
                </c:pt>
                <c:pt idx="284">
                  <c:v>1.2850000000000001E-4</c:v>
                </c:pt>
                <c:pt idx="285">
                  <c:v>1.2899999999999999E-4</c:v>
                </c:pt>
                <c:pt idx="286">
                  <c:v>1.295E-4</c:v>
                </c:pt>
                <c:pt idx="287">
                  <c:v>1.2999999999999999E-4</c:v>
                </c:pt>
                <c:pt idx="288">
                  <c:v>1.305E-4</c:v>
                </c:pt>
                <c:pt idx="289">
                  <c:v>1.3100000000000001E-4</c:v>
                </c:pt>
                <c:pt idx="290">
                  <c:v>1.315E-4</c:v>
                </c:pt>
                <c:pt idx="291">
                  <c:v>1.3200000000000001E-4</c:v>
                </c:pt>
                <c:pt idx="292">
                  <c:v>1.325E-4</c:v>
                </c:pt>
                <c:pt idx="293">
                  <c:v>1.3300000000000001E-4</c:v>
                </c:pt>
                <c:pt idx="294">
                  <c:v>1.3349999999999999E-4</c:v>
                </c:pt>
                <c:pt idx="295">
                  <c:v>1.34E-4</c:v>
                </c:pt>
                <c:pt idx="296">
                  <c:v>1.3449999999999999E-4</c:v>
                </c:pt>
                <c:pt idx="297">
                  <c:v>1.35E-4</c:v>
                </c:pt>
                <c:pt idx="298">
                  <c:v>1.3549999999999999E-4</c:v>
                </c:pt>
                <c:pt idx="299">
                  <c:v>1.36E-4</c:v>
                </c:pt>
                <c:pt idx="300">
                  <c:v>1.3650000000000001E-4</c:v>
                </c:pt>
                <c:pt idx="301">
                  <c:v>1.37E-4</c:v>
                </c:pt>
                <c:pt idx="302">
                  <c:v>1.3750000000000001E-4</c:v>
                </c:pt>
                <c:pt idx="303">
                  <c:v>1.3799999999999999E-4</c:v>
                </c:pt>
                <c:pt idx="304">
                  <c:v>1.3850000000000001E-4</c:v>
                </c:pt>
                <c:pt idx="305">
                  <c:v>1.3899999999999999E-4</c:v>
                </c:pt>
                <c:pt idx="306">
                  <c:v>1.395E-4</c:v>
                </c:pt>
                <c:pt idx="307">
                  <c:v>1.3999999999999999E-4</c:v>
                </c:pt>
                <c:pt idx="308">
                  <c:v>1.405E-4</c:v>
                </c:pt>
                <c:pt idx="309">
                  <c:v>1.4100000000000001E-4</c:v>
                </c:pt>
                <c:pt idx="310">
                  <c:v>1.415E-4</c:v>
                </c:pt>
                <c:pt idx="311">
                  <c:v>1.4200000000000001E-4</c:v>
                </c:pt>
                <c:pt idx="312">
                  <c:v>1.4249999999999999E-4</c:v>
                </c:pt>
                <c:pt idx="313">
                  <c:v>1.4300000000000001E-4</c:v>
                </c:pt>
                <c:pt idx="314">
                  <c:v>1.4349999999999999E-4</c:v>
                </c:pt>
                <c:pt idx="315">
                  <c:v>1.44E-4</c:v>
                </c:pt>
                <c:pt idx="316">
                  <c:v>1.4449999999999999E-4</c:v>
                </c:pt>
                <c:pt idx="317">
                  <c:v>1.45E-4</c:v>
                </c:pt>
                <c:pt idx="318">
                  <c:v>1.4550000000000001E-4</c:v>
                </c:pt>
                <c:pt idx="319">
                  <c:v>1.46E-4</c:v>
                </c:pt>
                <c:pt idx="320">
                  <c:v>1.4650000000000001E-4</c:v>
                </c:pt>
                <c:pt idx="321">
                  <c:v>1.47E-4</c:v>
                </c:pt>
                <c:pt idx="322">
                  <c:v>1.4750000000000001E-4</c:v>
                </c:pt>
                <c:pt idx="323">
                  <c:v>1.4799999999999999E-4</c:v>
                </c:pt>
                <c:pt idx="324">
                  <c:v>1.485E-4</c:v>
                </c:pt>
                <c:pt idx="325">
                  <c:v>1.4899999999999999E-4</c:v>
                </c:pt>
                <c:pt idx="326">
                  <c:v>1.495E-4</c:v>
                </c:pt>
                <c:pt idx="327">
                  <c:v>1.4999999999999999E-4</c:v>
                </c:pt>
                <c:pt idx="328">
                  <c:v>1.505E-4</c:v>
                </c:pt>
                <c:pt idx="329">
                  <c:v>1.5100000000000001E-4</c:v>
                </c:pt>
                <c:pt idx="330">
                  <c:v>1.515E-4</c:v>
                </c:pt>
                <c:pt idx="331">
                  <c:v>1.5200000000000001E-4</c:v>
                </c:pt>
                <c:pt idx="332">
                  <c:v>1.5249999999999999E-4</c:v>
                </c:pt>
                <c:pt idx="333">
                  <c:v>1.5300000000000001E-4</c:v>
                </c:pt>
                <c:pt idx="334">
                  <c:v>1.5349999999999999E-4</c:v>
                </c:pt>
                <c:pt idx="335">
                  <c:v>1.54E-4</c:v>
                </c:pt>
                <c:pt idx="336">
                  <c:v>1.5449999999999999E-4</c:v>
                </c:pt>
                <c:pt idx="337">
                  <c:v>1.55E-4</c:v>
                </c:pt>
                <c:pt idx="338">
                  <c:v>1.5550000000000001E-4</c:v>
                </c:pt>
                <c:pt idx="339">
                  <c:v>1.56E-4</c:v>
                </c:pt>
                <c:pt idx="340">
                  <c:v>1.5650000000000001E-4</c:v>
                </c:pt>
                <c:pt idx="341">
                  <c:v>1.5699999999999999E-4</c:v>
                </c:pt>
                <c:pt idx="342">
                  <c:v>1.5750000000000001E-4</c:v>
                </c:pt>
                <c:pt idx="343">
                  <c:v>1.5799999999999999E-4</c:v>
                </c:pt>
                <c:pt idx="344">
                  <c:v>1.585E-4</c:v>
                </c:pt>
                <c:pt idx="345">
                  <c:v>1.5899999999999999E-4</c:v>
                </c:pt>
                <c:pt idx="346">
                  <c:v>1.595E-4</c:v>
                </c:pt>
                <c:pt idx="347">
                  <c:v>1.6000000000000001E-4</c:v>
                </c:pt>
                <c:pt idx="348">
                  <c:v>1.605E-4</c:v>
                </c:pt>
                <c:pt idx="349">
                  <c:v>1.6100000000000001E-4</c:v>
                </c:pt>
                <c:pt idx="350">
                  <c:v>1.615E-4</c:v>
                </c:pt>
                <c:pt idx="351">
                  <c:v>1.6200000000000001E-4</c:v>
                </c:pt>
                <c:pt idx="352">
                  <c:v>1.6249999999999999E-4</c:v>
                </c:pt>
                <c:pt idx="353">
                  <c:v>1.63E-4</c:v>
                </c:pt>
                <c:pt idx="354">
                  <c:v>1.6349999999999999E-4</c:v>
                </c:pt>
                <c:pt idx="355">
                  <c:v>1.64E-4</c:v>
                </c:pt>
                <c:pt idx="356">
                  <c:v>1.6449999999999999E-4</c:v>
                </c:pt>
                <c:pt idx="357">
                  <c:v>1.65E-4</c:v>
                </c:pt>
                <c:pt idx="358">
                  <c:v>1.6550000000000001E-4</c:v>
                </c:pt>
                <c:pt idx="359">
                  <c:v>1.66E-4</c:v>
                </c:pt>
                <c:pt idx="360">
                  <c:v>1.6650000000000001E-4</c:v>
                </c:pt>
                <c:pt idx="361">
                  <c:v>1.6699999999999999E-4</c:v>
                </c:pt>
                <c:pt idx="362">
                  <c:v>1.6750000000000001E-4</c:v>
                </c:pt>
                <c:pt idx="363">
                  <c:v>1.6799999999999999E-4</c:v>
                </c:pt>
                <c:pt idx="364">
                  <c:v>1.685E-4</c:v>
                </c:pt>
                <c:pt idx="365">
                  <c:v>1.6899999999999999E-4</c:v>
                </c:pt>
                <c:pt idx="366">
                  <c:v>1.695E-4</c:v>
                </c:pt>
                <c:pt idx="367">
                  <c:v>1.7000000000000001E-4</c:v>
                </c:pt>
                <c:pt idx="368">
                  <c:v>1.705E-4</c:v>
                </c:pt>
                <c:pt idx="369">
                  <c:v>1.7100000000000001E-4</c:v>
                </c:pt>
                <c:pt idx="370">
                  <c:v>1.7149999999999999E-4</c:v>
                </c:pt>
                <c:pt idx="371">
                  <c:v>1.7200000000000001E-4</c:v>
                </c:pt>
                <c:pt idx="372">
                  <c:v>1.7249999999999999E-4</c:v>
                </c:pt>
                <c:pt idx="373">
                  <c:v>1.73E-4</c:v>
                </c:pt>
                <c:pt idx="374">
                  <c:v>1.7349999999999999E-4</c:v>
                </c:pt>
                <c:pt idx="375">
                  <c:v>1.74E-4</c:v>
                </c:pt>
                <c:pt idx="376">
                  <c:v>1.7450000000000001E-4</c:v>
                </c:pt>
                <c:pt idx="377">
                  <c:v>1.75E-4</c:v>
                </c:pt>
                <c:pt idx="378">
                  <c:v>1.7550000000000001E-4</c:v>
                </c:pt>
                <c:pt idx="379">
                  <c:v>1.76E-4</c:v>
                </c:pt>
                <c:pt idx="380">
                  <c:v>1.7650000000000001E-4</c:v>
                </c:pt>
                <c:pt idx="381">
                  <c:v>1.7699999999999999E-4</c:v>
                </c:pt>
                <c:pt idx="382">
                  <c:v>1.775E-4</c:v>
                </c:pt>
                <c:pt idx="383">
                  <c:v>1.7799999999999999E-4</c:v>
                </c:pt>
                <c:pt idx="384">
                  <c:v>1.785E-4</c:v>
                </c:pt>
                <c:pt idx="385">
                  <c:v>1.7899999999999999E-4</c:v>
                </c:pt>
                <c:pt idx="386">
                  <c:v>1.795E-4</c:v>
                </c:pt>
                <c:pt idx="387">
                  <c:v>1.8000000000000001E-4</c:v>
                </c:pt>
                <c:pt idx="388">
                  <c:v>1.805E-4</c:v>
                </c:pt>
                <c:pt idx="389">
                  <c:v>1.8100000000000001E-4</c:v>
                </c:pt>
                <c:pt idx="390">
                  <c:v>1.8149999999999999E-4</c:v>
                </c:pt>
              </c:numCache>
            </c:numRef>
          </c:xVal>
          <c:yVal>
            <c:numRef>
              <c:f>'simu_isoT-300C-500j'!$R$2:$R$392</c:f>
              <c:numCache>
                <c:formatCode>0.00E+00</c:formatCode>
                <c:ptCount val="391"/>
                <c:pt idx="0">
                  <c:v>4.1510999999999999E-2</c:v>
                </c:pt>
                <c:pt idx="1">
                  <c:v>3.9372999999999998E-2</c:v>
                </c:pt>
                <c:pt idx="2">
                  <c:v>2.7913E-2</c:v>
                </c:pt>
                <c:pt idx="3">
                  <c:v>1.4583E-2</c:v>
                </c:pt>
                <c:pt idx="4">
                  <c:v>5.3428E-3</c:v>
                </c:pt>
                <c:pt idx="5">
                  <c:v>1.1861E-3</c:v>
                </c:pt>
                <c:pt idx="6">
                  <c:v>6.6495000000000006E-5</c:v>
                </c:pt>
                <c:pt idx="7">
                  <c:v>1.9760000000000001E-4</c:v>
                </c:pt>
                <c:pt idx="8">
                  <c:v>1.8063E-3</c:v>
                </c:pt>
                <c:pt idx="9">
                  <c:v>8.1130999999999998E-3</c:v>
                </c:pt>
                <c:pt idx="10">
                  <c:v>2.7092999999999999E-2</c:v>
                </c:pt>
                <c:pt idx="11">
                  <c:v>7.4005000000000001E-2</c:v>
                </c:pt>
                <c:pt idx="12">
                  <c:v>0.1736</c:v>
                </c:pt>
                <c:pt idx="13">
                  <c:v>0.36310999999999999</c:v>
                </c:pt>
                <c:pt idx="14">
                  <c:v>0.70257999999999998</c:v>
                </c:pt>
                <c:pt idx="15">
                  <c:v>1.2989999999999999</c:v>
                </c:pt>
                <c:pt idx="16">
                  <c:v>2.3296999999999999</c:v>
                </c:pt>
                <c:pt idx="17">
                  <c:v>4.0270000000000001</c:v>
                </c:pt>
                <c:pt idx="18">
                  <c:v>6.6097999999999999</c:v>
                </c:pt>
                <c:pt idx="19">
                  <c:v>10.228</c:v>
                </c:pt>
                <c:pt idx="20">
                  <c:v>15.004</c:v>
                </c:pt>
                <c:pt idx="21">
                  <c:v>21.140999999999998</c:v>
                </c:pt>
                <c:pt idx="22">
                  <c:v>28.937999999999999</c:v>
                </c:pt>
                <c:pt idx="23">
                  <c:v>38.668999999999997</c:v>
                </c:pt>
                <c:pt idx="24">
                  <c:v>50.478000000000002</c:v>
                </c:pt>
                <c:pt idx="25">
                  <c:v>64.391999999999996</c:v>
                </c:pt>
                <c:pt idx="26">
                  <c:v>80.284999999999997</c:v>
                </c:pt>
                <c:pt idx="27">
                  <c:v>97.658000000000001</c:v>
                </c:pt>
                <c:pt idx="28">
                  <c:v>115.56</c:v>
                </c:pt>
                <c:pt idx="29">
                  <c:v>133.08000000000001</c:v>
                </c:pt>
                <c:pt idx="30">
                  <c:v>150</c:v>
                </c:pt>
                <c:pt idx="31">
                  <c:v>150</c:v>
                </c:pt>
                <c:pt idx="32">
                  <c:v>150</c:v>
                </c:pt>
                <c:pt idx="33">
                  <c:v>150</c:v>
                </c:pt>
                <c:pt idx="34">
                  <c:v>150</c:v>
                </c:pt>
                <c:pt idx="35">
                  <c:v>150</c:v>
                </c:pt>
                <c:pt idx="36">
                  <c:v>150</c:v>
                </c:pt>
                <c:pt idx="37">
                  <c:v>150</c:v>
                </c:pt>
                <c:pt idx="38">
                  <c:v>150</c:v>
                </c:pt>
                <c:pt idx="39">
                  <c:v>150</c:v>
                </c:pt>
                <c:pt idx="40">
                  <c:v>150</c:v>
                </c:pt>
                <c:pt idx="41">
                  <c:v>150</c:v>
                </c:pt>
                <c:pt idx="42">
                  <c:v>150</c:v>
                </c:pt>
                <c:pt idx="43">
                  <c:v>150</c:v>
                </c:pt>
                <c:pt idx="44">
                  <c:v>150</c:v>
                </c:pt>
                <c:pt idx="45">
                  <c:v>150</c:v>
                </c:pt>
                <c:pt idx="46">
                  <c:v>150</c:v>
                </c:pt>
                <c:pt idx="47">
                  <c:v>150</c:v>
                </c:pt>
                <c:pt idx="48">
                  <c:v>150</c:v>
                </c:pt>
                <c:pt idx="49">
                  <c:v>150</c:v>
                </c:pt>
                <c:pt idx="50">
                  <c:v>150</c:v>
                </c:pt>
                <c:pt idx="51">
                  <c:v>150</c:v>
                </c:pt>
                <c:pt idx="52">
                  <c:v>150</c:v>
                </c:pt>
                <c:pt idx="53">
                  <c:v>150</c:v>
                </c:pt>
                <c:pt idx="54">
                  <c:v>150</c:v>
                </c:pt>
                <c:pt idx="55">
                  <c:v>150</c:v>
                </c:pt>
                <c:pt idx="56">
                  <c:v>150</c:v>
                </c:pt>
                <c:pt idx="57">
                  <c:v>150</c:v>
                </c:pt>
                <c:pt idx="58">
                  <c:v>150</c:v>
                </c:pt>
                <c:pt idx="59">
                  <c:v>150</c:v>
                </c:pt>
                <c:pt idx="60">
                  <c:v>150</c:v>
                </c:pt>
                <c:pt idx="61">
                  <c:v>150</c:v>
                </c:pt>
                <c:pt idx="62">
                  <c:v>150</c:v>
                </c:pt>
                <c:pt idx="63">
                  <c:v>150</c:v>
                </c:pt>
                <c:pt idx="64">
                  <c:v>150</c:v>
                </c:pt>
                <c:pt idx="65">
                  <c:v>150</c:v>
                </c:pt>
                <c:pt idx="66">
                  <c:v>150</c:v>
                </c:pt>
                <c:pt idx="67">
                  <c:v>150</c:v>
                </c:pt>
                <c:pt idx="68">
                  <c:v>150</c:v>
                </c:pt>
                <c:pt idx="69">
                  <c:v>150</c:v>
                </c:pt>
                <c:pt idx="70">
                  <c:v>150</c:v>
                </c:pt>
                <c:pt idx="71">
                  <c:v>150</c:v>
                </c:pt>
                <c:pt idx="72">
                  <c:v>150</c:v>
                </c:pt>
                <c:pt idx="73">
                  <c:v>150</c:v>
                </c:pt>
                <c:pt idx="74">
                  <c:v>150</c:v>
                </c:pt>
                <c:pt idx="75">
                  <c:v>150</c:v>
                </c:pt>
                <c:pt idx="76">
                  <c:v>150</c:v>
                </c:pt>
                <c:pt idx="77">
                  <c:v>150</c:v>
                </c:pt>
                <c:pt idx="78">
                  <c:v>150</c:v>
                </c:pt>
                <c:pt idx="79">
                  <c:v>150</c:v>
                </c:pt>
                <c:pt idx="80">
                  <c:v>150</c:v>
                </c:pt>
                <c:pt idx="81">
                  <c:v>150</c:v>
                </c:pt>
                <c:pt idx="82">
                  <c:v>150</c:v>
                </c:pt>
                <c:pt idx="83">
                  <c:v>150</c:v>
                </c:pt>
                <c:pt idx="84">
                  <c:v>150</c:v>
                </c:pt>
                <c:pt idx="85">
                  <c:v>150</c:v>
                </c:pt>
                <c:pt idx="86">
                  <c:v>150</c:v>
                </c:pt>
                <c:pt idx="87">
                  <c:v>150</c:v>
                </c:pt>
                <c:pt idx="88">
                  <c:v>150</c:v>
                </c:pt>
                <c:pt idx="89">
                  <c:v>150</c:v>
                </c:pt>
                <c:pt idx="90">
                  <c:v>150</c:v>
                </c:pt>
                <c:pt idx="91">
                  <c:v>150</c:v>
                </c:pt>
                <c:pt idx="92">
                  <c:v>150</c:v>
                </c:pt>
                <c:pt idx="93">
                  <c:v>150</c:v>
                </c:pt>
                <c:pt idx="94">
                  <c:v>150</c:v>
                </c:pt>
                <c:pt idx="95">
                  <c:v>150</c:v>
                </c:pt>
                <c:pt idx="96">
                  <c:v>150</c:v>
                </c:pt>
                <c:pt idx="97">
                  <c:v>150</c:v>
                </c:pt>
                <c:pt idx="98">
                  <c:v>150</c:v>
                </c:pt>
                <c:pt idx="99">
                  <c:v>150</c:v>
                </c:pt>
                <c:pt idx="100">
                  <c:v>150</c:v>
                </c:pt>
                <c:pt idx="101">
                  <c:v>150</c:v>
                </c:pt>
                <c:pt idx="102">
                  <c:v>150</c:v>
                </c:pt>
                <c:pt idx="103">
                  <c:v>150</c:v>
                </c:pt>
                <c:pt idx="104">
                  <c:v>150</c:v>
                </c:pt>
                <c:pt idx="105">
                  <c:v>150</c:v>
                </c:pt>
                <c:pt idx="106">
                  <c:v>150</c:v>
                </c:pt>
                <c:pt idx="107">
                  <c:v>150</c:v>
                </c:pt>
                <c:pt idx="108">
                  <c:v>150</c:v>
                </c:pt>
                <c:pt idx="109">
                  <c:v>150</c:v>
                </c:pt>
                <c:pt idx="110">
                  <c:v>150</c:v>
                </c:pt>
                <c:pt idx="111">
                  <c:v>150</c:v>
                </c:pt>
                <c:pt idx="112">
                  <c:v>150</c:v>
                </c:pt>
                <c:pt idx="113">
                  <c:v>150</c:v>
                </c:pt>
                <c:pt idx="114">
                  <c:v>150</c:v>
                </c:pt>
                <c:pt idx="115">
                  <c:v>150</c:v>
                </c:pt>
                <c:pt idx="116">
                  <c:v>150</c:v>
                </c:pt>
                <c:pt idx="117">
                  <c:v>150</c:v>
                </c:pt>
                <c:pt idx="118">
                  <c:v>150</c:v>
                </c:pt>
                <c:pt idx="119">
                  <c:v>150</c:v>
                </c:pt>
                <c:pt idx="120">
                  <c:v>150</c:v>
                </c:pt>
                <c:pt idx="121">
                  <c:v>150</c:v>
                </c:pt>
                <c:pt idx="122">
                  <c:v>150</c:v>
                </c:pt>
                <c:pt idx="123">
                  <c:v>150</c:v>
                </c:pt>
                <c:pt idx="124">
                  <c:v>150</c:v>
                </c:pt>
                <c:pt idx="125">
                  <c:v>150</c:v>
                </c:pt>
                <c:pt idx="126">
                  <c:v>150</c:v>
                </c:pt>
                <c:pt idx="127">
                  <c:v>150</c:v>
                </c:pt>
                <c:pt idx="128">
                  <c:v>150</c:v>
                </c:pt>
                <c:pt idx="129">
                  <c:v>150</c:v>
                </c:pt>
                <c:pt idx="130">
                  <c:v>150</c:v>
                </c:pt>
                <c:pt idx="131">
                  <c:v>150</c:v>
                </c:pt>
                <c:pt idx="132">
                  <c:v>150</c:v>
                </c:pt>
                <c:pt idx="133">
                  <c:v>150</c:v>
                </c:pt>
                <c:pt idx="134">
                  <c:v>150</c:v>
                </c:pt>
                <c:pt idx="135">
                  <c:v>150</c:v>
                </c:pt>
                <c:pt idx="136">
                  <c:v>150</c:v>
                </c:pt>
                <c:pt idx="137">
                  <c:v>150</c:v>
                </c:pt>
                <c:pt idx="138">
                  <c:v>150</c:v>
                </c:pt>
                <c:pt idx="139">
                  <c:v>150</c:v>
                </c:pt>
                <c:pt idx="140">
                  <c:v>150</c:v>
                </c:pt>
                <c:pt idx="141">
                  <c:v>150</c:v>
                </c:pt>
                <c:pt idx="142">
                  <c:v>150</c:v>
                </c:pt>
                <c:pt idx="143">
                  <c:v>150</c:v>
                </c:pt>
                <c:pt idx="144">
                  <c:v>150</c:v>
                </c:pt>
                <c:pt idx="145">
                  <c:v>150</c:v>
                </c:pt>
                <c:pt idx="146">
                  <c:v>150</c:v>
                </c:pt>
                <c:pt idx="147">
                  <c:v>150</c:v>
                </c:pt>
                <c:pt idx="148">
                  <c:v>150</c:v>
                </c:pt>
                <c:pt idx="149">
                  <c:v>150</c:v>
                </c:pt>
                <c:pt idx="150">
                  <c:v>150</c:v>
                </c:pt>
                <c:pt idx="151">
                  <c:v>150</c:v>
                </c:pt>
                <c:pt idx="152">
                  <c:v>150</c:v>
                </c:pt>
                <c:pt idx="153">
                  <c:v>150</c:v>
                </c:pt>
                <c:pt idx="154">
                  <c:v>150</c:v>
                </c:pt>
                <c:pt idx="155">
                  <c:v>150</c:v>
                </c:pt>
                <c:pt idx="156">
                  <c:v>150</c:v>
                </c:pt>
                <c:pt idx="157">
                  <c:v>150</c:v>
                </c:pt>
                <c:pt idx="158">
                  <c:v>150</c:v>
                </c:pt>
                <c:pt idx="159">
                  <c:v>150</c:v>
                </c:pt>
                <c:pt idx="160">
                  <c:v>150</c:v>
                </c:pt>
                <c:pt idx="161">
                  <c:v>150</c:v>
                </c:pt>
                <c:pt idx="162">
                  <c:v>150</c:v>
                </c:pt>
                <c:pt idx="163">
                  <c:v>150</c:v>
                </c:pt>
                <c:pt idx="164">
                  <c:v>150</c:v>
                </c:pt>
                <c:pt idx="165">
                  <c:v>150</c:v>
                </c:pt>
                <c:pt idx="166">
                  <c:v>150</c:v>
                </c:pt>
                <c:pt idx="167">
                  <c:v>150</c:v>
                </c:pt>
                <c:pt idx="168">
                  <c:v>150</c:v>
                </c:pt>
                <c:pt idx="169">
                  <c:v>150</c:v>
                </c:pt>
                <c:pt idx="170">
                  <c:v>150</c:v>
                </c:pt>
                <c:pt idx="171">
                  <c:v>150</c:v>
                </c:pt>
                <c:pt idx="172">
                  <c:v>150</c:v>
                </c:pt>
                <c:pt idx="173">
                  <c:v>150</c:v>
                </c:pt>
                <c:pt idx="174">
                  <c:v>150</c:v>
                </c:pt>
                <c:pt idx="175">
                  <c:v>150</c:v>
                </c:pt>
                <c:pt idx="176">
                  <c:v>150</c:v>
                </c:pt>
                <c:pt idx="177">
                  <c:v>150</c:v>
                </c:pt>
                <c:pt idx="178">
                  <c:v>150</c:v>
                </c:pt>
                <c:pt idx="179">
                  <c:v>150</c:v>
                </c:pt>
                <c:pt idx="180">
                  <c:v>150</c:v>
                </c:pt>
                <c:pt idx="181">
                  <c:v>150</c:v>
                </c:pt>
                <c:pt idx="182">
                  <c:v>150</c:v>
                </c:pt>
                <c:pt idx="183">
                  <c:v>150</c:v>
                </c:pt>
                <c:pt idx="184">
                  <c:v>150</c:v>
                </c:pt>
                <c:pt idx="185">
                  <c:v>150</c:v>
                </c:pt>
                <c:pt idx="186">
                  <c:v>150</c:v>
                </c:pt>
                <c:pt idx="187">
                  <c:v>150</c:v>
                </c:pt>
                <c:pt idx="188">
                  <c:v>150</c:v>
                </c:pt>
                <c:pt idx="189">
                  <c:v>150</c:v>
                </c:pt>
                <c:pt idx="190">
                  <c:v>150</c:v>
                </c:pt>
                <c:pt idx="191">
                  <c:v>150</c:v>
                </c:pt>
                <c:pt idx="192">
                  <c:v>150</c:v>
                </c:pt>
                <c:pt idx="193">
                  <c:v>150</c:v>
                </c:pt>
                <c:pt idx="194">
                  <c:v>150</c:v>
                </c:pt>
                <c:pt idx="195">
                  <c:v>150</c:v>
                </c:pt>
                <c:pt idx="196">
                  <c:v>150</c:v>
                </c:pt>
                <c:pt idx="197">
                  <c:v>150</c:v>
                </c:pt>
                <c:pt idx="198">
                  <c:v>150</c:v>
                </c:pt>
                <c:pt idx="199">
                  <c:v>150</c:v>
                </c:pt>
                <c:pt idx="200">
                  <c:v>150</c:v>
                </c:pt>
                <c:pt idx="201">
                  <c:v>150</c:v>
                </c:pt>
                <c:pt idx="202">
                  <c:v>150</c:v>
                </c:pt>
                <c:pt idx="203">
                  <c:v>150</c:v>
                </c:pt>
                <c:pt idx="204">
                  <c:v>150</c:v>
                </c:pt>
                <c:pt idx="205">
                  <c:v>150</c:v>
                </c:pt>
                <c:pt idx="206">
                  <c:v>150</c:v>
                </c:pt>
                <c:pt idx="207">
                  <c:v>150</c:v>
                </c:pt>
                <c:pt idx="208">
                  <c:v>150</c:v>
                </c:pt>
                <c:pt idx="209">
                  <c:v>150</c:v>
                </c:pt>
                <c:pt idx="210">
                  <c:v>150</c:v>
                </c:pt>
                <c:pt idx="211">
                  <c:v>150</c:v>
                </c:pt>
                <c:pt idx="212">
                  <c:v>150</c:v>
                </c:pt>
                <c:pt idx="213">
                  <c:v>150</c:v>
                </c:pt>
                <c:pt idx="214">
                  <c:v>150</c:v>
                </c:pt>
                <c:pt idx="215">
                  <c:v>150</c:v>
                </c:pt>
                <c:pt idx="216">
                  <c:v>150</c:v>
                </c:pt>
                <c:pt idx="217">
                  <c:v>150</c:v>
                </c:pt>
                <c:pt idx="218">
                  <c:v>150</c:v>
                </c:pt>
                <c:pt idx="219">
                  <c:v>150</c:v>
                </c:pt>
                <c:pt idx="220">
                  <c:v>150</c:v>
                </c:pt>
                <c:pt idx="221">
                  <c:v>150</c:v>
                </c:pt>
                <c:pt idx="222">
                  <c:v>150</c:v>
                </c:pt>
                <c:pt idx="223">
                  <c:v>150</c:v>
                </c:pt>
                <c:pt idx="224">
                  <c:v>150</c:v>
                </c:pt>
                <c:pt idx="225">
                  <c:v>150</c:v>
                </c:pt>
                <c:pt idx="226">
                  <c:v>150</c:v>
                </c:pt>
                <c:pt idx="227">
                  <c:v>150</c:v>
                </c:pt>
                <c:pt idx="228">
                  <c:v>150</c:v>
                </c:pt>
                <c:pt idx="229">
                  <c:v>150</c:v>
                </c:pt>
                <c:pt idx="230">
                  <c:v>150</c:v>
                </c:pt>
                <c:pt idx="231">
                  <c:v>150</c:v>
                </c:pt>
                <c:pt idx="232">
                  <c:v>150</c:v>
                </c:pt>
                <c:pt idx="233">
                  <c:v>150</c:v>
                </c:pt>
                <c:pt idx="234">
                  <c:v>150</c:v>
                </c:pt>
                <c:pt idx="235">
                  <c:v>150</c:v>
                </c:pt>
                <c:pt idx="236">
                  <c:v>150</c:v>
                </c:pt>
                <c:pt idx="237">
                  <c:v>150</c:v>
                </c:pt>
                <c:pt idx="238">
                  <c:v>150</c:v>
                </c:pt>
                <c:pt idx="239">
                  <c:v>150</c:v>
                </c:pt>
                <c:pt idx="240">
                  <c:v>150</c:v>
                </c:pt>
                <c:pt idx="241">
                  <c:v>150</c:v>
                </c:pt>
                <c:pt idx="242">
                  <c:v>150</c:v>
                </c:pt>
                <c:pt idx="243">
                  <c:v>150</c:v>
                </c:pt>
                <c:pt idx="244">
                  <c:v>150</c:v>
                </c:pt>
                <c:pt idx="245">
                  <c:v>150</c:v>
                </c:pt>
                <c:pt idx="246">
                  <c:v>150</c:v>
                </c:pt>
                <c:pt idx="247">
                  <c:v>150</c:v>
                </c:pt>
                <c:pt idx="248">
                  <c:v>150</c:v>
                </c:pt>
                <c:pt idx="249">
                  <c:v>150</c:v>
                </c:pt>
                <c:pt idx="250">
                  <c:v>150</c:v>
                </c:pt>
                <c:pt idx="251">
                  <c:v>150</c:v>
                </c:pt>
                <c:pt idx="252">
                  <c:v>150</c:v>
                </c:pt>
                <c:pt idx="253">
                  <c:v>150</c:v>
                </c:pt>
                <c:pt idx="254">
                  <c:v>150</c:v>
                </c:pt>
                <c:pt idx="255">
                  <c:v>150</c:v>
                </c:pt>
                <c:pt idx="256">
                  <c:v>150</c:v>
                </c:pt>
                <c:pt idx="257">
                  <c:v>150</c:v>
                </c:pt>
                <c:pt idx="258">
                  <c:v>150</c:v>
                </c:pt>
                <c:pt idx="259">
                  <c:v>150</c:v>
                </c:pt>
                <c:pt idx="260">
                  <c:v>150</c:v>
                </c:pt>
                <c:pt idx="261">
                  <c:v>150</c:v>
                </c:pt>
                <c:pt idx="262">
                  <c:v>150</c:v>
                </c:pt>
                <c:pt idx="263">
                  <c:v>150</c:v>
                </c:pt>
                <c:pt idx="264">
                  <c:v>150</c:v>
                </c:pt>
                <c:pt idx="265">
                  <c:v>150</c:v>
                </c:pt>
                <c:pt idx="266">
                  <c:v>150</c:v>
                </c:pt>
                <c:pt idx="267">
                  <c:v>150</c:v>
                </c:pt>
                <c:pt idx="268">
                  <c:v>150</c:v>
                </c:pt>
                <c:pt idx="269">
                  <c:v>150</c:v>
                </c:pt>
                <c:pt idx="270">
                  <c:v>150</c:v>
                </c:pt>
                <c:pt idx="271">
                  <c:v>150</c:v>
                </c:pt>
                <c:pt idx="272">
                  <c:v>150</c:v>
                </c:pt>
                <c:pt idx="273">
                  <c:v>150</c:v>
                </c:pt>
                <c:pt idx="274">
                  <c:v>150</c:v>
                </c:pt>
                <c:pt idx="275">
                  <c:v>150</c:v>
                </c:pt>
                <c:pt idx="276">
                  <c:v>150</c:v>
                </c:pt>
                <c:pt idx="277">
                  <c:v>150</c:v>
                </c:pt>
                <c:pt idx="278">
                  <c:v>150</c:v>
                </c:pt>
                <c:pt idx="279">
                  <c:v>150</c:v>
                </c:pt>
                <c:pt idx="280">
                  <c:v>150</c:v>
                </c:pt>
                <c:pt idx="281">
                  <c:v>150</c:v>
                </c:pt>
                <c:pt idx="282">
                  <c:v>150</c:v>
                </c:pt>
                <c:pt idx="283">
                  <c:v>150</c:v>
                </c:pt>
                <c:pt idx="284">
                  <c:v>150</c:v>
                </c:pt>
                <c:pt idx="285">
                  <c:v>150</c:v>
                </c:pt>
                <c:pt idx="286">
                  <c:v>150</c:v>
                </c:pt>
                <c:pt idx="287">
                  <c:v>150</c:v>
                </c:pt>
                <c:pt idx="288">
                  <c:v>150</c:v>
                </c:pt>
                <c:pt idx="289">
                  <c:v>150</c:v>
                </c:pt>
                <c:pt idx="290">
                  <c:v>150</c:v>
                </c:pt>
                <c:pt idx="291">
                  <c:v>150</c:v>
                </c:pt>
                <c:pt idx="292">
                  <c:v>150</c:v>
                </c:pt>
                <c:pt idx="293">
                  <c:v>150</c:v>
                </c:pt>
                <c:pt idx="294">
                  <c:v>150</c:v>
                </c:pt>
                <c:pt idx="295">
                  <c:v>150</c:v>
                </c:pt>
                <c:pt idx="296">
                  <c:v>150</c:v>
                </c:pt>
                <c:pt idx="297">
                  <c:v>150</c:v>
                </c:pt>
                <c:pt idx="298">
                  <c:v>150</c:v>
                </c:pt>
                <c:pt idx="299">
                  <c:v>150</c:v>
                </c:pt>
                <c:pt idx="300">
                  <c:v>150</c:v>
                </c:pt>
                <c:pt idx="301">
                  <c:v>150</c:v>
                </c:pt>
                <c:pt idx="302">
                  <c:v>150</c:v>
                </c:pt>
                <c:pt idx="303">
                  <c:v>150</c:v>
                </c:pt>
                <c:pt idx="304">
                  <c:v>150</c:v>
                </c:pt>
                <c:pt idx="305">
                  <c:v>150</c:v>
                </c:pt>
                <c:pt idx="306">
                  <c:v>150</c:v>
                </c:pt>
                <c:pt idx="307">
                  <c:v>150</c:v>
                </c:pt>
                <c:pt idx="308">
                  <c:v>150</c:v>
                </c:pt>
                <c:pt idx="309">
                  <c:v>150</c:v>
                </c:pt>
                <c:pt idx="310">
                  <c:v>150</c:v>
                </c:pt>
                <c:pt idx="311">
                  <c:v>150</c:v>
                </c:pt>
                <c:pt idx="312">
                  <c:v>150</c:v>
                </c:pt>
                <c:pt idx="313">
                  <c:v>150</c:v>
                </c:pt>
                <c:pt idx="314">
                  <c:v>150</c:v>
                </c:pt>
                <c:pt idx="315">
                  <c:v>150</c:v>
                </c:pt>
                <c:pt idx="316">
                  <c:v>150</c:v>
                </c:pt>
                <c:pt idx="317">
                  <c:v>150</c:v>
                </c:pt>
                <c:pt idx="318">
                  <c:v>150</c:v>
                </c:pt>
                <c:pt idx="319">
                  <c:v>150</c:v>
                </c:pt>
                <c:pt idx="320">
                  <c:v>150</c:v>
                </c:pt>
                <c:pt idx="321">
                  <c:v>150</c:v>
                </c:pt>
                <c:pt idx="322">
                  <c:v>150</c:v>
                </c:pt>
                <c:pt idx="323">
                  <c:v>150</c:v>
                </c:pt>
                <c:pt idx="324">
                  <c:v>150</c:v>
                </c:pt>
                <c:pt idx="325">
                  <c:v>150</c:v>
                </c:pt>
                <c:pt idx="326">
                  <c:v>150</c:v>
                </c:pt>
                <c:pt idx="327">
                  <c:v>150</c:v>
                </c:pt>
                <c:pt idx="328">
                  <c:v>150</c:v>
                </c:pt>
                <c:pt idx="329">
                  <c:v>150</c:v>
                </c:pt>
                <c:pt idx="330">
                  <c:v>150</c:v>
                </c:pt>
                <c:pt idx="331">
                  <c:v>150</c:v>
                </c:pt>
                <c:pt idx="332">
                  <c:v>150</c:v>
                </c:pt>
                <c:pt idx="333">
                  <c:v>150</c:v>
                </c:pt>
                <c:pt idx="334">
                  <c:v>150</c:v>
                </c:pt>
                <c:pt idx="335">
                  <c:v>150</c:v>
                </c:pt>
                <c:pt idx="336">
                  <c:v>150</c:v>
                </c:pt>
                <c:pt idx="337">
                  <c:v>150</c:v>
                </c:pt>
                <c:pt idx="338">
                  <c:v>150</c:v>
                </c:pt>
                <c:pt idx="339">
                  <c:v>150</c:v>
                </c:pt>
                <c:pt idx="340">
                  <c:v>150</c:v>
                </c:pt>
                <c:pt idx="341">
                  <c:v>150</c:v>
                </c:pt>
                <c:pt idx="342">
                  <c:v>150</c:v>
                </c:pt>
                <c:pt idx="343">
                  <c:v>150</c:v>
                </c:pt>
                <c:pt idx="344">
                  <c:v>150</c:v>
                </c:pt>
                <c:pt idx="345">
                  <c:v>150</c:v>
                </c:pt>
                <c:pt idx="346">
                  <c:v>150</c:v>
                </c:pt>
                <c:pt idx="347">
                  <c:v>150</c:v>
                </c:pt>
                <c:pt idx="348">
                  <c:v>150</c:v>
                </c:pt>
                <c:pt idx="349">
                  <c:v>150</c:v>
                </c:pt>
                <c:pt idx="350">
                  <c:v>150</c:v>
                </c:pt>
                <c:pt idx="351">
                  <c:v>150</c:v>
                </c:pt>
                <c:pt idx="352">
                  <c:v>150</c:v>
                </c:pt>
                <c:pt idx="353">
                  <c:v>150</c:v>
                </c:pt>
                <c:pt idx="354">
                  <c:v>150</c:v>
                </c:pt>
                <c:pt idx="355">
                  <c:v>150</c:v>
                </c:pt>
                <c:pt idx="356">
                  <c:v>150</c:v>
                </c:pt>
                <c:pt idx="357">
                  <c:v>150</c:v>
                </c:pt>
                <c:pt idx="358">
                  <c:v>150</c:v>
                </c:pt>
                <c:pt idx="359">
                  <c:v>150</c:v>
                </c:pt>
                <c:pt idx="360">
                  <c:v>150</c:v>
                </c:pt>
                <c:pt idx="361">
                  <c:v>150</c:v>
                </c:pt>
                <c:pt idx="362">
                  <c:v>150</c:v>
                </c:pt>
                <c:pt idx="363">
                  <c:v>150</c:v>
                </c:pt>
                <c:pt idx="364">
                  <c:v>150</c:v>
                </c:pt>
                <c:pt idx="365">
                  <c:v>150</c:v>
                </c:pt>
                <c:pt idx="366">
                  <c:v>150</c:v>
                </c:pt>
                <c:pt idx="367">
                  <c:v>150</c:v>
                </c:pt>
                <c:pt idx="368">
                  <c:v>150</c:v>
                </c:pt>
                <c:pt idx="369">
                  <c:v>150</c:v>
                </c:pt>
                <c:pt idx="370">
                  <c:v>150</c:v>
                </c:pt>
                <c:pt idx="371">
                  <c:v>150</c:v>
                </c:pt>
                <c:pt idx="372">
                  <c:v>150</c:v>
                </c:pt>
                <c:pt idx="373">
                  <c:v>150</c:v>
                </c:pt>
                <c:pt idx="374">
                  <c:v>150</c:v>
                </c:pt>
                <c:pt idx="375">
                  <c:v>150</c:v>
                </c:pt>
                <c:pt idx="376">
                  <c:v>150</c:v>
                </c:pt>
                <c:pt idx="377">
                  <c:v>150</c:v>
                </c:pt>
                <c:pt idx="378">
                  <c:v>150</c:v>
                </c:pt>
                <c:pt idx="379">
                  <c:v>150</c:v>
                </c:pt>
                <c:pt idx="380">
                  <c:v>150</c:v>
                </c:pt>
                <c:pt idx="381">
                  <c:v>150</c:v>
                </c:pt>
                <c:pt idx="382">
                  <c:v>150</c:v>
                </c:pt>
                <c:pt idx="383">
                  <c:v>150</c:v>
                </c:pt>
                <c:pt idx="384">
                  <c:v>150</c:v>
                </c:pt>
                <c:pt idx="385">
                  <c:v>150</c:v>
                </c:pt>
                <c:pt idx="386">
                  <c:v>150</c:v>
                </c:pt>
                <c:pt idx="387">
                  <c:v>150</c:v>
                </c:pt>
                <c:pt idx="388">
                  <c:v>150</c:v>
                </c:pt>
                <c:pt idx="389">
                  <c:v>150</c:v>
                </c:pt>
                <c:pt idx="390">
                  <c:v>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E9-4F4E-8C90-E51C51D2A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2372720"/>
        <c:axId val="532368456"/>
      </c:scatterChart>
      <c:valAx>
        <c:axId val="532372720"/>
        <c:scaling>
          <c:orientation val="minMax"/>
          <c:max val="2.0000000000000008E-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>
                    <a:solidFill>
                      <a:schemeClr val="tx1">
                        <a:lumMod val="50000"/>
                      </a:schemeClr>
                    </a:solidFill>
                  </a:rPr>
                  <a:t>Profondeur</a:t>
                </a:r>
                <a:r>
                  <a:rPr lang="fr-FR" sz="1200" baseline="0">
                    <a:solidFill>
                      <a:schemeClr val="tx1">
                        <a:lumMod val="50000"/>
                      </a:schemeClr>
                    </a:solidFill>
                  </a:rPr>
                  <a:t> (m)</a:t>
                </a:r>
                <a:endParaRPr lang="fr-FR" sz="1200">
                  <a:solidFill>
                    <a:schemeClr val="tx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2135955412874054"/>
              <c:y val="0.91779792633725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E+0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2368456"/>
        <c:crosses val="autoZero"/>
        <c:crossBetween val="midCat"/>
        <c:majorUnit val="5.000000000000003E-7"/>
      </c:valAx>
      <c:valAx>
        <c:axId val="53236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>
                    <a:solidFill>
                      <a:schemeClr val="tx1">
                        <a:lumMod val="50000"/>
                      </a:schemeClr>
                    </a:solidFill>
                  </a:rPr>
                  <a:t>CD (mol m</a:t>
                </a:r>
                <a:r>
                  <a:rPr lang="fr-FR" sz="1200" baseline="30000">
                    <a:solidFill>
                      <a:schemeClr val="tx1">
                        <a:lumMod val="50000"/>
                      </a:schemeClr>
                    </a:solidFill>
                  </a:rPr>
                  <a:t>-3</a:t>
                </a:r>
                <a:r>
                  <a:rPr lang="fr-FR" sz="1200">
                    <a:solidFill>
                      <a:schemeClr val="tx1">
                        <a:lumMod val="50000"/>
                      </a:schemeClr>
                    </a:solidFill>
                  </a:rPr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237272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99458729484541"/>
          <c:y val="0.15571068322342058"/>
          <c:w val="0.75292484649826008"/>
          <c:h val="0.78864112574163525"/>
        </c:manualLayout>
      </c:layout>
      <c:scatterChart>
        <c:scatterStyle val="smoothMarker"/>
        <c:varyColors val="0"/>
        <c:ser>
          <c:idx val="0"/>
          <c:order val="0"/>
          <c:tx>
            <c:v>Cette étude</c:v>
          </c:tx>
          <c:spPr>
            <a:ln w="19050" cap="rnd">
              <a:noFill/>
              <a:round/>
            </a:ln>
            <a:effectLst/>
          </c:spPr>
          <c:marker>
            <c:symbol val="star"/>
            <c:size val="6"/>
            <c:spPr>
              <a:noFill/>
              <a:ln w="12700">
                <a:solidFill>
                  <a:srgbClr val="0000FF"/>
                </a:solidFill>
              </a:ln>
              <a:effectLst/>
            </c:spPr>
          </c:marker>
          <c:xVal>
            <c:numRef>
              <c:f>'kdes-Diox'!$I$48</c:f>
              <c:numCache>
                <c:formatCode>General</c:formatCode>
                <c:ptCount val="1"/>
                <c:pt idx="0">
                  <c:v>723</c:v>
                </c:pt>
              </c:numCache>
            </c:numRef>
          </c:xVal>
          <c:yVal>
            <c:numRef>
              <c:f>'kdes-Diox'!$L$48</c:f>
              <c:numCache>
                <c:formatCode>General</c:formatCode>
                <c:ptCount val="1"/>
                <c:pt idx="0">
                  <c:v>8.6949306839241571E-20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2B6-4027-AAD9-826B63DB1941}"/>
            </c:ext>
          </c:extLst>
        </c:ser>
        <c:ser>
          <c:idx val="5"/>
          <c:order val="2"/>
          <c:spPr>
            <a:ln w="1270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0"/>
            <c:marker>
              <c:symbol val="star"/>
              <c:size val="6"/>
              <c:spPr>
                <a:noFill/>
                <a:ln w="12700">
                  <a:solidFill>
                    <a:srgbClr val="0000FF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2B6-4027-AAD9-826B63DB1941}"/>
              </c:ext>
            </c:extLst>
          </c:dPt>
          <c:xVal>
            <c:numRef>
              <c:f>'kdes-Diox'!$I$53</c:f>
              <c:numCache>
                <c:formatCode>General</c:formatCode>
                <c:ptCount val="1"/>
                <c:pt idx="0">
                  <c:v>773</c:v>
                </c:pt>
              </c:numCache>
            </c:numRef>
          </c:xVal>
          <c:yVal>
            <c:numRef>
              <c:f>'kdes-Diox'!$L$53</c:f>
              <c:numCache>
                <c:formatCode>General</c:formatCode>
                <c:ptCount val="1"/>
                <c:pt idx="0">
                  <c:v>4.6641555926634474E-19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2B6-4027-AAD9-826B63DB1941}"/>
            </c:ext>
          </c:extLst>
        </c:ser>
        <c:ser>
          <c:idx val="2"/>
          <c:order val="3"/>
          <c:tx>
            <c:strRef>
              <c:f>'kdes-Diox'!$S$1</c:f>
              <c:strCache>
                <c:ptCount val="1"/>
                <c:pt idx="0">
                  <c:v>Kunz (1985)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'kdes-Diox'!$S$3:$S$16</c:f>
              <c:numCache>
                <c:formatCode>General</c:formatCode>
                <c:ptCount val="14"/>
                <c:pt idx="0">
                  <c:v>520</c:v>
                </c:pt>
                <c:pt idx="1">
                  <c:v>540</c:v>
                </c:pt>
                <c:pt idx="2">
                  <c:v>560</c:v>
                </c:pt>
                <c:pt idx="3">
                  <c:v>580</c:v>
                </c:pt>
                <c:pt idx="4">
                  <c:v>600</c:v>
                </c:pt>
                <c:pt idx="5">
                  <c:v>620</c:v>
                </c:pt>
                <c:pt idx="6">
                  <c:v>640</c:v>
                </c:pt>
                <c:pt idx="7">
                  <c:v>660</c:v>
                </c:pt>
                <c:pt idx="8">
                  <c:v>680</c:v>
                </c:pt>
                <c:pt idx="9">
                  <c:v>700</c:v>
                </c:pt>
                <c:pt idx="10">
                  <c:v>720</c:v>
                </c:pt>
                <c:pt idx="11">
                  <c:v>740</c:v>
                </c:pt>
                <c:pt idx="12">
                  <c:v>760</c:v>
                </c:pt>
                <c:pt idx="13">
                  <c:v>780</c:v>
                </c:pt>
              </c:numCache>
            </c:numRef>
          </c:xVal>
          <c:yVal>
            <c:numRef>
              <c:f>'kdes-Diox'!$T$3:$T$16</c:f>
              <c:numCache>
                <c:formatCode>General</c:formatCode>
                <c:ptCount val="14"/>
                <c:pt idx="0">
                  <c:v>9.2694572222769435E-22</c:v>
                </c:pt>
                <c:pt idx="1">
                  <c:v>1.8569103460051687E-21</c:v>
                </c:pt>
                <c:pt idx="2">
                  <c:v>3.5397692386451046E-21</c:v>
                </c:pt>
                <c:pt idx="3">
                  <c:v>6.4541035680992964E-21</c:v>
                </c:pt>
                <c:pt idx="4">
                  <c:v>1.1305927015776035E-20</c:v>
                </c:pt>
                <c:pt idx="5">
                  <c:v>1.910155252844469E-20</c:v>
                </c:pt>
                <c:pt idx="6">
                  <c:v>3.1231727088000485E-20</c:v>
                </c:pt>
                <c:pt idx="7">
                  <c:v>4.9565818743404737E-20</c:v>
                </c:pt>
                <c:pt idx="8">
                  <c:v>7.6554262081601964E-20</c:v>
                </c:pt>
                <c:pt idx="9">
                  <c:v>1.153369947464233E-19</c:v>
                </c:pt>
                <c:pt idx="10">
                  <c:v>1.6985527548634674E-19</c:v>
                </c:pt>
                <c:pt idx="11">
                  <c:v>2.4496407606676746E-19</c:v>
                </c:pt>
                <c:pt idx="12">
                  <c:v>3.4654218480102239E-19</c:v>
                </c:pt>
                <c:pt idx="13">
                  <c:v>4.815972375547551E-19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2B6-4027-AAD9-826B63DB1941}"/>
            </c:ext>
          </c:extLst>
        </c:ser>
        <c:ser>
          <c:idx val="3"/>
          <c:order val="4"/>
          <c:tx>
            <c:strRef>
              <c:f>'kdes-Diox'!$S$18</c:f>
              <c:strCache>
                <c:ptCount val="1"/>
                <c:pt idx="0">
                  <c:v>Austin (1974)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'kdes-Diox'!$S$20:$S$29</c:f>
              <c:numCache>
                <c:formatCode>General</c:formatCode>
                <c:ptCount val="10"/>
                <c:pt idx="0">
                  <c:v>500</c:v>
                </c:pt>
                <c:pt idx="1">
                  <c:v>520</c:v>
                </c:pt>
                <c:pt idx="2">
                  <c:v>540</c:v>
                </c:pt>
                <c:pt idx="3">
                  <c:v>560</c:v>
                </c:pt>
                <c:pt idx="4">
                  <c:v>580</c:v>
                </c:pt>
                <c:pt idx="5">
                  <c:v>600</c:v>
                </c:pt>
                <c:pt idx="6">
                  <c:v>620</c:v>
                </c:pt>
                <c:pt idx="7">
                  <c:v>640</c:v>
                </c:pt>
                <c:pt idx="8">
                  <c:v>660</c:v>
                </c:pt>
                <c:pt idx="9">
                  <c:v>680</c:v>
                </c:pt>
              </c:numCache>
            </c:numRef>
          </c:xVal>
          <c:yVal>
            <c:numRef>
              <c:f>'kdes-Diox'!$T$20:$T$29</c:f>
              <c:numCache>
                <c:formatCode>General</c:formatCode>
                <c:ptCount val="10"/>
                <c:pt idx="0">
                  <c:v>2.8497664252172695E-21</c:v>
                </c:pt>
                <c:pt idx="1">
                  <c:v>3.7658010337793864E-21</c:v>
                </c:pt>
                <c:pt idx="2">
                  <c:v>4.874599604076635E-21</c:v>
                </c:pt>
                <c:pt idx="3">
                  <c:v>6.1946204283765917E-21</c:v>
                </c:pt>
                <c:pt idx="4">
                  <c:v>7.7430633751448326E-21</c:v>
                </c:pt>
                <c:pt idx="5">
                  <c:v>9.5356664881314782E-21</c:v>
                </c:pt>
                <c:pt idx="6">
                  <c:v>1.1586561396095118E-20</c:v>
                </c:pt>
                <c:pt idx="7">
                  <c:v>1.3908181891535042E-20</c:v>
                </c:pt>
                <c:pt idx="8">
                  <c:v>1.6511219023581566E-20</c:v>
                </c:pt>
                <c:pt idx="9">
                  <c:v>1.940461568689903E-20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2B6-4027-AAD9-826B63DB1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575024"/>
        <c:axId val="44157174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Nos résultats oxydation vapeur d'eau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star"/>
                  <c:size val="6"/>
                  <c:spPr>
                    <a:noFill/>
                    <a:ln w="12700">
                      <a:solidFill>
                        <a:srgbClr val="FF00FF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'kdes-Diox'!$I$53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773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'kdes-Diox'!$O$53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1.889333861170341E-19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92B6-4027-AAD9-826B63DB1941}"/>
                  </c:ext>
                </c:extLst>
              </c15:ser>
            </c15:filteredScatterSeries>
          </c:ext>
        </c:extLst>
      </c:scatterChart>
      <c:valAx>
        <c:axId val="441575024"/>
        <c:scaling>
          <c:orientation val="minMax"/>
          <c:max val="800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>
                    <a:solidFill>
                      <a:sysClr val="windowText" lastClr="000000"/>
                    </a:solidFill>
                  </a:rPr>
                  <a:t>T</a:t>
                </a:r>
                <a:r>
                  <a:rPr lang="fr-FR" baseline="0">
                    <a:solidFill>
                      <a:sysClr val="windowText" lastClr="000000"/>
                    </a:solidFill>
                  </a:rPr>
                  <a:t> (</a:t>
                </a:r>
                <a:r>
                  <a:rPr lang="fr-FR">
                    <a:solidFill>
                      <a:sysClr val="windowText" lastClr="000000"/>
                    </a:solidFill>
                  </a:rPr>
                  <a:t>K)</a:t>
                </a:r>
              </a:p>
            </c:rich>
          </c:tx>
          <c:layout>
            <c:manualLayout>
              <c:xMode val="edge"/>
              <c:yMode val="edge"/>
              <c:x val="0.50418171639095577"/>
              <c:y val="1.663762617908055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1571744"/>
        <c:crosses val="autoZero"/>
        <c:crossBetween val="midCat"/>
        <c:majorUnit val="50"/>
      </c:valAx>
      <c:valAx>
        <c:axId val="441571744"/>
        <c:scaling>
          <c:logBase val="10"/>
          <c:orientation val="minMax"/>
          <c:max val="1.000000000000001E-18"/>
          <c:min val="1.0000000000000012E-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>
                    <a:solidFill>
                      <a:sysClr val="windowText" lastClr="000000"/>
                    </a:solidFill>
                  </a:rPr>
                  <a:t>D</a:t>
                </a:r>
                <a:r>
                  <a:rPr lang="fr-FR" baseline="-25000">
                    <a:solidFill>
                      <a:sysClr val="windowText" lastClr="000000"/>
                    </a:solidFill>
                  </a:rPr>
                  <a:t>iox</a:t>
                </a:r>
                <a:r>
                  <a:rPr lang="fr-FR">
                    <a:solidFill>
                      <a:sysClr val="windowText" lastClr="000000"/>
                    </a:solidFill>
                  </a:rPr>
                  <a:t> (m</a:t>
                </a:r>
                <a:r>
                  <a:rPr lang="fr-FR" baseline="30000">
                    <a:solidFill>
                      <a:sysClr val="windowText" lastClr="000000"/>
                    </a:solidFill>
                  </a:rPr>
                  <a:t>2</a:t>
                </a:r>
                <a:r>
                  <a:rPr lang="fr-FR">
                    <a:solidFill>
                      <a:sysClr val="windowText" lastClr="000000"/>
                    </a:solidFill>
                  </a:rPr>
                  <a:t> s</a:t>
                </a:r>
                <a:r>
                  <a:rPr lang="fr-FR" baseline="30000">
                    <a:solidFill>
                      <a:sysClr val="windowText" lastClr="000000"/>
                    </a:solidFill>
                  </a:rPr>
                  <a:t>-1</a:t>
                </a:r>
                <a:r>
                  <a:rPr lang="fr-FR">
                    <a:solidFill>
                      <a:sysClr val="windowText" lastClr="000000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7.9541810667331752E-4"/>
              <c:y val="0.308133371798352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157502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7207403260372269"/>
          <c:y val="0.69454590235044145"/>
          <c:w val="0.30761636446820295"/>
          <c:h val="0.20024592514171022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04640567461702"/>
          <c:y val="3.7300779925398438E-2"/>
          <c:w val="0.71872339637434446"/>
          <c:h val="0.83139361309159354"/>
        </c:manualLayout>
      </c:layout>
      <c:scatterChart>
        <c:scatterStyle val="smoothMarker"/>
        <c:varyColors val="0"/>
        <c:ser>
          <c:idx val="6"/>
          <c:order val="1"/>
          <c:tx>
            <c:v>Zr-1%Nb #1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Feuil3!$R$3:$R$2106</c:f>
              <c:numCache>
                <c:formatCode>General</c:formatCode>
                <c:ptCount val="2104"/>
                <c:pt idx="0">
                  <c:v>293.84199999999998</c:v>
                </c:pt>
                <c:pt idx="1">
                  <c:v>333.22800000000001</c:v>
                </c:pt>
                <c:pt idx="2">
                  <c:v>373.173</c:v>
                </c:pt>
                <c:pt idx="3">
                  <c:v>413.33199999999999</c:v>
                </c:pt>
                <c:pt idx="4">
                  <c:v>453.31899999999996</c:v>
                </c:pt>
                <c:pt idx="5">
                  <c:v>493.66399999999999</c:v>
                </c:pt>
                <c:pt idx="6">
                  <c:v>533.69900000000007</c:v>
                </c:pt>
                <c:pt idx="7">
                  <c:v>573.26900000000001</c:v>
                </c:pt>
                <c:pt idx="8">
                  <c:v>613.52600000000007</c:v>
                </c:pt>
                <c:pt idx="9">
                  <c:v>653.745</c:v>
                </c:pt>
                <c:pt idx="10">
                  <c:v>693.19</c:v>
                </c:pt>
                <c:pt idx="11">
                  <c:v>733.14699999999993</c:v>
                </c:pt>
                <c:pt idx="12">
                  <c:v>773.38900000000001</c:v>
                </c:pt>
                <c:pt idx="13">
                  <c:v>813.55899999999997</c:v>
                </c:pt>
                <c:pt idx="14">
                  <c:v>853.06100000000004</c:v>
                </c:pt>
                <c:pt idx="15">
                  <c:v>893.08299999999997</c:v>
                </c:pt>
                <c:pt idx="16">
                  <c:v>920.88400000000001</c:v>
                </c:pt>
                <c:pt idx="17">
                  <c:v>940.37300000000005</c:v>
                </c:pt>
                <c:pt idx="18">
                  <c:v>960.08900000000006</c:v>
                </c:pt>
                <c:pt idx="19">
                  <c:v>980.13699999999994</c:v>
                </c:pt>
                <c:pt idx="20">
                  <c:v>1000.025</c:v>
                </c:pt>
                <c:pt idx="21">
                  <c:v>1020.04</c:v>
                </c:pt>
                <c:pt idx="22">
                  <c:v>1040.5160000000001</c:v>
                </c:pt>
                <c:pt idx="23">
                  <c:v>1060.73</c:v>
                </c:pt>
                <c:pt idx="24">
                  <c:v>1080.3699999999999</c:v>
                </c:pt>
                <c:pt idx="25">
                  <c:v>1100.684</c:v>
                </c:pt>
                <c:pt idx="26">
                  <c:v>1173.2910000000002</c:v>
                </c:pt>
                <c:pt idx="27">
                  <c:v>1213.7820000000002</c:v>
                </c:pt>
              </c:numCache>
            </c:numRef>
          </c:xVal>
          <c:yVal>
            <c:numRef>
              <c:f>Feuil3!$T$3:$T$2106</c:f>
              <c:numCache>
                <c:formatCode>General</c:formatCode>
                <c:ptCount val="2104"/>
                <c:pt idx="0">
                  <c:v>0</c:v>
                </c:pt>
                <c:pt idx="1">
                  <c:v>1.0716527146944503E-12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5.263602785234515E-13</c:v>
                </c:pt>
                <c:pt idx="6">
                  <c:v>3.3202499844896726E-12</c:v>
                </c:pt>
                <c:pt idx="7">
                  <c:v>9.304645092551354E-12</c:v>
                </c:pt>
                <c:pt idx="8">
                  <c:v>1.6551008891641112E-11</c:v>
                </c:pt>
                <c:pt idx="9">
                  <c:v>6.6282008361704021E-12</c:v>
                </c:pt>
                <c:pt idx="10">
                  <c:v>3.0558520445417273E-12</c:v>
                </c:pt>
                <c:pt idx="11">
                  <c:v>3.9378564602218197E-12</c:v>
                </c:pt>
                <c:pt idx="12">
                  <c:v>3.8293121593051631E-12</c:v>
                </c:pt>
                <c:pt idx="13">
                  <c:v>6.2137525143138711E-12</c:v>
                </c:pt>
                <c:pt idx="14">
                  <c:v>1.0980508489360921E-11</c:v>
                </c:pt>
                <c:pt idx="15">
                  <c:v>3.9257328841317495E-11</c:v>
                </c:pt>
                <c:pt idx="16">
                  <c:v>1.6534046753014309E-10</c:v>
                </c:pt>
                <c:pt idx="17">
                  <c:v>3.9927197843267202E-10</c:v>
                </c:pt>
                <c:pt idx="18">
                  <c:v>4.5539585319150788E-10</c:v>
                </c:pt>
                <c:pt idx="19">
                  <c:v>4.498893469234693E-10</c:v>
                </c:pt>
                <c:pt idx="20">
                  <c:v>4.6490893302370319E-10</c:v>
                </c:pt>
                <c:pt idx="21">
                  <c:v>4.4127537334900511E-10</c:v>
                </c:pt>
                <c:pt idx="22">
                  <c:v>3.7445187897889799E-10</c:v>
                </c:pt>
                <c:pt idx="23">
                  <c:v>2.9676199942428652E-10</c:v>
                </c:pt>
                <c:pt idx="24">
                  <c:v>2.2008590037385767E-10</c:v>
                </c:pt>
                <c:pt idx="25">
                  <c:v>1.5374164496586917E-10</c:v>
                </c:pt>
                <c:pt idx="26">
                  <c:v>6.3528718580909715E-12</c:v>
                </c:pt>
                <c:pt idx="27">
                  <c:v>8.0776900420564031E-13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753-48B0-AAB4-3C2BC85C3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7160952"/>
        <c:axId val="547154392"/>
      </c:scatterChart>
      <c:scatterChart>
        <c:scatterStyle val="smoothMarker"/>
        <c:varyColors val="0"/>
        <c:ser>
          <c:idx val="1"/>
          <c:order val="0"/>
          <c:tx>
            <c:v>Zy4 #1 [1]</c:v>
          </c:tx>
          <c:spPr>
            <a:ln w="9525" cap="rnd">
              <a:solidFill>
                <a:schemeClr val="tx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>
                  <a:lumMod val="50000"/>
                </a:schemeClr>
              </a:solidFill>
              <a:ln w="9525">
                <a:solidFill>
                  <a:schemeClr val="tx1">
                    <a:lumMod val="50000"/>
                  </a:schemeClr>
                </a:solidFill>
              </a:ln>
              <a:effectLst/>
            </c:spPr>
          </c:marker>
          <c:xVal>
            <c:numRef>
              <c:f>Feuil3!$B$3:$B$43</c:f>
              <c:numCache>
                <c:formatCode>General</c:formatCode>
                <c:ptCount val="41"/>
                <c:pt idx="0">
                  <c:v>293.89499999999998</c:v>
                </c:pt>
                <c:pt idx="1">
                  <c:v>333.37299999999999</c:v>
                </c:pt>
                <c:pt idx="2">
                  <c:v>373.06299999999999</c:v>
                </c:pt>
                <c:pt idx="3">
                  <c:v>413.12599999999998</c:v>
                </c:pt>
                <c:pt idx="4">
                  <c:v>453.35599999999999</c:v>
                </c:pt>
                <c:pt idx="5">
                  <c:v>493.11799999999999</c:v>
                </c:pt>
                <c:pt idx="6">
                  <c:v>533.36200000000008</c:v>
                </c:pt>
                <c:pt idx="7">
                  <c:v>573.35400000000004</c:v>
                </c:pt>
                <c:pt idx="8">
                  <c:v>613.10799999999995</c:v>
                </c:pt>
                <c:pt idx="9">
                  <c:v>653.56799999999998</c:v>
                </c:pt>
                <c:pt idx="10">
                  <c:v>693.16699999999992</c:v>
                </c:pt>
                <c:pt idx="11">
                  <c:v>733.34500000000003</c:v>
                </c:pt>
                <c:pt idx="12">
                  <c:v>773.20100000000002</c:v>
                </c:pt>
                <c:pt idx="13">
                  <c:v>813.22500000000002</c:v>
                </c:pt>
                <c:pt idx="14">
                  <c:v>853.02</c:v>
                </c:pt>
                <c:pt idx="15">
                  <c:v>883.25</c:v>
                </c:pt>
                <c:pt idx="16">
                  <c:v>903.24099999999999</c:v>
                </c:pt>
                <c:pt idx="17">
                  <c:v>923.02</c:v>
                </c:pt>
                <c:pt idx="18">
                  <c:v>943.87300000000005</c:v>
                </c:pt>
                <c:pt idx="19">
                  <c:v>963.29899999999998</c:v>
                </c:pt>
                <c:pt idx="20">
                  <c:v>983.72500000000002</c:v>
                </c:pt>
                <c:pt idx="21">
                  <c:v>1003.275</c:v>
                </c:pt>
                <c:pt idx="22">
                  <c:v>1022.5359999999999</c:v>
                </c:pt>
                <c:pt idx="23">
                  <c:v>1043.0119999999999</c:v>
                </c:pt>
                <c:pt idx="24">
                  <c:v>1063.232</c:v>
                </c:pt>
                <c:pt idx="25">
                  <c:v>1083.0520000000001</c:v>
                </c:pt>
                <c:pt idx="26">
                  <c:v>1093.2950000000001</c:v>
                </c:pt>
                <c:pt idx="27">
                  <c:v>1104.05</c:v>
                </c:pt>
                <c:pt idx="28">
                  <c:v>1113.2460000000001</c:v>
                </c:pt>
                <c:pt idx="29">
                  <c:v>1124.0360000000001</c:v>
                </c:pt>
                <c:pt idx="30">
                  <c:v>1133.0839999999998</c:v>
                </c:pt>
                <c:pt idx="31">
                  <c:v>1143.175</c:v>
                </c:pt>
                <c:pt idx="32">
                  <c:v>1153.2350000000001</c:v>
                </c:pt>
                <c:pt idx="33">
                  <c:v>1163.364</c:v>
                </c:pt>
                <c:pt idx="34">
                  <c:v>1173.5219999999999</c:v>
                </c:pt>
                <c:pt idx="35">
                  <c:v>1183.6770000000001</c:v>
                </c:pt>
                <c:pt idx="36">
                  <c:v>1193.115</c:v>
                </c:pt>
                <c:pt idx="37">
                  <c:v>1203.25</c:v>
                </c:pt>
                <c:pt idx="38">
                  <c:v>1213.58</c:v>
                </c:pt>
                <c:pt idx="39">
                  <c:v>1223.8719999999998</c:v>
                </c:pt>
                <c:pt idx="40">
                  <c:v>1227.3049999999998</c:v>
                </c:pt>
              </c:numCache>
            </c:numRef>
          </c:xVal>
          <c:yVal>
            <c:numRef>
              <c:f>Feuil3!$D$3:$D$43</c:f>
              <c:numCache>
                <c:formatCode>General</c:formatCode>
                <c:ptCount val="41"/>
                <c:pt idx="0">
                  <c:v>-3.1065937104251449E-11</c:v>
                </c:pt>
                <c:pt idx="1">
                  <c:v>3.386053816642747E-12</c:v>
                </c:pt>
                <c:pt idx="2">
                  <c:v>-4.9996519130144299E-13</c:v>
                </c:pt>
                <c:pt idx="3">
                  <c:v>-3.5355915713690321E-12</c:v>
                </c:pt>
                <c:pt idx="4">
                  <c:v>-5.7905865374610093E-12</c:v>
                </c:pt>
                <c:pt idx="5">
                  <c:v>-6.4121995595171954E-12</c:v>
                </c:pt>
                <c:pt idx="6">
                  <c:v>-3.0415818685427025E-12</c:v>
                </c:pt>
                <c:pt idx="7">
                  <c:v>3.24390982743898E-12</c:v>
                </c:pt>
                <c:pt idx="8">
                  <c:v>1.9443968049580216E-11</c:v>
                </c:pt>
                <c:pt idx="9">
                  <c:v>5.9418265750985129E-11</c:v>
                </c:pt>
                <c:pt idx="10">
                  <c:v>8.6504972419382741E-11</c:v>
                </c:pt>
                <c:pt idx="11">
                  <c:v>4.2918929056258105E-11</c:v>
                </c:pt>
                <c:pt idx="12">
                  <c:v>1.6235740979395678E-11</c:v>
                </c:pt>
                <c:pt idx="13">
                  <c:v>1.0506495954137004E-11</c:v>
                </c:pt>
                <c:pt idx="14">
                  <c:v>3.175705118778154E-11</c:v>
                </c:pt>
                <c:pt idx="15">
                  <c:v>1.3368083842056685E-10</c:v>
                </c:pt>
                <c:pt idx="16">
                  <c:v>4.0238180599891084E-10</c:v>
                </c:pt>
                <c:pt idx="17">
                  <c:v>1.0899905043145526E-9</c:v>
                </c:pt>
                <c:pt idx="18">
                  <c:v>1.7260310265248609E-9</c:v>
                </c:pt>
                <c:pt idx="19">
                  <c:v>1.4367597279730534E-9</c:v>
                </c:pt>
                <c:pt idx="20">
                  <c:v>9.9347166745558569E-10</c:v>
                </c:pt>
                <c:pt idx="21">
                  <c:v>7.160135192720835E-10</c:v>
                </c:pt>
                <c:pt idx="22">
                  <c:v>5.1938293402214116E-10</c:v>
                </c:pt>
                <c:pt idx="23">
                  <c:v>3.6242621084524477E-10</c:v>
                </c:pt>
                <c:pt idx="24">
                  <c:v>2.5432283379017207E-10</c:v>
                </c:pt>
                <c:pt idx="25">
                  <c:v>1.8160483991893359E-10</c:v>
                </c:pt>
                <c:pt idx="26">
                  <c:v>1.4835125718667321E-10</c:v>
                </c:pt>
                <c:pt idx="27">
                  <c:v>1.2522712466245122E-10</c:v>
                </c:pt>
                <c:pt idx="28">
                  <c:v>1.0161218829174207E-10</c:v>
                </c:pt>
                <c:pt idx="29">
                  <c:v>7.9607895024602888E-11</c:v>
                </c:pt>
                <c:pt idx="30">
                  <c:v>6.3883517129210198E-11</c:v>
                </c:pt>
                <c:pt idx="31">
                  <c:v>4.5552692451736532E-11</c:v>
                </c:pt>
                <c:pt idx="32">
                  <c:v>3.0340251048900913E-11</c:v>
                </c:pt>
                <c:pt idx="33">
                  <c:v>2.0617160542461735E-11</c:v>
                </c:pt>
                <c:pt idx="34">
                  <c:v>1.4600077677722694E-11</c:v>
                </c:pt>
                <c:pt idx="35">
                  <c:v>6.7793196174261037E-12</c:v>
                </c:pt>
                <c:pt idx="36">
                  <c:v>1.8727006697635754E-12</c:v>
                </c:pt>
                <c:pt idx="37">
                  <c:v>-9.0079816136463711E-14</c:v>
                </c:pt>
                <c:pt idx="38">
                  <c:v>4.8327426636258968E-12</c:v>
                </c:pt>
                <c:pt idx="39">
                  <c:v>1.827520223400301E-11</c:v>
                </c:pt>
                <c:pt idx="40">
                  <c:v>2.4415921106467601E-11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753-48B0-AAB4-3C2BC85C3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4452216"/>
        <c:axId val="624455168"/>
      </c:scatterChart>
      <c:valAx>
        <c:axId val="547160952"/>
        <c:scaling>
          <c:orientation val="minMax"/>
          <c:max val="1200"/>
          <c:min val="8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>
                    <a:solidFill>
                      <a:sysClr val="windowText" lastClr="000000"/>
                    </a:solidFill>
                  </a:rPr>
                  <a:t>Temperature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 (K)</a:t>
                </a:r>
                <a:endParaRPr lang="fr-FR" sz="10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7154392"/>
        <c:crosses val="autoZero"/>
        <c:crossBetween val="midCat"/>
        <c:majorUnit val="100"/>
      </c:valAx>
      <c:valAx>
        <c:axId val="547154392"/>
        <c:scaling>
          <c:orientation val="minMax"/>
          <c:max val="2.000000000000001E-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>
                    <a:solidFill>
                      <a:sysClr val="windowText" lastClr="000000"/>
                    </a:solidFill>
                  </a:rPr>
                  <a:t>H</a:t>
                </a:r>
                <a:r>
                  <a:rPr lang="fr-FR" sz="1000" baseline="-25000">
                    <a:solidFill>
                      <a:sysClr val="windowText" lastClr="000000"/>
                    </a:solidFill>
                  </a:rPr>
                  <a:t>2</a:t>
                </a:r>
                <a:r>
                  <a:rPr lang="fr-FR" sz="1000">
                    <a:solidFill>
                      <a:sysClr val="windowText" lastClr="000000"/>
                    </a:solidFill>
                  </a:rPr>
                  <a:t> flux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 (mol</a:t>
                </a:r>
                <a:r>
                  <a:rPr lang="fr-FR" sz="1000" baseline="-25000">
                    <a:solidFill>
                      <a:sysClr val="windowText" lastClr="000000"/>
                    </a:solidFill>
                  </a:rPr>
                  <a:t>H2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 cm</a:t>
                </a:r>
                <a:r>
                  <a:rPr lang="fr-FR" sz="1000" baseline="30000">
                    <a:solidFill>
                      <a:sysClr val="windowText" lastClr="000000"/>
                    </a:solidFill>
                  </a:rPr>
                  <a:t>-2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 s</a:t>
                </a:r>
                <a:r>
                  <a:rPr lang="fr-FR" sz="1000" baseline="30000">
                    <a:solidFill>
                      <a:sysClr val="windowText" lastClr="000000"/>
                    </a:solidFill>
                  </a:rPr>
                  <a:t>-1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)</a:t>
                </a:r>
                <a:endParaRPr lang="fr-FR" sz="10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E+0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7160952"/>
        <c:crosses val="autoZero"/>
        <c:crossBetween val="midCat"/>
      </c:valAx>
      <c:valAx>
        <c:axId val="624455168"/>
        <c:scaling>
          <c:orientation val="minMax"/>
          <c:max val="2.000000000000001E-9"/>
          <c:min val="0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24452216"/>
        <c:crosses val="max"/>
        <c:crossBetween val="midCat"/>
      </c:valAx>
      <c:valAx>
        <c:axId val="624452216"/>
        <c:scaling>
          <c:orientation val="minMax"/>
          <c:max val="1200"/>
          <c:min val="850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24455168"/>
        <c:crosses val="max"/>
        <c:crossBetween val="midCat"/>
        <c:majorUnit val="2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432464217255351"/>
          <c:y val="6.4603888645118665E-2"/>
          <c:w val="0.34650877090091958"/>
          <c:h val="0.1470776608564214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04640567461702"/>
          <c:y val="3.7300779925398438E-2"/>
          <c:w val="0.71872339637434446"/>
          <c:h val="0.83139361309159354"/>
        </c:manualLayout>
      </c:layout>
      <c:scatterChart>
        <c:scatterStyle val="smoothMarker"/>
        <c:varyColors val="0"/>
        <c:ser>
          <c:idx val="6"/>
          <c:order val="1"/>
          <c:tx>
            <c:v>Zr-1%Nb #1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Feuil3!$R$3:$R$2106</c:f>
              <c:numCache>
                <c:formatCode>General</c:formatCode>
                <c:ptCount val="2104"/>
                <c:pt idx="0">
                  <c:v>293.84199999999998</c:v>
                </c:pt>
                <c:pt idx="1">
                  <c:v>333.22800000000001</c:v>
                </c:pt>
                <c:pt idx="2">
                  <c:v>373.173</c:v>
                </c:pt>
                <c:pt idx="3">
                  <c:v>413.33199999999999</c:v>
                </c:pt>
                <c:pt idx="4">
                  <c:v>453.31899999999996</c:v>
                </c:pt>
                <c:pt idx="5">
                  <c:v>493.66399999999999</c:v>
                </c:pt>
                <c:pt idx="6">
                  <c:v>533.69900000000007</c:v>
                </c:pt>
                <c:pt idx="7">
                  <c:v>573.26900000000001</c:v>
                </c:pt>
                <c:pt idx="8">
                  <c:v>613.52600000000007</c:v>
                </c:pt>
                <c:pt idx="9">
                  <c:v>653.745</c:v>
                </c:pt>
                <c:pt idx="10">
                  <c:v>693.19</c:v>
                </c:pt>
                <c:pt idx="11">
                  <c:v>733.14699999999993</c:v>
                </c:pt>
                <c:pt idx="12">
                  <c:v>773.38900000000001</c:v>
                </c:pt>
                <c:pt idx="13">
                  <c:v>813.55899999999997</c:v>
                </c:pt>
                <c:pt idx="14">
                  <c:v>853.06100000000004</c:v>
                </c:pt>
                <c:pt idx="15">
                  <c:v>893.08299999999997</c:v>
                </c:pt>
                <c:pt idx="16">
                  <c:v>920.88400000000001</c:v>
                </c:pt>
                <c:pt idx="17">
                  <c:v>940.37300000000005</c:v>
                </c:pt>
                <c:pt idx="18">
                  <c:v>960.08900000000006</c:v>
                </c:pt>
                <c:pt idx="19">
                  <c:v>980.13699999999994</c:v>
                </c:pt>
                <c:pt idx="20">
                  <c:v>1000.025</c:v>
                </c:pt>
                <c:pt idx="21">
                  <c:v>1020.04</c:v>
                </c:pt>
                <c:pt idx="22">
                  <c:v>1040.5160000000001</c:v>
                </c:pt>
                <c:pt idx="23">
                  <c:v>1060.73</c:v>
                </c:pt>
                <c:pt idx="24">
                  <c:v>1080.3699999999999</c:v>
                </c:pt>
                <c:pt idx="25">
                  <c:v>1100.684</c:v>
                </c:pt>
                <c:pt idx="26">
                  <c:v>1173.2910000000002</c:v>
                </c:pt>
                <c:pt idx="27">
                  <c:v>1213.7820000000002</c:v>
                </c:pt>
              </c:numCache>
            </c:numRef>
          </c:xVal>
          <c:yVal>
            <c:numRef>
              <c:f>Feuil3!$T$3:$T$2106</c:f>
              <c:numCache>
                <c:formatCode>General</c:formatCode>
                <c:ptCount val="2104"/>
                <c:pt idx="0">
                  <c:v>0</c:v>
                </c:pt>
                <c:pt idx="1">
                  <c:v>1.0716527146944503E-12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5.263602785234515E-13</c:v>
                </c:pt>
                <c:pt idx="6">
                  <c:v>3.3202499844896726E-12</c:v>
                </c:pt>
                <c:pt idx="7">
                  <c:v>9.304645092551354E-12</c:v>
                </c:pt>
                <c:pt idx="8">
                  <c:v>1.6551008891641112E-11</c:v>
                </c:pt>
                <c:pt idx="9">
                  <c:v>6.6282008361704021E-12</c:v>
                </c:pt>
                <c:pt idx="10">
                  <c:v>3.0558520445417273E-12</c:v>
                </c:pt>
                <c:pt idx="11">
                  <c:v>3.9378564602218197E-12</c:v>
                </c:pt>
                <c:pt idx="12">
                  <c:v>3.8293121593051631E-12</c:v>
                </c:pt>
                <c:pt idx="13">
                  <c:v>6.2137525143138711E-12</c:v>
                </c:pt>
                <c:pt idx="14">
                  <c:v>1.0980508489360921E-11</c:v>
                </c:pt>
                <c:pt idx="15">
                  <c:v>3.9257328841317495E-11</c:v>
                </c:pt>
                <c:pt idx="16">
                  <c:v>1.6534046753014309E-10</c:v>
                </c:pt>
                <c:pt idx="17">
                  <c:v>3.9927197843267202E-10</c:v>
                </c:pt>
                <c:pt idx="18">
                  <c:v>4.5539585319150788E-10</c:v>
                </c:pt>
                <c:pt idx="19">
                  <c:v>4.498893469234693E-10</c:v>
                </c:pt>
                <c:pt idx="20">
                  <c:v>4.6490893302370319E-10</c:v>
                </c:pt>
                <c:pt idx="21">
                  <c:v>4.4127537334900511E-10</c:v>
                </c:pt>
                <c:pt idx="22">
                  <c:v>3.7445187897889799E-10</c:v>
                </c:pt>
                <c:pt idx="23">
                  <c:v>2.9676199942428652E-10</c:v>
                </c:pt>
                <c:pt idx="24">
                  <c:v>2.2008590037385767E-10</c:v>
                </c:pt>
                <c:pt idx="25">
                  <c:v>1.5374164496586917E-10</c:v>
                </c:pt>
                <c:pt idx="26">
                  <c:v>6.3528718580909715E-12</c:v>
                </c:pt>
                <c:pt idx="27">
                  <c:v>8.0776900420564031E-13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753-48B0-AAB4-3C2BC85C3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7160952"/>
        <c:axId val="547154392"/>
      </c:scatterChart>
      <c:scatterChart>
        <c:scatterStyle val="smoothMarker"/>
        <c:varyColors val="0"/>
        <c:ser>
          <c:idx val="1"/>
          <c:order val="0"/>
          <c:tx>
            <c:v>Zy4 #1 [1]</c:v>
          </c:tx>
          <c:spPr>
            <a:ln w="9525" cap="rnd">
              <a:solidFill>
                <a:schemeClr val="tx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>
                  <a:lumMod val="50000"/>
                </a:schemeClr>
              </a:solidFill>
              <a:ln w="9525">
                <a:solidFill>
                  <a:schemeClr val="tx1">
                    <a:lumMod val="50000"/>
                  </a:schemeClr>
                </a:solidFill>
              </a:ln>
              <a:effectLst/>
            </c:spPr>
          </c:marker>
          <c:xVal>
            <c:numRef>
              <c:f>Feuil3!$B$3:$B$43</c:f>
              <c:numCache>
                <c:formatCode>General</c:formatCode>
                <c:ptCount val="41"/>
                <c:pt idx="0">
                  <c:v>293.89499999999998</c:v>
                </c:pt>
                <c:pt idx="1">
                  <c:v>333.37299999999999</c:v>
                </c:pt>
                <c:pt idx="2">
                  <c:v>373.06299999999999</c:v>
                </c:pt>
                <c:pt idx="3">
                  <c:v>413.12599999999998</c:v>
                </c:pt>
                <c:pt idx="4">
                  <c:v>453.35599999999999</c:v>
                </c:pt>
                <c:pt idx="5">
                  <c:v>493.11799999999999</c:v>
                </c:pt>
                <c:pt idx="6">
                  <c:v>533.36200000000008</c:v>
                </c:pt>
                <c:pt idx="7">
                  <c:v>573.35400000000004</c:v>
                </c:pt>
                <c:pt idx="8">
                  <c:v>613.10799999999995</c:v>
                </c:pt>
                <c:pt idx="9">
                  <c:v>653.56799999999998</c:v>
                </c:pt>
                <c:pt idx="10">
                  <c:v>693.16699999999992</c:v>
                </c:pt>
                <c:pt idx="11">
                  <c:v>733.34500000000003</c:v>
                </c:pt>
                <c:pt idx="12">
                  <c:v>773.20100000000002</c:v>
                </c:pt>
                <c:pt idx="13">
                  <c:v>813.22500000000002</c:v>
                </c:pt>
                <c:pt idx="14">
                  <c:v>853.02</c:v>
                </c:pt>
                <c:pt idx="15">
                  <c:v>883.25</c:v>
                </c:pt>
                <c:pt idx="16">
                  <c:v>903.24099999999999</c:v>
                </c:pt>
                <c:pt idx="17">
                  <c:v>923.02</c:v>
                </c:pt>
                <c:pt idx="18">
                  <c:v>943.87300000000005</c:v>
                </c:pt>
                <c:pt idx="19">
                  <c:v>963.29899999999998</c:v>
                </c:pt>
                <c:pt idx="20">
                  <c:v>983.72500000000002</c:v>
                </c:pt>
                <c:pt idx="21">
                  <c:v>1003.275</c:v>
                </c:pt>
                <c:pt idx="22">
                  <c:v>1022.5359999999999</c:v>
                </c:pt>
                <c:pt idx="23">
                  <c:v>1043.0119999999999</c:v>
                </c:pt>
                <c:pt idx="24">
                  <c:v>1063.232</c:v>
                </c:pt>
                <c:pt idx="25">
                  <c:v>1083.0520000000001</c:v>
                </c:pt>
                <c:pt idx="26">
                  <c:v>1093.2950000000001</c:v>
                </c:pt>
                <c:pt idx="27">
                  <c:v>1104.05</c:v>
                </c:pt>
                <c:pt idx="28">
                  <c:v>1113.2460000000001</c:v>
                </c:pt>
                <c:pt idx="29">
                  <c:v>1124.0360000000001</c:v>
                </c:pt>
                <c:pt idx="30">
                  <c:v>1133.0839999999998</c:v>
                </c:pt>
                <c:pt idx="31">
                  <c:v>1143.175</c:v>
                </c:pt>
                <c:pt idx="32">
                  <c:v>1153.2350000000001</c:v>
                </c:pt>
                <c:pt idx="33">
                  <c:v>1163.364</c:v>
                </c:pt>
                <c:pt idx="34">
                  <c:v>1173.5219999999999</c:v>
                </c:pt>
                <c:pt idx="35">
                  <c:v>1183.6770000000001</c:v>
                </c:pt>
                <c:pt idx="36">
                  <c:v>1193.115</c:v>
                </c:pt>
                <c:pt idx="37">
                  <c:v>1203.25</c:v>
                </c:pt>
                <c:pt idx="38">
                  <c:v>1213.58</c:v>
                </c:pt>
                <c:pt idx="39">
                  <c:v>1223.8719999999998</c:v>
                </c:pt>
                <c:pt idx="40">
                  <c:v>1227.3049999999998</c:v>
                </c:pt>
              </c:numCache>
            </c:numRef>
          </c:xVal>
          <c:yVal>
            <c:numRef>
              <c:f>Feuil3!$D$3:$D$43</c:f>
              <c:numCache>
                <c:formatCode>General</c:formatCode>
                <c:ptCount val="41"/>
                <c:pt idx="0">
                  <c:v>-3.1065937104251449E-11</c:v>
                </c:pt>
                <c:pt idx="1">
                  <c:v>3.386053816642747E-12</c:v>
                </c:pt>
                <c:pt idx="2">
                  <c:v>-4.9996519130144299E-13</c:v>
                </c:pt>
                <c:pt idx="3">
                  <c:v>-3.5355915713690321E-12</c:v>
                </c:pt>
                <c:pt idx="4">
                  <c:v>-5.7905865374610093E-12</c:v>
                </c:pt>
                <c:pt idx="5">
                  <c:v>-6.4121995595171954E-12</c:v>
                </c:pt>
                <c:pt idx="6">
                  <c:v>-3.0415818685427025E-12</c:v>
                </c:pt>
                <c:pt idx="7">
                  <c:v>3.24390982743898E-12</c:v>
                </c:pt>
                <c:pt idx="8">
                  <c:v>1.9443968049580216E-11</c:v>
                </c:pt>
                <c:pt idx="9">
                  <c:v>5.9418265750985129E-11</c:v>
                </c:pt>
                <c:pt idx="10">
                  <c:v>8.6504972419382741E-11</c:v>
                </c:pt>
                <c:pt idx="11">
                  <c:v>4.2918929056258105E-11</c:v>
                </c:pt>
                <c:pt idx="12">
                  <c:v>1.6235740979395678E-11</c:v>
                </c:pt>
                <c:pt idx="13">
                  <c:v>1.0506495954137004E-11</c:v>
                </c:pt>
                <c:pt idx="14">
                  <c:v>3.175705118778154E-11</c:v>
                </c:pt>
                <c:pt idx="15">
                  <c:v>1.3368083842056685E-10</c:v>
                </c:pt>
                <c:pt idx="16">
                  <c:v>4.0238180599891084E-10</c:v>
                </c:pt>
                <c:pt idx="17">
                  <c:v>1.0899905043145526E-9</c:v>
                </c:pt>
                <c:pt idx="18">
                  <c:v>1.7260310265248609E-9</c:v>
                </c:pt>
                <c:pt idx="19">
                  <c:v>1.4367597279730534E-9</c:v>
                </c:pt>
                <c:pt idx="20">
                  <c:v>9.9347166745558569E-10</c:v>
                </c:pt>
                <c:pt idx="21">
                  <c:v>7.160135192720835E-10</c:v>
                </c:pt>
                <c:pt idx="22">
                  <c:v>5.1938293402214116E-10</c:v>
                </c:pt>
                <c:pt idx="23">
                  <c:v>3.6242621084524477E-10</c:v>
                </c:pt>
                <c:pt idx="24">
                  <c:v>2.5432283379017207E-10</c:v>
                </c:pt>
                <c:pt idx="25">
                  <c:v>1.8160483991893359E-10</c:v>
                </c:pt>
                <c:pt idx="26">
                  <c:v>1.4835125718667321E-10</c:v>
                </c:pt>
                <c:pt idx="27">
                  <c:v>1.2522712466245122E-10</c:v>
                </c:pt>
                <c:pt idx="28">
                  <c:v>1.0161218829174207E-10</c:v>
                </c:pt>
                <c:pt idx="29">
                  <c:v>7.9607895024602888E-11</c:v>
                </c:pt>
                <c:pt idx="30">
                  <c:v>6.3883517129210198E-11</c:v>
                </c:pt>
                <c:pt idx="31">
                  <c:v>4.5552692451736532E-11</c:v>
                </c:pt>
                <c:pt idx="32">
                  <c:v>3.0340251048900913E-11</c:v>
                </c:pt>
                <c:pt idx="33">
                  <c:v>2.0617160542461735E-11</c:v>
                </c:pt>
                <c:pt idx="34">
                  <c:v>1.4600077677722694E-11</c:v>
                </c:pt>
                <c:pt idx="35">
                  <c:v>6.7793196174261037E-12</c:v>
                </c:pt>
                <c:pt idx="36">
                  <c:v>1.8727006697635754E-12</c:v>
                </c:pt>
                <c:pt idx="37">
                  <c:v>-9.0079816136463711E-14</c:v>
                </c:pt>
                <c:pt idx="38">
                  <c:v>4.8327426636258968E-12</c:v>
                </c:pt>
                <c:pt idx="39">
                  <c:v>1.827520223400301E-11</c:v>
                </c:pt>
                <c:pt idx="40">
                  <c:v>2.4415921106467601E-11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753-48B0-AAB4-3C2BC85C3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4452216"/>
        <c:axId val="624455168"/>
      </c:scatterChart>
      <c:valAx>
        <c:axId val="547160952"/>
        <c:scaling>
          <c:orientation val="minMax"/>
          <c:max val="1200"/>
          <c:min val="8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>
                    <a:solidFill>
                      <a:sysClr val="windowText" lastClr="000000"/>
                    </a:solidFill>
                  </a:rPr>
                  <a:t>Temperature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 (K)</a:t>
                </a:r>
                <a:endParaRPr lang="fr-FR" sz="10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7154392"/>
        <c:crosses val="autoZero"/>
        <c:crossBetween val="midCat"/>
        <c:majorUnit val="100"/>
      </c:valAx>
      <c:valAx>
        <c:axId val="547154392"/>
        <c:scaling>
          <c:orientation val="minMax"/>
          <c:max val="2.000000000000001E-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>
                    <a:solidFill>
                      <a:sysClr val="windowText" lastClr="000000"/>
                    </a:solidFill>
                  </a:rPr>
                  <a:t>H</a:t>
                </a:r>
                <a:r>
                  <a:rPr lang="fr-FR" sz="1000" baseline="-25000">
                    <a:solidFill>
                      <a:sysClr val="windowText" lastClr="000000"/>
                    </a:solidFill>
                  </a:rPr>
                  <a:t>2</a:t>
                </a:r>
                <a:r>
                  <a:rPr lang="fr-FR" sz="1000">
                    <a:solidFill>
                      <a:sysClr val="windowText" lastClr="000000"/>
                    </a:solidFill>
                  </a:rPr>
                  <a:t> flux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 (mol</a:t>
                </a:r>
                <a:r>
                  <a:rPr lang="fr-FR" sz="1000" baseline="-25000">
                    <a:solidFill>
                      <a:sysClr val="windowText" lastClr="000000"/>
                    </a:solidFill>
                  </a:rPr>
                  <a:t>H2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 cm</a:t>
                </a:r>
                <a:r>
                  <a:rPr lang="fr-FR" sz="1000" baseline="30000">
                    <a:solidFill>
                      <a:sysClr val="windowText" lastClr="000000"/>
                    </a:solidFill>
                  </a:rPr>
                  <a:t>-2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 s</a:t>
                </a:r>
                <a:r>
                  <a:rPr lang="fr-FR" sz="1000" baseline="30000">
                    <a:solidFill>
                      <a:sysClr val="windowText" lastClr="000000"/>
                    </a:solidFill>
                  </a:rPr>
                  <a:t>-1</a:t>
                </a:r>
                <a:r>
                  <a:rPr lang="fr-FR" sz="1000" baseline="0">
                    <a:solidFill>
                      <a:sysClr val="windowText" lastClr="000000"/>
                    </a:solidFill>
                  </a:rPr>
                  <a:t>)</a:t>
                </a:r>
                <a:endParaRPr lang="fr-FR" sz="10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E+0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7160952"/>
        <c:crosses val="autoZero"/>
        <c:crossBetween val="midCat"/>
      </c:valAx>
      <c:valAx>
        <c:axId val="624455168"/>
        <c:scaling>
          <c:orientation val="minMax"/>
          <c:min val="0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24452216"/>
        <c:crosses val="max"/>
        <c:crossBetween val="midCat"/>
      </c:valAx>
      <c:valAx>
        <c:axId val="624452216"/>
        <c:scaling>
          <c:orientation val="minMax"/>
          <c:max val="1200"/>
          <c:min val="850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24455168"/>
        <c:crosses val="max"/>
        <c:crossBetween val="midCat"/>
        <c:majorUnit val="2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432464217255351"/>
          <c:y val="6.4603888645118665E-2"/>
          <c:w val="0.34650877090091958"/>
          <c:h val="0.1470776608564214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9109845824246"/>
          <c:y val="6.4967132165692401E-2"/>
          <c:w val="0.77306649367544411"/>
          <c:h val="0.7638353839157484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_tds_sampling_!$A$7:$A$1206</c:f>
              <c:numCache>
                <c:formatCode>0.00E+00</c:formatCode>
                <c:ptCount val="1200"/>
                <c:pt idx="0">
                  <c:v>27.23417843</c:v>
                </c:pt>
                <c:pt idx="1">
                  <c:v>18.87306787</c:v>
                </c:pt>
                <c:pt idx="2">
                  <c:v>19.587667960000001</c:v>
                </c:pt>
                <c:pt idx="3">
                  <c:v>23.546552089999999</c:v>
                </c:pt>
                <c:pt idx="4">
                  <c:v>26.210079149999999</c:v>
                </c:pt>
                <c:pt idx="5">
                  <c:v>21.486756119999999</c:v>
                </c:pt>
                <c:pt idx="6">
                  <c:v>18.611743990000001</c:v>
                </c:pt>
                <c:pt idx="7">
                  <c:v>25.597515869999999</c:v>
                </c:pt>
                <c:pt idx="8">
                  <c:v>29.68380711</c:v>
                </c:pt>
                <c:pt idx="9">
                  <c:v>25.884537689999998</c:v>
                </c:pt>
                <c:pt idx="10">
                  <c:v>23.967557299999999</c:v>
                </c:pt>
                <c:pt idx="11">
                  <c:v>29.522641140000001</c:v>
                </c:pt>
                <c:pt idx="12">
                  <c:v>23.578839949999999</c:v>
                </c:pt>
                <c:pt idx="13">
                  <c:v>21.653268229999998</c:v>
                </c:pt>
                <c:pt idx="14">
                  <c:v>27.575764459999998</c:v>
                </c:pt>
                <c:pt idx="15">
                  <c:v>24.279123389999999</c:v>
                </c:pt>
                <c:pt idx="16">
                  <c:v>19.065408390000002</c:v>
                </c:pt>
                <c:pt idx="17">
                  <c:v>29.116536750000002</c:v>
                </c:pt>
                <c:pt idx="18">
                  <c:v>25.952177219999999</c:v>
                </c:pt>
                <c:pt idx="19">
                  <c:v>19.568269130000001</c:v>
                </c:pt>
                <c:pt idx="20">
                  <c:v>20.168227810000001</c:v>
                </c:pt>
                <c:pt idx="21">
                  <c:v>18.193145449999999</c:v>
                </c:pt>
                <c:pt idx="22">
                  <c:v>27.662257400000001</c:v>
                </c:pt>
                <c:pt idx="23">
                  <c:v>29.610125050000001</c:v>
                </c:pt>
                <c:pt idx="24">
                  <c:v>27.775070500000002</c:v>
                </c:pt>
                <c:pt idx="25">
                  <c:v>25.386616109999999</c:v>
                </c:pt>
                <c:pt idx="26">
                  <c:v>24.391455990000001</c:v>
                </c:pt>
                <c:pt idx="27">
                  <c:v>25.673397680000001</c:v>
                </c:pt>
                <c:pt idx="28">
                  <c:v>20.91673303</c:v>
                </c:pt>
                <c:pt idx="29">
                  <c:v>24.055258519999999</c:v>
                </c:pt>
                <c:pt idx="30">
                  <c:v>28.752446020000001</c:v>
                </c:pt>
                <c:pt idx="31">
                  <c:v>22.337883649999998</c:v>
                </c:pt>
                <c:pt idx="32">
                  <c:v>26.71922356</c:v>
                </c:pt>
                <c:pt idx="33">
                  <c:v>18.528331949999998</c:v>
                </c:pt>
                <c:pt idx="34">
                  <c:v>25.134343730000001</c:v>
                </c:pt>
                <c:pt idx="35">
                  <c:v>25.68854</c:v>
                </c:pt>
                <c:pt idx="36">
                  <c:v>19.14281707</c:v>
                </c:pt>
                <c:pt idx="37">
                  <c:v>23.22487357</c:v>
                </c:pt>
                <c:pt idx="38">
                  <c:v>21.84942341</c:v>
                </c:pt>
                <c:pt idx="39">
                  <c:v>24.4818806</c:v>
                </c:pt>
                <c:pt idx="40">
                  <c:v>21.850672750000001</c:v>
                </c:pt>
                <c:pt idx="41">
                  <c:v>27.808499390000001</c:v>
                </c:pt>
                <c:pt idx="42">
                  <c:v>19.444527409999999</c:v>
                </c:pt>
                <c:pt idx="43">
                  <c:v>21.678933310000001</c:v>
                </c:pt>
                <c:pt idx="44">
                  <c:v>24.818312809999998</c:v>
                </c:pt>
                <c:pt idx="45">
                  <c:v>22.1871285</c:v>
                </c:pt>
                <c:pt idx="46">
                  <c:v>24.311340950000002</c:v>
                </c:pt>
                <c:pt idx="47">
                  <c:v>19.86426453</c:v>
                </c:pt>
                <c:pt idx="48">
                  <c:v>23.919872519999998</c:v>
                </c:pt>
                <c:pt idx="49">
                  <c:v>29.417494179999998</c:v>
                </c:pt>
                <c:pt idx="50">
                  <c:v>21.715806520000001</c:v>
                </c:pt>
                <c:pt idx="51">
                  <c:v>19.002481100000001</c:v>
                </c:pt>
                <c:pt idx="52">
                  <c:v>28.679732059999999</c:v>
                </c:pt>
                <c:pt idx="53">
                  <c:v>27.997752120000001</c:v>
                </c:pt>
                <c:pt idx="54">
                  <c:v>28.10951305</c:v>
                </c:pt>
                <c:pt idx="55">
                  <c:v>28.55214329</c:v>
                </c:pt>
                <c:pt idx="56">
                  <c:v>22.730538729999999</c:v>
                </c:pt>
                <c:pt idx="57">
                  <c:v>19.376343500000001</c:v>
                </c:pt>
                <c:pt idx="58">
                  <c:v>25.159253190000001</c:v>
                </c:pt>
                <c:pt idx="59">
                  <c:v>24.504926260000001</c:v>
                </c:pt>
                <c:pt idx="60">
                  <c:v>19.882548809999999</c:v>
                </c:pt>
                <c:pt idx="61">
                  <c:v>20.459333449999999</c:v>
                </c:pt>
                <c:pt idx="62">
                  <c:v>26.098464610000001</c:v>
                </c:pt>
                <c:pt idx="63">
                  <c:v>24.753367539999999</c:v>
                </c:pt>
                <c:pt idx="64">
                  <c:v>28.62404738</c:v>
                </c:pt>
                <c:pt idx="65">
                  <c:v>22.29590735</c:v>
                </c:pt>
                <c:pt idx="66">
                  <c:v>20.050906550000001</c:v>
                </c:pt>
                <c:pt idx="67">
                  <c:v>28.787503610000002</c:v>
                </c:pt>
                <c:pt idx="68">
                  <c:v>18.831179800000001</c:v>
                </c:pt>
                <c:pt idx="69">
                  <c:v>23.353383059999999</c:v>
                </c:pt>
                <c:pt idx="70">
                  <c:v>22.110342289999998</c:v>
                </c:pt>
                <c:pt idx="71">
                  <c:v>23.341826879999999</c:v>
                </c:pt>
                <c:pt idx="72">
                  <c:v>19.94618505</c:v>
                </c:pt>
                <c:pt idx="73">
                  <c:v>19.428693689999999</c:v>
                </c:pt>
                <c:pt idx="74">
                  <c:v>18.94733432</c:v>
                </c:pt>
                <c:pt idx="75">
                  <c:v>22.109200730000001</c:v>
                </c:pt>
                <c:pt idx="76">
                  <c:v>18.14256125</c:v>
                </c:pt>
                <c:pt idx="77">
                  <c:v>29.508935789999999</c:v>
                </c:pt>
                <c:pt idx="78">
                  <c:v>24.308078399999999</c:v>
                </c:pt>
                <c:pt idx="79">
                  <c:v>22.28653671</c:v>
                </c:pt>
                <c:pt idx="80">
                  <c:v>20.762214010000001</c:v>
                </c:pt>
                <c:pt idx="81">
                  <c:v>19.74189178</c:v>
                </c:pt>
                <c:pt idx="82">
                  <c:v>26.0772771</c:v>
                </c:pt>
                <c:pt idx="83">
                  <c:v>21.018000820000001</c:v>
                </c:pt>
                <c:pt idx="84">
                  <c:v>27.817028990000001</c:v>
                </c:pt>
                <c:pt idx="85">
                  <c:v>19.382196839999999</c:v>
                </c:pt>
                <c:pt idx="86">
                  <c:v>23.29593882</c:v>
                </c:pt>
                <c:pt idx="87">
                  <c:v>23.1614501</c:v>
                </c:pt>
                <c:pt idx="88">
                  <c:v>18.77041672</c:v>
                </c:pt>
                <c:pt idx="89">
                  <c:v>18.255988840000001</c:v>
                </c:pt>
                <c:pt idx="90">
                  <c:v>24.820546740000001</c:v>
                </c:pt>
                <c:pt idx="91">
                  <c:v>20.75392695</c:v>
                </c:pt>
                <c:pt idx="92">
                  <c:v>18.583037950000001</c:v>
                </c:pt>
                <c:pt idx="93">
                  <c:v>20.378542119999999</c:v>
                </c:pt>
                <c:pt idx="94">
                  <c:v>20.175655729999999</c:v>
                </c:pt>
                <c:pt idx="95">
                  <c:v>24.981559000000001</c:v>
                </c:pt>
                <c:pt idx="96">
                  <c:v>25.47245607</c:v>
                </c:pt>
                <c:pt idx="97">
                  <c:v>23.828847140000001</c:v>
                </c:pt>
                <c:pt idx="98">
                  <c:v>23.485705039999999</c:v>
                </c:pt>
                <c:pt idx="99">
                  <c:v>18.391448889999999</c:v>
                </c:pt>
                <c:pt idx="100">
                  <c:v>24.632463609999999</c:v>
                </c:pt>
                <c:pt idx="101">
                  <c:v>21.789373019999999</c:v>
                </c:pt>
                <c:pt idx="102">
                  <c:v>29.082315560000001</c:v>
                </c:pt>
                <c:pt idx="103">
                  <c:v>23.743336889999998</c:v>
                </c:pt>
                <c:pt idx="104">
                  <c:v>28.020362810000002</c:v>
                </c:pt>
                <c:pt idx="105">
                  <c:v>29.361611270000001</c:v>
                </c:pt>
                <c:pt idx="106">
                  <c:v>21.258206550000001</c:v>
                </c:pt>
                <c:pt idx="107">
                  <c:v>29.962456459999999</c:v>
                </c:pt>
                <c:pt idx="108">
                  <c:v>23.786825069999999</c:v>
                </c:pt>
                <c:pt idx="109">
                  <c:v>29.026907269999999</c:v>
                </c:pt>
                <c:pt idx="110">
                  <c:v>27.46425318</c:v>
                </c:pt>
                <c:pt idx="111">
                  <c:v>18.290395230000001</c:v>
                </c:pt>
                <c:pt idx="112">
                  <c:v>24.594501309999998</c:v>
                </c:pt>
                <c:pt idx="113">
                  <c:v>24.739299630000001</c:v>
                </c:pt>
                <c:pt idx="114">
                  <c:v>22.137906770000001</c:v>
                </c:pt>
                <c:pt idx="115">
                  <c:v>27.64474933</c:v>
                </c:pt>
                <c:pt idx="116">
                  <c:v>20.333877600000001</c:v>
                </c:pt>
                <c:pt idx="117">
                  <c:v>22.770268550000001</c:v>
                </c:pt>
                <c:pt idx="118">
                  <c:v>22.151238060000001</c:v>
                </c:pt>
                <c:pt idx="119">
                  <c:v>19.830001979999999</c:v>
                </c:pt>
                <c:pt idx="120">
                  <c:v>18.440084079999998</c:v>
                </c:pt>
                <c:pt idx="121">
                  <c:v>27.11339139</c:v>
                </c:pt>
                <c:pt idx="122">
                  <c:v>26.774095760000002</c:v>
                </c:pt>
                <c:pt idx="123">
                  <c:v>19.720403359999999</c:v>
                </c:pt>
                <c:pt idx="124">
                  <c:v>26.207533999999999</c:v>
                </c:pt>
                <c:pt idx="125">
                  <c:v>23.47441611</c:v>
                </c:pt>
                <c:pt idx="126">
                  <c:v>26.841401789999999</c:v>
                </c:pt>
                <c:pt idx="127">
                  <c:v>21.20779963</c:v>
                </c:pt>
                <c:pt idx="128">
                  <c:v>21.100347750000001</c:v>
                </c:pt>
                <c:pt idx="129">
                  <c:v>28.940857749999999</c:v>
                </c:pt>
                <c:pt idx="130">
                  <c:v>29.592038930000001</c:v>
                </c:pt>
                <c:pt idx="131">
                  <c:v>28.096565900000002</c:v>
                </c:pt>
                <c:pt idx="132">
                  <c:v>21.545152659999999</c:v>
                </c:pt>
                <c:pt idx="133">
                  <c:v>24.023239719999999</c:v>
                </c:pt>
                <c:pt idx="134">
                  <c:v>29.732895580000001</c:v>
                </c:pt>
                <c:pt idx="135">
                  <c:v>25.264330520000001</c:v>
                </c:pt>
                <c:pt idx="136">
                  <c:v>22.20280546</c:v>
                </c:pt>
                <c:pt idx="137">
                  <c:v>26.9304518</c:v>
                </c:pt>
                <c:pt idx="138">
                  <c:v>29.409254140000002</c:v>
                </c:pt>
                <c:pt idx="139">
                  <c:v>27.671353419999999</c:v>
                </c:pt>
                <c:pt idx="140">
                  <c:v>25.57465401</c:v>
                </c:pt>
                <c:pt idx="141">
                  <c:v>18.077841509999999</c:v>
                </c:pt>
                <c:pt idx="142">
                  <c:v>23.763597409999999</c:v>
                </c:pt>
                <c:pt idx="143">
                  <c:v>24.569452009999999</c:v>
                </c:pt>
                <c:pt idx="144">
                  <c:v>24.102440959999999</c:v>
                </c:pt>
                <c:pt idx="145">
                  <c:v>27.51373555</c:v>
                </c:pt>
                <c:pt idx="146">
                  <c:v>20.311519860000001</c:v>
                </c:pt>
                <c:pt idx="147">
                  <c:v>24.20565075</c:v>
                </c:pt>
                <c:pt idx="148">
                  <c:v>19.369350170000001</c:v>
                </c:pt>
                <c:pt idx="149">
                  <c:v>25.923727</c:v>
                </c:pt>
                <c:pt idx="150">
                  <c:v>21.945553390000001</c:v>
                </c:pt>
                <c:pt idx="151">
                  <c:v>27.03643503</c:v>
                </c:pt>
                <c:pt idx="152">
                  <c:v>18.265531530000001</c:v>
                </c:pt>
                <c:pt idx="153">
                  <c:v>18.338604700000001</c:v>
                </c:pt>
                <c:pt idx="154">
                  <c:v>22.592077410000002</c:v>
                </c:pt>
                <c:pt idx="155">
                  <c:v>26.898439159999999</c:v>
                </c:pt>
                <c:pt idx="156">
                  <c:v>28.110303429999998</c:v>
                </c:pt>
                <c:pt idx="157">
                  <c:v>27.353380730000001</c:v>
                </c:pt>
                <c:pt idx="158">
                  <c:v>28.410546369999999</c:v>
                </c:pt>
                <c:pt idx="159">
                  <c:v>24.952412160000002</c:v>
                </c:pt>
                <c:pt idx="160">
                  <c:v>22.358204570000002</c:v>
                </c:pt>
                <c:pt idx="161">
                  <c:v>28.318395240000001</c:v>
                </c:pt>
                <c:pt idx="162">
                  <c:v>20.343389040000002</c:v>
                </c:pt>
                <c:pt idx="163">
                  <c:v>24.402123280000001</c:v>
                </c:pt>
                <c:pt idx="164">
                  <c:v>18.01735493</c:v>
                </c:pt>
                <c:pt idx="165">
                  <c:v>22.827840779999999</c:v>
                </c:pt>
                <c:pt idx="166">
                  <c:v>24.611399890000001</c:v>
                </c:pt>
                <c:pt idx="167">
                  <c:v>21.563360620000001</c:v>
                </c:pt>
                <c:pt idx="168">
                  <c:v>19.39094785</c:v>
                </c:pt>
                <c:pt idx="169">
                  <c:v>25.541770230000001</c:v>
                </c:pt>
                <c:pt idx="170">
                  <c:v>28.085376950000001</c:v>
                </c:pt>
                <c:pt idx="171">
                  <c:v>29.816326329999999</c:v>
                </c:pt>
                <c:pt idx="172">
                  <c:v>20.4688847</c:v>
                </c:pt>
                <c:pt idx="173">
                  <c:v>19.204990670000001</c:v>
                </c:pt>
                <c:pt idx="174">
                  <c:v>18.008307340000002</c:v>
                </c:pt>
                <c:pt idx="175">
                  <c:v>25.088937080000001</c:v>
                </c:pt>
                <c:pt idx="176">
                  <c:v>25.892226919999999</c:v>
                </c:pt>
                <c:pt idx="177">
                  <c:v>28.218002219999999</c:v>
                </c:pt>
                <c:pt idx="178">
                  <c:v>29.648894819999999</c:v>
                </c:pt>
                <c:pt idx="179">
                  <c:v>18.424088770000001</c:v>
                </c:pt>
                <c:pt idx="180">
                  <c:v>20.985334600000002</c:v>
                </c:pt>
                <c:pt idx="181">
                  <c:v>28.790532280000001</c:v>
                </c:pt>
                <c:pt idx="182">
                  <c:v>18.036162709999999</c:v>
                </c:pt>
                <c:pt idx="183">
                  <c:v>24.575092399999999</c:v>
                </c:pt>
                <c:pt idx="184">
                  <c:v>18.749579650000001</c:v>
                </c:pt>
                <c:pt idx="185">
                  <c:v>25.036483690000001</c:v>
                </c:pt>
                <c:pt idx="186">
                  <c:v>20.65550644</c:v>
                </c:pt>
                <c:pt idx="187">
                  <c:v>26.56943089</c:v>
                </c:pt>
                <c:pt idx="188">
                  <c:v>23.05161712</c:v>
                </c:pt>
                <c:pt idx="189">
                  <c:v>27.010286879999999</c:v>
                </c:pt>
                <c:pt idx="190">
                  <c:v>26.01351317</c:v>
                </c:pt>
                <c:pt idx="191">
                  <c:v>25.327147149999998</c:v>
                </c:pt>
                <c:pt idx="192">
                  <c:v>25.85642472</c:v>
                </c:pt>
                <c:pt idx="193">
                  <c:v>24.11715337</c:v>
                </c:pt>
                <c:pt idx="194">
                  <c:v>29.588827120000001</c:v>
                </c:pt>
                <c:pt idx="195">
                  <c:v>26.338580289999999</c:v>
                </c:pt>
                <c:pt idx="196">
                  <c:v>24.547903489999999</c:v>
                </c:pt>
                <c:pt idx="197">
                  <c:v>26.973902819999999</c:v>
                </c:pt>
                <c:pt idx="198">
                  <c:v>18.862560819999999</c:v>
                </c:pt>
                <c:pt idx="199">
                  <c:v>18.51053817</c:v>
                </c:pt>
                <c:pt idx="200">
                  <c:v>19.600883809999999</c:v>
                </c:pt>
                <c:pt idx="201">
                  <c:v>25.94207192</c:v>
                </c:pt>
                <c:pt idx="202">
                  <c:v>26.2545261</c:v>
                </c:pt>
                <c:pt idx="203">
                  <c:v>25.292856400000002</c:v>
                </c:pt>
                <c:pt idx="204">
                  <c:v>25.807086640000001</c:v>
                </c:pt>
                <c:pt idx="205">
                  <c:v>29.48646003</c:v>
                </c:pt>
                <c:pt idx="206">
                  <c:v>26.348980990000001</c:v>
                </c:pt>
                <c:pt idx="207">
                  <c:v>29.5680391</c:v>
                </c:pt>
                <c:pt idx="208">
                  <c:v>28.441260530000001</c:v>
                </c:pt>
                <c:pt idx="209">
                  <c:v>25.008832770000001</c:v>
                </c:pt>
                <c:pt idx="210">
                  <c:v>27.551506</c:v>
                </c:pt>
                <c:pt idx="211">
                  <c:v>26.884395820000002</c:v>
                </c:pt>
                <c:pt idx="212">
                  <c:v>28.269740609999999</c:v>
                </c:pt>
                <c:pt idx="213">
                  <c:v>21.183662760000001</c:v>
                </c:pt>
                <c:pt idx="214">
                  <c:v>19.196084689999999</c:v>
                </c:pt>
                <c:pt idx="215">
                  <c:v>21.374600430000001</c:v>
                </c:pt>
                <c:pt idx="216">
                  <c:v>25.172292110000001</c:v>
                </c:pt>
                <c:pt idx="217">
                  <c:v>24.994955229999999</c:v>
                </c:pt>
                <c:pt idx="218">
                  <c:v>18.970569730000001</c:v>
                </c:pt>
                <c:pt idx="219">
                  <c:v>26.90214739</c:v>
                </c:pt>
                <c:pt idx="220">
                  <c:v>24.33074199</c:v>
                </c:pt>
                <c:pt idx="221">
                  <c:v>26.30385579</c:v>
                </c:pt>
                <c:pt idx="222">
                  <c:v>22.68461692</c:v>
                </c:pt>
                <c:pt idx="223">
                  <c:v>20.643931439999999</c:v>
                </c:pt>
                <c:pt idx="224">
                  <c:v>20.569651889999999</c:v>
                </c:pt>
                <c:pt idx="225">
                  <c:v>18.986470629999999</c:v>
                </c:pt>
                <c:pt idx="226">
                  <c:v>20.604358860000001</c:v>
                </c:pt>
                <c:pt idx="227">
                  <c:v>24.58232198</c:v>
                </c:pt>
                <c:pt idx="228">
                  <c:v>26.396593800000002</c:v>
                </c:pt>
                <c:pt idx="229">
                  <c:v>22.236503160000002</c:v>
                </c:pt>
                <c:pt idx="230">
                  <c:v>27.164807320000001</c:v>
                </c:pt>
                <c:pt idx="231">
                  <c:v>20.872033299999998</c:v>
                </c:pt>
                <c:pt idx="232">
                  <c:v>20.925375949999999</c:v>
                </c:pt>
                <c:pt idx="233">
                  <c:v>22.941630539999998</c:v>
                </c:pt>
                <c:pt idx="234">
                  <c:v>28.476163880000001</c:v>
                </c:pt>
                <c:pt idx="235">
                  <c:v>22.754490780000001</c:v>
                </c:pt>
                <c:pt idx="236">
                  <c:v>28.542221820000002</c:v>
                </c:pt>
                <c:pt idx="237">
                  <c:v>18.819223170000001</c:v>
                </c:pt>
                <c:pt idx="238">
                  <c:v>23.522657930000001</c:v>
                </c:pt>
                <c:pt idx="239">
                  <c:v>25.330910960000001</c:v>
                </c:pt>
                <c:pt idx="240">
                  <c:v>27.859992049999999</c:v>
                </c:pt>
                <c:pt idx="241">
                  <c:v>25.283968269999999</c:v>
                </c:pt>
                <c:pt idx="242">
                  <c:v>18.820150030000001</c:v>
                </c:pt>
                <c:pt idx="243">
                  <c:v>25.649600880000001</c:v>
                </c:pt>
                <c:pt idx="244">
                  <c:v>19.23749621</c:v>
                </c:pt>
                <c:pt idx="245">
                  <c:v>27.259670530000001</c:v>
                </c:pt>
                <c:pt idx="246">
                  <c:v>25.907745070000001</c:v>
                </c:pt>
                <c:pt idx="247">
                  <c:v>22.620794119999999</c:v>
                </c:pt>
                <c:pt idx="248">
                  <c:v>22.990872880000001</c:v>
                </c:pt>
                <c:pt idx="249">
                  <c:v>19.620521109999999</c:v>
                </c:pt>
                <c:pt idx="250">
                  <c:v>21.336316450000002</c:v>
                </c:pt>
                <c:pt idx="251">
                  <c:v>20.888347270000001</c:v>
                </c:pt>
                <c:pt idx="252">
                  <c:v>29.53222388</c:v>
                </c:pt>
                <c:pt idx="253">
                  <c:v>22.26308663</c:v>
                </c:pt>
                <c:pt idx="254">
                  <c:v>29.602349660000002</c:v>
                </c:pt>
                <c:pt idx="255">
                  <c:v>20.499118920000001</c:v>
                </c:pt>
                <c:pt idx="256">
                  <c:v>26.227701079999999</c:v>
                </c:pt>
                <c:pt idx="257">
                  <c:v>20.85162863</c:v>
                </c:pt>
                <c:pt idx="258">
                  <c:v>20.365535699999999</c:v>
                </c:pt>
                <c:pt idx="259">
                  <c:v>26.0813399</c:v>
                </c:pt>
                <c:pt idx="260">
                  <c:v>27.450252030000001</c:v>
                </c:pt>
                <c:pt idx="261">
                  <c:v>26.470439089999999</c:v>
                </c:pt>
                <c:pt idx="262">
                  <c:v>28.42811068</c:v>
                </c:pt>
                <c:pt idx="263">
                  <c:v>26.465304230000001</c:v>
                </c:pt>
                <c:pt idx="264">
                  <c:v>20.82160811</c:v>
                </c:pt>
                <c:pt idx="265">
                  <c:v>19.012403580000001</c:v>
                </c:pt>
                <c:pt idx="266">
                  <c:v>19.474971870000001</c:v>
                </c:pt>
                <c:pt idx="267">
                  <c:v>22.177385170000001</c:v>
                </c:pt>
                <c:pt idx="268">
                  <c:v>18.137978220000001</c:v>
                </c:pt>
                <c:pt idx="269">
                  <c:v>21.813098029999999</c:v>
                </c:pt>
                <c:pt idx="270">
                  <c:v>25.393285980000002</c:v>
                </c:pt>
                <c:pt idx="271">
                  <c:v>26.416603200000001</c:v>
                </c:pt>
                <c:pt idx="272">
                  <c:v>22.700871859999999</c:v>
                </c:pt>
                <c:pt idx="273">
                  <c:v>28.938323199999999</c:v>
                </c:pt>
                <c:pt idx="274">
                  <c:v>29.622407840000001</c:v>
                </c:pt>
                <c:pt idx="275">
                  <c:v>22.78337415</c:v>
                </c:pt>
                <c:pt idx="276">
                  <c:v>26.18804037</c:v>
                </c:pt>
                <c:pt idx="277">
                  <c:v>19.95461328</c:v>
                </c:pt>
                <c:pt idx="278">
                  <c:v>18.274248879999998</c:v>
                </c:pt>
                <c:pt idx="279">
                  <c:v>28.916406680000001</c:v>
                </c:pt>
                <c:pt idx="280">
                  <c:v>21.26834225</c:v>
                </c:pt>
                <c:pt idx="281">
                  <c:v>22.312126330000002</c:v>
                </c:pt>
                <c:pt idx="282">
                  <c:v>24.655274550000001</c:v>
                </c:pt>
                <c:pt idx="283">
                  <c:v>22.9643722</c:v>
                </c:pt>
                <c:pt idx="284">
                  <c:v>19.335651039999998</c:v>
                </c:pt>
                <c:pt idx="285">
                  <c:v>26.171220349999999</c:v>
                </c:pt>
                <c:pt idx="286">
                  <c:v>28.198219989999998</c:v>
                </c:pt>
                <c:pt idx="287">
                  <c:v>20.11609082</c:v>
                </c:pt>
                <c:pt idx="288">
                  <c:v>20.93173363</c:v>
                </c:pt>
                <c:pt idx="289">
                  <c:v>19.021147150000001</c:v>
                </c:pt>
                <c:pt idx="290">
                  <c:v>27.155741070000001</c:v>
                </c:pt>
                <c:pt idx="291">
                  <c:v>25.402953920000002</c:v>
                </c:pt>
                <c:pt idx="292">
                  <c:v>22.910162849999999</c:v>
                </c:pt>
                <c:pt idx="293">
                  <c:v>22.584324899999999</c:v>
                </c:pt>
                <c:pt idx="294">
                  <c:v>25.718870930000001</c:v>
                </c:pt>
                <c:pt idx="295">
                  <c:v>21.9153111</c:v>
                </c:pt>
                <c:pt idx="296">
                  <c:v>24.467933810000002</c:v>
                </c:pt>
                <c:pt idx="297">
                  <c:v>20.77588789</c:v>
                </c:pt>
                <c:pt idx="298">
                  <c:v>18.593866030000001</c:v>
                </c:pt>
                <c:pt idx="299">
                  <c:v>24.728230279999998</c:v>
                </c:pt>
                <c:pt idx="300">
                  <c:v>24.97562645</c:v>
                </c:pt>
                <c:pt idx="301">
                  <c:v>19.465588480000001</c:v>
                </c:pt>
                <c:pt idx="302">
                  <c:v>18.84612972</c:v>
                </c:pt>
                <c:pt idx="303">
                  <c:v>27.444699239999998</c:v>
                </c:pt>
                <c:pt idx="304">
                  <c:v>18.068624960000001</c:v>
                </c:pt>
                <c:pt idx="305">
                  <c:v>20.328452240000001</c:v>
                </c:pt>
                <c:pt idx="306">
                  <c:v>29.971520900000002</c:v>
                </c:pt>
                <c:pt idx="307">
                  <c:v>18.028523230000001</c:v>
                </c:pt>
                <c:pt idx="308">
                  <c:v>22.447733509999999</c:v>
                </c:pt>
                <c:pt idx="309">
                  <c:v>23.831227760000001</c:v>
                </c:pt>
                <c:pt idx="310">
                  <c:v>23.946285140000001</c:v>
                </c:pt>
                <c:pt idx="311">
                  <c:v>27.54865246</c:v>
                </c:pt>
                <c:pt idx="312">
                  <c:v>19.79474076</c:v>
                </c:pt>
                <c:pt idx="313">
                  <c:v>29.692774289999999</c:v>
                </c:pt>
                <c:pt idx="314">
                  <c:v>22.869680819999999</c:v>
                </c:pt>
                <c:pt idx="315">
                  <c:v>26.130214970000001</c:v>
                </c:pt>
                <c:pt idx="316">
                  <c:v>26.69478917</c:v>
                </c:pt>
                <c:pt idx="317">
                  <c:v>20.520240220000002</c:v>
                </c:pt>
                <c:pt idx="318">
                  <c:v>29.275361419999999</c:v>
                </c:pt>
                <c:pt idx="319">
                  <c:v>19.248456839999999</c:v>
                </c:pt>
                <c:pt idx="320">
                  <c:v>25.095374490000001</c:v>
                </c:pt>
                <c:pt idx="321">
                  <c:v>23.448315239999999</c:v>
                </c:pt>
                <c:pt idx="322">
                  <c:v>22.85552715</c:v>
                </c:pt>
                <c:pt idx="323">
                  <c:v>21.90334043</c:v>
                </c:pt>
                <c:pt idx="324">
                  <c:v>21.318491160000001</c:v>
                </c:pt>
                <c:pt idx="325">
                  <c:v>27.697545609999999</c:v>
                </c:pt>
                <c:pt idx="326">
                  <c:v>19.506114490000002</c:v>
                </c:pt>
                <c:pt idx="327">
                  <c:v>23.365114609999999</c:v>
                </c:pt>
                <c:pt idx="328">
                  <c:v>25.787061739999999</c:v>
                </c:pt>
                <c:pt idx="329">
                  <c:v>23.459376330000001</c:v>
                </c:pt>
                <c:pt idx="330">
                  <c:v>21.394762440000001</c:v>
                </c:pt>
                <c:pt idx="331">
                  <c:v>29.919597599999999</c:v>
                </c:pt>
                <c:pt idx="332">
                  <c:v>28.065095159999998</c:v>
                </c:pt>
                <c:pt idx="333">
                  <c:v>29.853924920000001</c:v>
                </c:pt>
                <c:pt idx="334">
                  <c:v>26.37799854</c:v>
                </c:pt>
                <c:pt idx="335">
                  <c:v>22.05448505</c:v>
                </c:pt>
                <c:pt idx="336">
                  <c:v>28.35395651</c:v>
                </c:pt>
                <c:pt idx="337">
                  <c:v>26.807460670000001</c:v>
                </c:pt>
                <c:pt idx="338">
                  <c:v>19.04865264</c:v>
                </c:pt>
                <c:pt idx="339">
                  <c:v>29.674848619999999</c:v>
                </c:pt>
                <c:pt idx="340">
                  <c:v>29.44234492</c:v>
                </c:pt>
                <c:pt idx="341">
                  <c:v>24.497758340000001</c:v>
                </c:pt>
                <c:pt idx="342">
                  <c:v>21.756066969999999</c:v>
                </c:pt>
                <c:pt idx="343">
                  <c:v>24.89086983</c:v>
                </c:pt>
                <c:pt idx="344">
                  <c:v>25.362128370000001</c:v>
                </c:pt>
                <c:pt idx="345">
                  <c:v>22.505662959999999</c:v>
                </c:pt>
                <c:pt idx="346">
                  <c:v>18.890922400000001</c:v>
                </c:pt>
                <c:pt idx="347">
                  <c:v>18.219235640000001</c:v>
                </c:pt>
                <c:pt idx="348">
                  <c:v>24.045182480000001</c:v>
                </c:pt>
                <c:pt idx="349">
                  <c:v>19.841643779999998</c:v>
                </c:pt>
                <c:pt idx="350">
                  <c:v>18.624815640000001</c:v>
                </c:pt>
                <c:pt idx="351">
                  <c:v>23.931956840000002</c:v>
                </c:pt>
                <c:pt idx="352">
                  <c:v>18.10768088</c:v>
                </c:pt>
                <c:pt idx="353">
                  <c:v>29.39265859</c:v>
                </c:pt>
                <c:pt idx="354">
                  <c:v>20.35264299</c:v>
                </c:pt>
                <c:pt idx="355">
                  <c:v>21.721253730000001</c:v>
                </c:pt>
                <c:pt idx="356">
                  <c:v>29.306883490000001</c:v>
                </c:pt>
                <c:pt idx="357">
                  <c:v>25.1193797</c:v>
                </c:pt>
                <c:pt idx="358">
                  <c:v>24.85908525</c:v>
                </c:pt>
                <c:pt idx="359">
                  <c:v>26.290226489999998</c:v>
                </c:pt>
                <c:pt idx="360">
                  <c:v>19.51522602</c:v>
                </c:pt>
                <c:pt idx="361">
                  <c:v>19.267426059999998</c:v>
                </c:pt>
                <c:pt idx="362">
                  <c:v>19.80082505</c:v>
                </c:pt>
                <c:pt idx="363">
                  <c:v>23.06911285</c:v>
                </c:pt>
                <c:pt idx="364">
                  <c:v>23.976360450000001</c:v>
                </c:pt>
                <c:pt idx="365">
                  <c:v>20.978741299999999</c:v>
                </c:pt>
                <c:pt idx="366">
                  <c:v>21.742090470000001</c:v>
                </c:pt>
                <c:pt idx="367">
                  <c:v>25.19134992</c:v>
                </c:pt>
                <c:pt idx="368">
                  <c:v>29.153461960000001</c:v>
                </c:pt>
                <c:pt idx="369">
                  <c:v>21.369469339999998</c:v>
                </c:pt>
                <c:pt idx="370">
                  <c:v>20.679379369999999</c:v>
                </c:pt>
                <c:pt idx="371">
                  <c:v>20.099772909999999</c:v>
                </c:pt>
                <c:pt idx="372">
                  <c:v>19.71858039</c:v>
                </c:pt>
                <c:pt idx="373">
                  <c:v>23.034733719999998</c:v>
                </c:pt>
                <c:pt idx="374">
                  <c:v>21.633368269999998</c:v>
                </c:pt>
                <c:pt idx="375">
                  <c:v>28.373211260000001</c:v>
                </c:pt>
                <c:pt idx="376">
                  <c:v>28.253988620000001</c:v>
                </c:pt>
                <c:pt idx="377">
                  <c:v>26.545057320000002</c:v>
                </c:pt>
                <c:pt idx="378">
                  <c:v>23.69379734</c:v>
                </c:pt>
                <c:pt idx="379">
                  <c:v>21.435862050000001</c:v>
                </c:pt>
                <c:pt idx="380">
                  <c:v>22.397080209999999</c:v>
                </c:pt>
                <c:pt idx="381">
                  <c:v>28.712902719999999</c:v>
                </c:pt>
                <c:pt idx="382">
                  <c:v>29.333763520000002</c:v>
                </c:pt>
                <c:pt idx="383">
                  <c:v>18.66341418</c:v>
                </c:pt>
                <c:pt idx="384">
                  <c:v>20.79416694</c:v>
                </c:pt>
                <c:pt idx="385">
                  <c:v>28.51204375</c:v>
                </c:pt>
                <c:pt idx="386">
                  <c:v>21.15397394</c:v>
                </c:pt>
                <c:pt idx="387">
                  <c:v>28.492831949999999</c:v>
                </c:pt>
                <c:pt idx="388">
                  <c:v>20.222891329999999</c:v>
                </c:pt>
                <c:pt idx="389">
                  <c:v>28.829159440000002</c:v>
                </c:pt>
                <c:pt idx="390">
                  <c:v>18.999365789999999</c:v>
                </c:pt>
                <c:pt idx="391">
                  <c:v>20.684668460000001</c:v>
                </c:pt>
                <c:pt idx="392">
                  <c:v>22.49400661</c:v>
                </c:pt>
                <c:pt idx="393">
                  <c:v>22.637994299999999</c:v>
                </c:pt>
                <c:pt idx="394">
                  <c:v>25.4245509</c:v>
                </c:pt>
                <c:pt idx="395">
                  <c:v>19.072839729999998</c:v>
                </c:pt>
                <c:pt idx="396">
                  <c:v>19.172672250000002</c:v>
                </c:pt>
                <c:pt idx="397">
                  <c:v>19.579852540000001</c:v>
                </c:pt>
                <c:pt idx="398">
                  <c:v>29.945125130000001</c:v>
                </c:pt>
                <c:pt idx="399">
                  <c:v>19.097479979999999</c:v>
                </c:pt>
                <c:pt idx="400">
                  <c:v>29.124180290000002</c:v>
                </c:pt>
                <c:pt idx="401">
                  <c:v>24.802160669999999</c:v>
                </c:pt>
                <c:pt idx="402">
                  <c:v>23.728367299999999</c:v>
                </c:pt>
                <c:pt idx="403">
                  <c:v>25.433668170000001</c:v>
                </c:pt>
                <c:pt idx="404">
                  <c:v>21.826581220000001</c:v>
                </c:pt>
                <c:pt idx="405">
                  <c:v>25.05665041</c:v>
                </c:pt>
                <c:pt idx="406">
                  <c:v>21.83158448</c:v>
                </c:pt>
                <c:pt idx="407">
                  <c:v>19.65226053</c:v>
                </c:pt>
                <c:pt idx="408">
                  <c:v>27.171037009999999</c:v>
                </c:pt>
                <c:pt idx="409">
                  <c:v>28.908664389999998</c:v>
                </c:pt>
                <c:pt idx="410">
                  <c:v>22.370557130000002</c:v>
                </c:pt>
                <c:pt idx="411">
                  <c:v>19.22638018</c:v>
                </c:pt>
                <c:pt idx="412">
                  <c:v>19.590883699999999</c:v>
                </c:pt>
                <c:pt idx="413">
                  <c:v>27.066139719999999</c:v>
                </c:pt>
                <c:pt idx="414">
                  <c:v>23.078892759999999</c:v>
                </c:pt>
                <c:pt idx="415">
                  <c:v>26.242235789999999</c:v>
                </c:pt>
                <c:pt idx="416">
                  <c:v>23.406745069999999</c:v>
                </c:pt>
                <c:pt idx="417">
                  <c:v>27.65795322</c:v>
                </c:pt>
                <c:pt idx="418">
                  <c:v>24.232486819999998</c:v>
                </c:pt>
                <c:pt idx="419">
                  <c:v>29.3123389</c:v>
                </c:pt>
                <c:pt idx="420">
                  <c:v>27.8466047</c:v>
                </c:pt>
                <c:pt idx="421">
                  <c:v>23.247756979999998</c:v>
                </c:pt>
                <c:pt idx="422">
                  <c:v>21.535191820000001</c:v>
                </c:pt>
                <c:pt idx="423">
                  <c:v>21.792581899999998</c:v>
                </c:pt>
                <c:pt idx="424">
                  <c:v>28.847861810000001</c:v>
                </c:pt>
                <c:pt idx="425">
                  <c:v>18.634627179999999</c:v>
                </c:pt>
                <c:pt idx="426">
                  <c:v>21.701337840000001</c:v>
                </c:pt>
                <c:pt idx="427">
                  <c:v>26.83447104</c:v>
                </c:pt>
                <c:pt idx="428">
                  <c:v>24.662519119999999</c:v>
                </c:pt>
                <c:pt idx="429">
                  <c:v>25.93814051</c:v>
                </c:pt>
                <c:pt idx="430">
                  <c:v>25.350224520000001</c:v>
                </c:pt>
                <c:pt idx="431">
                  <c:v>24.879121810000001</c:v>
                </c:pt>
                <c:pt idx="432">
                  <c:v>23.429198119999999</c:v>
                </c:pt>
                <c:pt idx="433">
                  <c:v>24.06011831</c:v>
                </c:pt>
                <c:pt idx="434">
                  <c:v>25.82798756</c:v>
                </c:pt>
                <c:pt idx="435">
                  <c:v>20.08991511</c:v>
                </c:pt>
                <c:pt idx="436">
                  <c:v>24.351889669999998</c:v>
                </c:pt>
                <c:pt idx="437">
                  <c:v>27.31146386</c:v>
                </c:pt>
                <c:pt idx="438">
                  <c:v>27.636620730000001</c:v>
                </c:pt>
                <c:pt idx="439">
                  <c:v>27.71524629</c:v>
                </c:pt>
                <c:pt idx="440">
                  <c:v>21.558865959999999</c:v>
                </c:pt>
                <c:pt idx="441">
                  <c:v>21.071384160000001</c:v>
                </c:pt>
                <c:pt idx="442">
                  <c:v>18.124768150000001</c:v>
                </c:pt>
                <c:pt idx="443">
                  <c:v>19.322458439999998</c:v>
                </c:pt>
                <c:pt idx="444">
                  <c:v>18.178708180000001</c:v>
                </c:pt>
                <c:pt idx="445">
                  <c:v>21.448764659999998</c:v>
                </c:pt>
                <c:pt idx="446">
                  <c:v>22.455978940000001</c:v>
                </c:pt>
                <c:pt idx="447">
                  <c:v>26.679599150000001</c:v>
                </c:pt>
                <c:pt idx="448">
                  <c:v>22.549183370000002</c:v>
                </c:pt>
                <c:pt idx="449">
                  <c:v>21.591832440000001</c:v>
                </c:pt>
                <c:pt idx="450">
                  <c:v>21.214164019999998</c:v>
                </c:pt>
                <c:pt idx="451">
                  <c:v>26.957912400000001</c:v>
                </c:pt>
                <c:pt idx="452">
                  <c:v>29.633854899999999</c:v>
                </c:pt>
                <c:pt idx="453">
                  <c:v>27.00749991</c:v>
                </c:pt>
                <c:pt idx="454">
                  <c:v>29.425241840000002</c:v>
                </c:pt>
                <c:pt idx="455">
                  <c:v>23.63139258</c:v>
                </c:pt>
                <c:pt idx="456">
                  <c:v>25.517279479999999</c:v>
                </c:pt>
                <c:pt idx="457">
                  <c:v>24.0799193</c:v>
                </c:pt>
                <c:pt idx="458">
                  <c:v>21.23322434</c:v>
                </c:pt>
                <c:pt idx="459">
                  <c:v>29.354424089999998</c:v>
                </c:pt>
                <c:pt idx="460">
                  <c:v>22.340965000000001</c:v>
                </c:pt>
                <c:pt idx="461">
                  <c:v>19.521615300000001</c:v>
                </c:pt>
                <c:pt idx="462">
                  <c:v>20.729506310000001</c:v>
                </c:pt>
                <c:pt idx="463">
                  <c:v>26.762188200000001</c:v>
                </c:pt>
                <c:pt idx="464">
                  <c:v>21.648167010000002</c:v>
                </c:pt>
                <c:pt idx="465">
                  <c:v>23.89444799</c:v>
                </c:pt>
                <c:pt idx="466">
                  <c:v>28.286534419999999</c:v>
                </c:pt>
                <c:pt idx="467">
                  <c:v>29.208519079999999</c:v>
                </c:pt>
                <c:pt idx="468">
                  <c:v>24.60192026</c:v>
                </c:pt>
                <c:pt idx="469">
                  <c:v>22.838028749999999</c:v>
                </c:pt>
                <c:pt idx="470">
                  <c:v>23.757984830000002</c:v>
                </c:pt>
                <c:pt idx="471">
                  <c:v>28.533737670000001</c:v>
                </c:pt>
                <c:pt idx="472">
                  <c:v>20.636426629999999</c:v>
                </c:pt>
                <c:pt idx="473">
                  <c:v>29.478082440000001</c:v>
                </c:pt>
                <c:pt idx="474">
                  <c:v>29.849562689999999</c:v>
                </c:pt>
                <c:pt idx="475">
                  <c:v>23.111681319999999</c:v>
                </c:pt>
                <c:pt idx="476">
                  <c:v>28.814064309999999</c:v>
                </c:pt>
                <c:pt idx="477">
                  <c:v>24.842667370000001</c:v>
                </c:pt>
                <c:pt idx="478">
                  <c:v>26.5328841</c:v>
                </c:pt>
                <c:pt idx="479">
                  <c:v>18.95639276</c:v>
                </c:pt>
                <c:pt idx="480">
                  <c:v>18.649827899999998</c:v>
                </c:pt>
                <c:pt idx="481">
                  <c:v>29.22133152</c:v>
                </c:pt>
                <c:pt idx="482">
                  <c:v>20.615763609999998</c:v>
                </c:pt>
                <c:pt idx="483">
                  <c:v>27.878799059999999</c:v>
                </c:pt>
                <c:pt idx="484">
                  <c:v>19.358559799999998</c:v>
                </c:pt>
                <c:pt idx="485">
                  <c:v>27.938553259999999</c:v>
                </c:pt>
                <c:pt idx="486">
                  <c:v>26.36213729</c:v>
                </c:pt>
                <c:pt idx="487">
                  <c:v>24.213838299999999</c:v>
                </c:pt>
                <c:pt idx="488">
                  <c:v>18.571307220000001</c:v>
                </c:pt>
                <c:pt idx="489">
                  <c:v>28.40976955</c:v>
                </c:pt>
                <c:pt idx="490">
                  <c:v>28.385228399999999</c:v>
                </c:pt>
                <c:pt idx="491">
                  <c:v>21.42840588</c:v>
                </c:pt>
                <c:pt idx="492">
                  <c:v>19.929462560000001</c:v>
                </c:pt>
                <c:pt idx="493">
                  <c:v>21.763629099999999</c:v>
                </c:pt>
                <c:pt idx="494">
                  <c:v>25.469842570000001</c:v>
                </c:pt>
                <c:pt idx="495">
                  <c:v>28.137621119999999</c:v>
                </c:pt>
                <c:pt idx="496">
                  <c:v>29.29754071</c:v>
                </c:pt>
                <c:pt idx="497">
                  <c:v>26.12615022</c:v>
                </c:pt>
                <c:pt idx="498">
                  <c:v>25.790415830000001</c:v>
                </c:pt>
                <c:pt idx="499">
                  <c:v>25.445163619999999</c:v>
                </c:pt>
                <c:pt idx="500">
                  <c:v>28.500844470000001</c:v>
                </c:pt>
                <c:pt idx="501">
                  <c:v>29.145556819999999</c:v>
                </c:pt>
                <c:pt idx="502">
                  <c:v>25.665127770000002</c:v>
                </c:pt>
                <c:pt idx="503">
                  <c:v>28.70550953</c:v>
                </c:pt>
                <c:pt idx="504">
                  <c:v>18.928668699999999</c:v>
                </c:pt>
                <c:pt idx="505">
                  <c:v>22.817325440000001</c:v>
                </c:pt>
                <c:pt idx="506">
                  <c:v>27.59523553</c:v>
                </c:pt>
                <c:pt idx="507">
                  <c:v>24.253285210000001</c:v>
                </c:pt>
                <c:pt idx="508">
                  <c:v>26.43745427</c:v>
                </c:pt>
                <c:pt idx="509">
                  <c:v>24.44397116</c:v>
                </c:pt>
                <c:pt idx="510">
                  <c:v>24.474903909999998</c:v>
                </c:pt>
                <c:pt idx="511">
                  <c:v>28.955100399999999</c:v>
                </c:pt>
                <c:pt idx="512">
                  <c:v>19.691704439999999</c:v>
                </c:pt>
                <c:pt idx="513">
                  <c:v>29.042149469999998</c:v>
                </c:pt>
                <c:pt idx="514">
                  <c:v>27.56865522</c:v>
                </c:pt>
                <c:pt idx="515">
                  <c:v>24.269779320000001</c:v>
                </c:pt>
                <c:pt idx="516">
                  <c:v>23.813578849999999</c:v>
                </c:pt>
                <c:pt idx="517">
                  <c:v>18.679067660000001</c:v>
                </c:pt>
                <c:pt idx="518">
                  <c:v>26.792304009999999</c:v>
                </c:pt>
                <c:pt idx="519">
                  <c:v>18.483184909999999</c:v>
                </c:pt>
                <c:pt idx="520">
                  <c:v>18.410593380000002</c:v>
                </c:pt>
                <c:pt idx="521">
                  <c:v>23.99122273</c:v>
                </c:pt>
                <c:pt idx="522">
                  <c:v>26.659213479999998</c:v>
                </c:pt>
                <c:pt idx="523">
                  <c:v>29.13653055</c:v>
                </c:pt>
                <c:pt idx="524">
                  <c:v>22.67539648</c:v>
                </c:pt>
                <c:pt idx="525">
                  <c:v>25.58077291</c:v>
                </c:pt>
                <c:pt idx="526">
                  <c:v>26.11351853</c:v>
                </c:pt>
                <c:pt idx="527">
                  <c:v>20.078580110000001</c:v>
                </c:pt>
                <c:pt idx="528">
                  <c:v>18.154644829999999</c:v>
                </c:pt>
                <c:pt idx="529">
                  <c:v>28.346558330000001</c:v>
                </c:pt>
                <c:pt idx="530">
                  <c:v>24.831689470000001</c:v>
                </c:pt>
                <c:pt idx="531">
                  <c:v>29.286113189999998</c:v>
                </c:pt>
                <c:pt idx="532">
                  <c:v>24.789643760000001</c:v>
                </c:pt>
                <c:pt idx="533">
                  <c:v>29.07168077</c:v>
                </c:pt>
                <c:pt idx="534">
                  <c:v>24.935612389999999</c:v>
                </c:pt>
                <c:pt idx="535">
                  <c:v>27.194378969999999</c:v>
                </c:pt>
                <c:pt idx="536">
                  <c:v>18.45214734</c:v>
                </c:pt>
                <c:pt idx="537">
                  <c:v>25.302310370000001</c:v>
                </c:pt>
                <c:pt idx="538">
                  <c:v>28.326240729999999</c:v>
                </c:pt>
                <c:pt idx="539">
                  <c:v>22.143063999999999</c:v>
                </c:pt>
                <c:pt idx="540">
                  <c:v>24.180393689999999</c:v>
                </c:pt>
                <c:pt idx="541">
                  <c:v>24.083382159999999</c:v>
                </c:pt>
                <c:pt idx="542">
                  <c:v>28.450828179999998</c:v>
                </c:pt>
                <c:pt idx="543">
                  <c:v>21.976412830000001</c:v>
                </c:pt>
                <c:pt idx="544">
                  <c:v>28.335047370000002</c:v>
                </c:pt>
                <c:pt idx="545">
                  <c:v>24.439746400000001</c:v>
                </c:pt>
                <c:pt idx="546">
                  <c:v>21.879781690000002</c:v>
                </c:pt>
                <c:pt idx="547">
                  <c:v>23.710785990000002</c:v>
                </c:pt>
                <c:pt idx="548">
                  <c:v>25.9959506</c:v>
                </c:pt>
                <c:pt idx="549">
                  <c:v>28.569010080000002</c:v>
                </c:pt>
                <c:pt idx="550">
                  <c:v>28.584918179999999</c:v>
                </c:pt>
                <c:pt idx="551">
                  <c:v>20.96907427</c:v>
                </c:pt>
                <c:pt idx="552">
                  <c:v>28.698201149999999</c:v>
                </c:pt>
                <c:pt idx="553">
                  <c:v>27.320014839999999</c:v>
                </c:pt>
                <c:pt idx="554">
                  <c:v>26.64702617</c:v>
                </c:pt>
                <c:pt idx="555">
                  <c:v>29.162888370000001</c:v>
                </c:pt>
                <c:pt idx="556">
                  <c:v>22.240028169999999</c:v>
                </c:pt>
                <c:pt idx="557">
                  <c:v>22.228687600000001</c:v>
                </c:pt>
                <c:pt idx="558">
                  <c:v>21.354918300000001</c:v>
                </c:pt>
                <c:pt idx="559">
                  <c:v>18.473167069999999</c:v>
                </c:pt>
                <c:pt idx="560">
                  <c:v>25.56383439</c:v>
                </c:pt>
                <c:pt idx="561">
                  <c:v>29.665981120000001</c:v>
                </c:pt>
                <c:pt idx="562">
                  <c:v>26.494404230000001</c:v>
                </c:pt>
                <c:pt idx="563">
                  <c:v>29.499430390000001</c:v>
                </c:pt>
                <c:pt idx="564">
                  <c:v>24.867709340000001</c:v>
                </c:pt>
                <c:pt idx="565">
                  <c:v>22.259539140000001</c:v>
                </c:pt>
                <c:pt idx="566">
                  <c:v>20.186739500000002</c:v>
                </c:pt>
                <c:pt idx="567">
                  <c:v>19.168268609999998</c:v>
                </c:pt>
                <c:pt idx="568">
                  <c:v>28.963093709999999</c:v>
                </c:pt>
                <c:pt idx="569">
                  <c:v>24.77651724</c:v>
                </c:pt>
                <c:pt idx="570">
                  <c:v>25.70791101</c:v>
                </c:pt>
                <c:pt idx="571">
                  <c:v>27.13590992</c:v>
                </c:pt>
                <c:pt idx="572">
                  <c:v>18.931757999999999</c:v>
                </c:pt>
                <c:pt idx="573">
                  <c:v>22.900590709999999</c:v>
                </c:pt>
                <c:pt idx="574">
                  <c:v>18.806167630000001</c:v>
                </c:pt>
                <c:pt idx="575">
                  <c:v>25.105075339999999</c:v>
                </c:pt>
                <c:pt idx="576">
                  <c:v>24.368049419999998</c:v>
                </c:pt>
                <c:pt idx="577">
                  <c:v>22.724851860000001</c:v>
                </c:pt>
                <c:pt idx="578">
                  <c:v>25.73120728</c:v>
                </c:pt>
                <c:pt idx="579">
                  <c:v>29.341512049999999</c:v>
                </c:pt>
                <c:pt idx="580">
                  <c:v>19.991479900000002</c:v>
                </c:pt>
                <c:pt idx="581">
                  <c:v>19.780790639999999</c:v>
                </c:pt>
                <c:pt idx="582">
                  <c:v>27.389456849999998</c:v>
                </c:pt>
                <c:pt idx="583">
                  <c:v>26.576607450000001</c:v>
                </c:pt>
                <c:pt idx="584">
                  <c:v>26.581132149999998</c:v>
                </c:pt>
                <c:pt idx="585">
                  <c:v>21.600722780000002</c:v>
                </c:pt>
                <c:pt idx="586">
                  <c:v>26.607398669999998</c:v>
                </c:pt>
                <c:pt idx="587">
                  <c:v>26.552263440000001</c:v>
                </c:pt>
                <c:pt idx="588">
                  <c:v>21.417338610000002</c:v>
                </c:pt>
                <c:pt idx="589">
                  <c:v>25.022583430000001</c:v>
                </c:pt>
                <c:pt idx="590">
                  <c:v>27.529924149999999</c:v>
                </c:pt>
                <c:pt idx="591">
                  <c:v>28.225379700000001</c:v>
                </c:pt>
                <c:pt idx="592">
                  <c:v>22.609317520000001</c:v>
                </c:pt>
                <c:pt idx="593">
                  <c:v>18.657254349999999</c:v>
                </c:pt>
                <c:pt idx="594">
                  <c:v>29.999058789999999</c:v>
                </c:pt>
                <c:pt idx="595">
                  <c:v>29.834000240000002</c:v>
                </c:pt>
                <c:pt idx="596">
                  <c:v>27.61488151</c:v>
                </c:pt>
                <c:pt idx="597">
                  <c:v>25.876459879999999</c:v>
                </c:pt>
                <c:pt idx="598">
                  <c:v>25.22586849</c:v>
                </c:pt>
                <c:pt idx="599">
                  <c:v>20.156779650000001</c:v>
                </c:pt>
                <c:pt idx="600">
                  <c:v>19.119362039999999</c:v>
                </c:pt>
                <c:pt idx="601">
                  <c:v>21.577446460000001</c:v>
                </c:pt>
                <c:pt idx="602">
                  <c:v>29.261463460000002</c:v>
                </c:pt>
                <c:pt idx="603">
                  <c:v>23.00850775</c:v>
                </c:pt>
                <c:pt idx="604">
                  <c:v>23.666405040000001</c:v>
                </c:pt>
                <c:pt idx="605">
                  <c:v>20.693229599999999</c:v>
                </c:pt>
                <c:pt idx="606">
                  <c:v>24.15248008</c:v>
                </c:pt>
                <c:pt idx="607">
                  <c:v>23.5366675</c:v>
                </c:pt>
                <c:pt idx="608">
                  <c:v>21.276589120000001</c:v>
                </c:pt>
                <c:pt idx="609">
                  <c:v>23.137907299999998</c:v>
                </c:pt>
                <c:pt idx="610">
                  <c:v>25.91601498</c:v>
                </c:pt>
                <c:pt idx="611">
                  <c:v>29.012451840000001</c:v>
                </c:pt>
                <c:pt idx="612">
                  <c:v>27.108548200000001</c:v>
                </c:pt>
                <c:pt idx="613">
                  <c:v>22.04045301</c:v>
                </c:pt>
                <c:pt idx="614">
                  <c:v>25.16881747</c:v>
                </c:pt>
                <c:pt idx="615">
                  <c:v>28.242274949999999</c:v>
                </c:pt>
                <c:pt idx="616">
                  <c:v>18.54511209</c:v>
                </c:pt>
                <c:pt idx="617">
                  <c:v>26.141102100000001</c:v>
                </c:pt>
                <c:pt idx="618">
                  <c:v>29.727492519999998</c:v>
                </c:pt>
                <c:pt idx="619">
                  <c:v>20.7376562</c:v>
                </c:pt>
                <c:pt idx="620">
                  <c:v>24.903768190000001</c:v>
                </c:pt>
                <c:pt idx="621">
                  <c:v>26.31502721</c:v>
                </c:pt>
                <c:pt idx="622">
                  <c:v>26.744088059999999</c:v>
                </c:pt>
                <c:pt idx="623">
                  <c:v>23.147647169999999</c:v>
                </c:pt>
                <c:pt idx="624">
                  <c:v>22.063689109999999</c:v>
                </c:pt>
                <c:pt idx="625">
                  <c:v>22.93028606</c:v>
                </c:pt>
                <c:pt idx="626">
                  <c:v>21.111802610000002</c:v>
                </c:pt>
                <c:pt idx="627">
                  <c:v>25.319456389999999</c:v>
                </c:pt>
                <c:pt idx="628">
                  <c:v>24.415673909999999</c:v>
                </c:pt>
                <c:pt idx="629">
                  <c:v>24.244651739999998</c:v>
                </c:pt>
                <c:pt idx="630">
                  <c:v>25.53066463</c:v>
                </c:pt>
                <c:pt idx="631">
                  <c:v>21.088296320000001</c:v>
                </c:pt>
                <c:pt idx="632">
                  <c:v>28.202890709999998</c:v>
                </c:pt>
                <c:pt idx="633">
                  <c:v>25.744235740000001</c:v>
                </c:pt>
                <c:pt idx="634">
                  <c:v>19.819326920000002</c:v>
                </c:pt>
                <c:pt idx="635">
                  <c:v>19.648083329999999</c:v>
                </c:pt>
                <c:pt idx="636">
                  <c:v>29.10210086</c:v>
                </c:pt>
                <c:pt idx="637">
                  <c:v>24.969635700000001</c:v>
                </c:pt>
                <c:pt idx="638">
                  <c:v>25.632990929999998</c:v>
                </c:pt>
                <c:pt idx="639">
                  <c:v>29.82374325</c:v>
                </c:pt>
                <c:pt idx="640">
                  <c:v>24.453189299999998</c:v>
                </c:pt>
                <c:pt idx="641">
                  <c:v>29.038131530000001</c:v>
                </c:pt>
                <c:pt idx="642">
                  <c:v>18.738916870000001</c:v>
                </c:pt>
                <c:pt idx="643">
                  <c:v>23.264450270000001</c:v>
                </c:pt>
                <c:pt idx="644">
                  <c:v>29.984173590000001</c:v>
                </c:pt>
                <c:pt idx="645">
                  <c:v>18.300813430000002</c:v>
                </c:pt>
                <c:pt idx="646">
                  <c:v>29.001625019999999</c:v>
                </c:pt>
                <c:pt idx="647">
                  <c:v>20.40581963</c:v>
                </c:pt>
                <c:pt idx="648">
                  <c:v>22.959629759999999</c:v>
                </c:pt>
                <c:pt idx="649">
                  <c:v>25.965146749999999</c:v>
                </c:pt>
                <c:pt idx="650">
                  <c:v>28.05876855</c:v>
                </c:pt>
                <c:pt idx="651">
                  <c:v>19.91713275</c:v>
                </c:pt>
                <c:pt idx="652">
                  <c:v>18.088322430000002</c:v>
                </c:pt>
                <c:pt idx="653">
                  <c:v>23.802268439999999</c:v>
                </c:pt>
                <c:pt idx="654">
                  <c:v>24.62190369</c:v>
                </c:pt>
                <c:pt idx="655">
                  <c:v>20.624068600000001</c:v>
                </c:pt>
                <c:pt idx="656">
                  <c:v>28.304769350000001</c:v>
                </c:pt>
                <c:pt idx="657">
                  <c:v>24.284362869999999</c:v>
                </c:pt>
                <c:pt idx="658">
                  <c:v>26.96994205</c:v>
                </c:pt>
                <c:pt idx="659">
                  <c:v>27.738204419999999</c:v>
                </c:pt>
                <c:pt idx="660">
                  <c:v>18.312369780000001</c:v>
                </c:pt>
                <c:pt idx="661">
                  <c:v>21.897431950000001</c:v>
                </c:pt>
                <c:pt idx="662">
                  <c:v>27.344424780000001</c:v>
                </c:pt>
                <c:pt idx="663">
                  <c:v>29.230788270000001</c:v>
                </c:pt>
                <c:pt idx="664">
                  <c:v>20.306481609999999</c:v>
                </c:pt>
                <c:pt idx="665">
                  <c:v>20.44443618</c:v>
                </c:pt>
                <c:pt idx="666">
                  <c:v>27.625258599999999</c:v>
                </c:pt>
                <c:pt idx="667">
                  <c:v>25.208601430000002</c:v>
                </c:pt>
                <c:pt idx="668">
                  <c:v>24.642766949999999</c:v>
                </c:pt>
                <c:pt idx="669">
                  <c:v>22.08277623</c:v>
                </c:pt>
                <c:pt idx="670">
                  <c:v>20.425077330000001</c:v>
                </c:pt>
                <c:pt idx="671">
                  <c:v>19.1525684</c:v>
                </c:pt>
                <c:pt idx="672">
                  <c:v>28.857129960000002</c:v>
                </c:pt>
                <c:pt idx="673">
                  <c:v>20.251942490000001</c:v>
                </c:pt>
                <c:pt idx="674">
                  <c:v>23.603434450000002</c:v>
                </c:pt>
                <c:pt idx="675">
                  <c:v>29.177185869999999</c:v>
                </c:pt>
                <c:pt idx="676">
                  <c:v>19.40920075</c:v>
                </c:pt>
                <c:pt idx="677">
                  <c:v>18.35933459</c:v>
                </c:pt>
                <c:pt idx="678">
                  <c:v>18.690080049999999</c:v>
                </c:pt>
                <c:pt idx="679">
                  <c:v>28.637982990000001</c:v>
                </c:pt>
                <c:pt idx="680">
                  <c:v>23.212541049999999</c:v>
                </c:pt>
                <c:pt idx="681">
                  <c:v>22.76507136</c:v>
                </c:pt>
                <c:pt idx="682">
                  <c:v>22.512803869999999</c:v>
                </c:pt>
                <c:pt idx="683">
                  <c:v>29.196354119999999</c:v>
                </c:pt>
                <c:pt idx="684">
                  <c:v>26.59255735</c:v>
                </c:pt>
                <c:pt idx="685">
                  <c:v>26.623180680000001</c:v>
                </c:pt>
                <c:pt idx="686">
                  <c:v>29.9296361</c:v>
                </c:pt>
                <c:pt idx="687">
                  <c:v>22.32751648</c:v>
                </c:pt>
                <c:pt idx="688">
                  <c:v>26.516158489999999</c:v>
                </c:pt>
                <c:pt idx="689">
                  <c:v>27.048902729999998</c:v>
                </c:pt>
                <c:pt idx="690">
                  <c:v>23.68481616</c:v>
                </c:pt>
                <c:pt idx="691">
                  <c:v>23.02246306</c:v>
                </c:pt>
                <c:pt idx="692">
                  <c:v>23.95351909</c:v>
                </c:pt>
                <c:pt idx="693">
                  <c:v>23.882493629999999</c:v>
                </c:pt>
                <c:pt idx="694">
                  <c:v>26.050772899999998</c:v>
                </c:pt>
                <c:pt idx="695">
                  <c:v>26.482729549999998</c:v>
                </c:pt>
                <c:pt idx="696">
                  <c:v>18.364744600000002</c:v>
                </c:pt>
                <c:pt idx="697">
                  <c:v>23.62679825</c:v>
                </c:pt>
                <c:pt idx="698">
                  <c:v>29.06357332</c:v>
                </c:pt>
                <c:pt idx="699">
                  <c:v>23.87741879</c:v>
                </c:pt>
                <c:pt idx="700">
                  <c:v>18.37144747</c:v>
                </c:pt>
                <c:pt idx="701">
                  <c:v>27.294775189999999</c:v>
                </c:pt>
                <c:pt idx="702">
                  <c:v>29.891131600000001</c:v>
                </c:pt>
                <c:pt idx="703">
                  <c:v>18.246302589999999</c:v>
                </c:pt>
                <c:pt idx="704">
                  <c:v>22.2178468</c:v>
                </c:pt>
                <c:pt idx="705">
                  <c:v>20.29426544</c:v>
                </c:pt>
                <c:pt idx="706">
                  <c:v>22.640505610000002</c:v>
                </c:pt>
                <c:pt idx="707">
                  <c:v>29.78492593</c:v>
                </c:pt>
                <c:pt idx="708">
                  <c:v>20.39977992</c:v>
                </c:pt>
                <c:pt idx="709">
                  <c:v>22.89562261</c:v>
                </c:pt>
                <c:pt idx="710">
                  <c:v>25.181415059999999</c:v>
                </c:pt>
                <c:pt idx="711">
                  <c:v>20.811349249999999</c:v>
                </c:pt>
                <c:pt idx="712">
                  <c:v>28.60574772</c:v>
                </c:pt>
                <c:pt idx="713">
                  <c:v>21.38950298</c:v>
                </c:pt>
                <c:pt idx="714">
                  <c:v>22.876290820000001</c:v>
                </c:pt>
                <c:pt idx="715">
                  <c:v>18.209097020000002</c:v>
                </c:pt>
                <c:pt idx="716">
                  <c:v>22.798013180000002</c:v>
                </c:pt>
                <c:pt idx="717">
                  <c:v>23.731604529999998</c:v>
                </c:pt>
                <c:pt idx="718">
                  <c:v>27.975652929999999</c:v>
                </c:pt>
                <c:pt idx="719">
                  <c:v>24.290593399999999</c:v>
                </c:pt>
                <c:pt idx="720">
                  <c:v>29.900694290000001</c:v>
                </c:pt>
                <c:pt idx="721">
                  <c:v>29.8810374</c:v>
                </c:pt>
                <c:pt idx="722">
                  <c:v>23.189464999999998</c:v>
                </c:pt>
                <c:pt idx="723">
                  <c:v>27.48152739</c:v>
                </c:pt>
                <c:pt idx="724">
                  <c:v>28.48450635</c:v>
                </c:pt>
                <c:pt idx="725">
                  <c:v>29.186977429999999</c:v>
                </c:pt>
                <c:pt idx="726">
                  <c:v>23.7007695</c:v>
                </c:pt>
                <c:pt idx="727">
                  <c:v>26.272796419999999</c:v>
                </c:pt>
                <c:pt idx="728">
                  <c:v>28.974391700000002</c:v>
                </c:pt>
                <c:pt idx="729">
                  <c:v>25.768560600000001</c:v>
                </c:pt>
                <c:pt idx="730">
                  <c:v>27.241729750000001</c:v>
                </c:pt>
                <c:pt idx="731">
                  <c:v>20.246842539999999</c:v>
                </c:pt>
                <c:pt idx="732">
                  <c:v>25.377746729999998</c:v>
                </c:pt>
                <c:pt idx="733">
                  <c:v>29.805353400000001</c:v>
                </c:pt>
                <c:pt idx="734">
                  <c:v>22.69506157</c:v>
                </c:pt>
                <c:pt idx="735">
                  <c:v>18.112944840000001</c:v>
                </c:pt>
                <c:pt idx="736">
                  <c:v>18.705872530000001</c:v>
                </c:pt>
                <c:pt idx="737">
                  <c:v>20.04444595</c:v>
                </c:pt>
                <c:pt idx="738">
                  <c:v>23.641002100000001</c:v>
                </c:pt>
                <c:pt idx="739">
                  <c:v>29.792968909999999</c:v>
                </c:pt>
                <c:pt idx="740">
                  <c:v>22.88304926</c:v>
                </c:pt>
                <c:pt idx="741">
                  <c:v>22.97586029</c:v>
                </c:pt>
                <c:pt idx="742">
                  <c:v>26.04302199</c:v>
                </c:pt>
                <c:pt idx="743">
                  <c:v>25.01355375</c:v>
                </c:pt>
                <c:pt idx="744">
                  <c:v>24.224001619999999</c:v>
                </c:pt>
                <c:pt idx="745">
                  <c:v>28.595863600000001</c:v>
                </c:pt>
                <c:pt idx="746">
                  <c:v>26.75599669</c:v>
                </c:pt>
                <c:pt idx="747">
                  <c:v>23.771868439999999</c:v>
                </c:pt>
                <c:pt idx="748">
                  <c:v>25.234394689999998</c:v>
                </c:pt>
                <c:pt idx="749">
                  <c:v>27.495294470000001</c:v>
                </c:pt>
                <c:pt idx="750">
                  <c:v>26.826415300000001</c:v>
                </c:pt>
                <c:pt idx="751">
                  <c:v>22.01085763</c:v>
                </c:pt>
                <c:pt idx="752">
                  <c:v>22.42755695</c:v>
                </c:pt>
                <c:pt idx="753">
                  <c:v>23.855658999999999</c:v>
                </c:pt>
                <c:pt idx="754">
                  <c:v>21.059433940000002</c:v>
                </c:pt>
                <c:pt idx="755">
                  <c:v>25.48511538</c:v>
                </c:pt>
                <c:pt idx="756">
                  <c:v>23.652111569999999</c:v>
                </c:pt>
                <c:pt idx="757">
                  <c:v>26.946290619999999</c:v>
                </c:pt>
                <c:pt idx="758">
                  <c:v>26.2365952</c:v>
                </c:pt>
                <c:pt idx="759">
                  <c:v>23.325235370000001</c:v>
                </c:pt>
                <c:pt idx="760">
                  <c:v>22.072567970000001</c:v>
                </c:pt>
                <c:pt idx="761">
                  <c:v>19.216892250000001</c:v>
                </c:pt>
                <c:pt idx="762">
                  <c:v>28.737294439999999</c:v>
                </c:pt>
                <c:pt idx="763">
                  <c:v>21.9651441</c:v>
                </c:pt>
                <c:pt idx="764">
                  <c:v>22.365058359999999</c:v>
                </c:pt>
                <c:pt idx="765">
                  <c:v>19.933873699999999</c:v>
                </c:pt>
                <c:pt idx="766">
                  <c:v>25.216969779999999</c:v>
                </c:pt>
                <c:pt idx="767">
                  <c:v>20.263201949999999</c:v>
                </c:pt>
                <c:pt idx="768">
                  <c:v>28.529959600000002</c:v>
                </c:pt>
                <c:pt idx="769">
                  <c:v>20.558249029999999</c:v>
                </c:pt>
                <c:pt idx="770">
                  <c:v>21.002537950000001</c:v>
                </c:pt>
                <c:pt idx="771">
                  <c:v>25.65877145</c:v>
                </c:pt>
                <c:pt idx="772">
                  <c:v>26.66927665</c:v>
                </c:pt>
                <c:pt idx="773">
                  <c:v>29.775984730000001</c:v>
                </c:pt>
                <c:pt idx="774">
                  <c:v>23.20865105</c:v>
                </c:pt>
                <c:pt idx="775">
                  <c:v>26.723575360000002</c:v>
                </c:pt>
                <c:pt idx="776">
                  <c:v>26.45629812</c:v>
                </c:pt>
                <c:pt idx="777">
                  <c:v>28.03791026</c:v>
                </c:pt>
                <c:pt idx="778">
                  <c:v>19.98981719</c:v>
                </c:pt>
                <c:pt idx="779">
                  <c:v>22.571810469999999</c:v>
                </c:pt>
                <c:pt idx="780">
                  <c:v>21.30704261</c:v>
                </c:pt>
                <c:pt idx="781">
                  <c:v>20.123652010000001</c:v>
                </c:pt>
                <c:pt idx="782">
                  <c:v>19.87783443</c:v>
                </c:pt>
                <c:pt idx="783">
                  <c:v>21.24778255</c:v>
                </c:pt>
                <c:pt idx="784">
                  <c:v>20.19570044</c:v>
                </c:pt>
                <c:pt idx="785">
                  <c:v>24.169045050000001</c:v>
                </c:pt>
                <c:pt idx="786">
                  <c:v>26.995953149999998</c:v>
                </c:pt>
                <c:pt idx="787">
                  <c:v>25.04081068</c:v>
                </c:pt>
                <c:pt idx="788">
                  <c:v>19.754730649999999</c:v>
                </c:pt>
                <c:pt idx="789">
                  <c:v>28.741244630000001</c:v>
                </c:pt>
                <c:pt idx="790">
                  <c:v>20.54972772</c:v>
                </c:pt>
                <c:pt idx="791">
                  <c:v>23.123895829999999</c:v>
                </c:pt>
                <c:pt idx="792">
                  <c:v>19.630516230000001</c:v>
                </c:pt>
                <c:pt idx="793">
                  <c:v>18.052563630000002</c:v>
                </c:pt>
                <c:pt idx="794">
                  <c:v>19.250718150000001</c:v>
                </c:pt>
                <c:pt idx="795">
                  <c:v>21.32229091</c:v>
                </c:pt>
                <c:pt idx="796">
                  <c:v>28.12507785</c:v>
                </c:pt>
                <c:pt idx="797">
                  <c:v>22.410951499999999</c:v>
                </c:pt>
                <c:pt idx="798">
                  <c:v>25.974669259999999</c:v>
                </c:pt>
                <c:pt idx="799">
                  <c:v>19.343935640000002</c:v>
                </c:pt>
                <c:pt idx="800">
                  <c:v>20.5395374</c:v>
                </c:pt>
                <c:pt idx="801">
                  <c:v>27.94485079</c:v>
                </c:pt>
                <c:pt idx="802">
                  <c:v>28.771487690000001</c:v>
                </c:pt>
                <c:pt idx="803">
                  <c:v>18.90493987</c:v>
                </c:pt>
                <c:pt idx="804">
                  <c:v>28.468310989999999</c:v>
                </c:pt>
                <c:pt idx="805">
                  <c:v>28.610189470000002</c:v>
                </c:pt>
                <c:pt idx="806">
                  <c:v>18.50180409</c:v>
                </c:pt>
                <c:pt idx="807">
                  <c:v>24.917003680000001</c:v>
                </c:pt>
                <c:pt idx="808">
                  <c:v>27.538613349999999</c:v>
                </c:pt>
                <c:pt idx="809">
                  <c:v>19.274676849999999</c:v>
                </c:pt>
                <c:pt idx="810">
                  <c:v>21.519824280000002</c:v>
                </c:pt>
                <c:pt idx="811">
                  <c:v>23.569181480000001</c:v>
                </c:pt>
                <c:pt idx="812">
                  <c:v>21.123272629999999</c:v>
                </c:pt>
                <c:pt idx="813">
                  <c:v>26.705969960000001</c:v>
                </c:pt>
                <c:pt idx="814">
                  <c:v>22.197225029999998</c:v>
                </c:pt>
                <c:pt idx="815">
                  <c:v>19.856893530000001</c:v>
                </c:pt>
                <c:pt idx="816">
                  <c:v>19.775134940000001</c:v>
                </c:pt>
                <c:pt idx="817">
                  <c:v>28.766894000000001</c:v>
                </c:pt>
                <c:pt idx="818">
                  <c:v>21.29634458</c:v>
                </c:pt>
                <c:pt idx="819">
                  <c:v>23.415235859999999</c:v>
                </c:pt>
                <c:pt idx="820">
                  <c:v>26.427741879999999</c:v>
                </c:pt>
                <c:pt idx="821">
                  <c:v>18.851355510000001</c:v>
                </c:pt>
                <c:pt idx="822">
                  <c:v>23.511199990000001</c:v>
                </c:pt>
                <c:pt idx="823">
                  <c:v>24.385975080000001</c:v>
                </c:pt>
                <c:pt idx="824">
                  <c:v>27.799331339999998</c:v>
                </c:pt>
                <c:pt idx="825">
                  <c:v>29.958708489999999</c:v>
                </c:pt>
                <c:pt idx="826">
                  <c:v>18.096342700000001</c:v>
                </c:pt>
                <c:pt idx="827">
                  <c:v>27.4099127</c:v>
                </c:pt>
                <c:pt idx="828">
                  <c:v>28.014602379999999</c:v>
                </c:pt>
                <c:pt idx="829">
                  <c:v>20.746414179999999</c:v>
                </c:pt>
                <c:pt idx="830">
                  <c:v>26.158355069999999</c:v>
                </c:pt>
                <c:pt idx="831">
                  <c:v>29.655375070000002</c:v>
                </c:pt>
                <c:pt idx="832">
                  <c:v>29.57750691</c:v>
                </c:pt>
                <c:pt idx="833">
                  <c:v>26.160827279999999</c:v>
                </c:pt>
                <c:pt idx="834">
                  <c:v>29.740329110000001</c:v>
                </c:pt>
                <c:pt idx="835">
                  <c:v>20.27508297</c:v>
                </c:pt>
                <c:pt idx="836">
                  <c:v>22.40782905</c:v>
                </c:pt>
                <c:pt idx="837">
                  <c:v>20.50313968</c:v>
                </c:pt>
                <c:pt idx="838">
                  <c:v>21.618678160000002</c:v>
                </c:pt>
                <c:pt idx="839">
                  <c:v>20.488922980000002</c:v>
                </c:pt>
                <c:pt idx="840">
                  <c:v>22.276384109999999</c:v>
                </c:pt>
                <c:pt idx="841">
                  <c:v>18.468492149999999</c:v>
                </c:pt>
                <c:pt idx="842">
                  <c:v>20.716291259999998</c:v>
                </c:pt>
                <c:pt idx="843">
                  <c:v>29.051452210000001</c:v>
                </c:pt>
                <c:pt idx="844">
                  <c:v>24.030295110000001</c:v>
                </c:pt>
                <c:pt idx="845">
                  <c:v>28.720216990000001</c:v>
                </c:pt>
                <c:pt idx="846">
                  <c:v>26.382571739999999</c:v>
                </c:pt>
                <c:pt idx="847">
                  <c:v>19.969351140000001</c:v>
                </c:pt>
                <c:pt idx="848">
                  <c:v>29.381526489999999</c:v>
                </c:pt>
                <c:pt idx="849">
                  <c:v>29.243962629999999</c:v>
                </c:pt>
                <c:pt idx="850">
                  <c:v>23.376394520000002</c:v>
                </c:pt>
                <c:pt idx="851">
                  <c:v>24.518979179999999</c:v>
                </c:pt>
                <c:pt idx="852">
                  <c:v>20.868021209999998</c:v>
                </c:pt>
                <c:pt idx="853">
                  <c:v>27.892380840000001</c:v>
                </c:pt>
                <c:pt idx="854">
                  <c:v>21.044464770000001</c:v>
                </c:pt>
                <c:pt idx="855">
                  <c:v>26.819750039999999</c:v>
                </c:pt>
                <c:pt idx="856">
                  <c:v>21.992728230000001</c:v>
                </c:pt>
                <c:pt idx="857">
                  <c:v>28.142481029999999</c:v>
                </c:pt>
                <c:pt idx="858">
                  <c:v>26.524596290000002</c:v>
                </c:pt>
                <c:pt idx="859">
                  <c:v>23.101628989999998</c:v>
                </c:pt>
                <c:pt idx="860">
                  <c:v>24.690607740000001</c:v>
                </c:pt>
                <c:pt idx="861">
                  <c:v>25.810746470000002</c:v>
                </c:pt>
                <c:pt idx="862">
                  <c:v>26.851275909999998</c:v>
                </c:pt>
                <c:pt idx="863">
                  <c:v>18.918065680000002</c:v>
                </c:pt>
                <c:pt idx="864">
                  <c:v>27.58965482</c:v>
                </c:pt>
                <c:pt idx="865">
                  <c:v>24.927089689999999</c:v>
                </c:pt>
                <c:pt idx="866">
                  <c:v>20.909228890000001</c:v>
                </c:pt>
                <c:pt idx="867">
                  <c:v>20.705880740000001</c:v>
                </c:pt>
                <c:pt idx="868">
                  <c:v>28.04990085</c:v>
                </c:pt>
                <c:pt idx="869">
                  <c:v>23.58253332</c:v>
                </c:pt>
                <c:pt idx="870">
                  <c:v>21.287373259999999</c:v>
                </c:pt>
                <c:pt idx="871">
                  <c:v>22.482038750000001</c:v>
                </c:pt>
                <c:pt idx="872">
                  <c:v>19.295378620000001</c:v>
                </c:pt>
                <c:pt idx="873">
                  <c:v>23.043735739999999</c:v>
                </c:pt>
                <c:pt idx="874">
                  <c:v>29.547863169999999</c:v>
                </c:pt>
                <c:pt idx="875">
                  <c:v>18.382417360000002</c:v>
                </c:pt>
                <c:pt idx="876">
                  <c:v>26.02746312</c:v>
                </c:pt>
                <c:pt idx="877">
                  <c:v>22.165528349999999</c:v>
                </c:pt>
                <c:pt idx="878">
                  <c:v>29.751044539999999</c:v>
                </c:pt>
                <c:pt idx="879">
                  <c:v>23.86861738</c:v>
                </c:pt>
                <c:pt idx="880">
                  <c:v>23.314643019999998</c:v>
                </c:pt>
                <c:pt idx="881">
                  <c:v>22.748609160000001</c:v>
                </c:pt>
                <c:pt idx="882">
                  <c:v>26.329590809999999</c:v>
                </c:pt>
                <c:pt idx="883">
                  <c:v>27.902555100000001</c:v>
                </c:pt>
                <c:pt idx="884">
                  <c:v>26.731302809999999</c:v>
                </c:pt>
                <c:pt idx="885">
                  <c:v>27.279244039999998</c:v>
                </c:pt>
                <c:pt idx="886">
                  <c:v>29.25770129</c:v>
                </c:pt>
                <c:pt idx="887">
                  <c:v>24.09003092</c:v>
                </c:pt>
                <c:pt idx="888">
                  <c:v>23.920502989999999</c:v>
                </c:pt>
                <c:pt idx="889">
                  <c:v>27.864567090000001</c:v>
                </c:pt>
                <c:pt idx="890">
                  <c:v>24.884184659999999</c:v>
                </c:pt>
                <c:pt idx="891">
                  <c:v>18.496386680000001</c:v>
                </c:pt>
                <c:pt idx="892">
                  <c:v>20.66863051</c:v>
                </c:pt>
                <c:pt idx="893">
                  <c:v>21.027654470000002</c:v>
                </c:pt>
                <c:pt idx="894">
                  <c:v>25.503192840000001</c:v>
                </c:pt>
                <c:pt idx="895">
                  <c:v>24.706524760000001</c:v>
                </c:pt>
                <c:pt idx="896">
                  <c:v>25.416123769999999</c:v>
                </c:pt>
                <c:pt idx="897">
                  <c:v>19.053781010000002</c:v>
                </c:pt>
                <c:pt idx="898">
                  <c:v>20.067349549999999</c:v>
                </c:pt>
                <c:pt idx="899">
                  <c:v>28.899119550000002</c:v>
                </c:pt>
                <c:pt idx="900">
                  <c:v>21.453294020000001</c:v>
                </c:pt>
                <c:pt idx="901">
                  <c:v>25.06245174</c:v>
                </c:pt>
                <c:pt idx="902">
                  <c:v>25.275607340000001</c:v>
                </c:pt>
                <c:pt idx="903">
                  <c:v>18.16921133</c:v>
                </c:pt>
                <c:pt idx="904">
                  <c:v>19.670274089999999</c:v>
                </c:pt>
                <c:pt idx="905">
                  <c:v>23.903037059999999</c:v>
                </c:pt>
                <c:pt idx="906">
                  <c:v>19.286486279999998</c:v>
                </c:pt>
                <c:pt idx="907">
                  <c:v>28.66943169</c:v>
                </c:pt>
                <c:pt idx="908">
                  <c:v>24.17522408</c:v>
                </c:pt>
                <c:pt idx="909">
                  <c:v>20.13484862</c:v>
                </c:pt>
                <c:pt idx="910">
                  <c:v>19.619088949999998</c:v>
                </c:pt>
                <c:pt idx="911">
                  <c:v>27.220304949999999</c:v>
                </c:pt>
                <c:pt idx="912">
                  <c:v>20.835643300000001</c:v>
                </c:pt>
                <c:pt idx="913">
                  <c:v>19.137076480000001</c:v>
                </c:pt>
                <c:pt idx="914">
                  <c:v>27.969621249999999</c:v>
                </c:pt>
                <c:pt idx="915">
                  <c:v>29.718916400000001</c:v>
                </c:pt>
                <c:pt idx="916">
                  <c:v>21.140654909999999</c:v>
                </c:pt>
                <c:pt idx="917">
                  <c:v>28.889998670000001</c:v>
                </c:pt>
                <c:pt idx="918">
                  <c:v>25.60361962</c:v>
                </c:pt>
                <c:pt idx="919">
                  <c:v>27.831211249999999</c:v>
                </c:pt>
                <c:pt idx="920">
                  <c:v>26.987584269999999</c:v>
                </c:pt>
                <c:pt idx="921">
                  <c:v>28.838851420000001</c:v>
                </c:pt>
                <c:pt idx="922">
                  <c:v>29.552341800000001</c:v>
                </c:pt>
                <c:pt idx="923">
                  <c:v>19.305355559999999</c:v>
                </c:pt>
                <c:pt idx="924">
                  <c:v>23.46667635</c:v>
                </c:pt>
                <c:pt idx="925">
                  <c:v>29.76365461</c:v>
                </c:pt>
                <c:pt idx="926">
                  <c:v>24.1307586</c:v>
                </c:pt>
                <c:pt idx="927">
                  <c:v>18.53416361</c:v>
                </c:pt>
                <c:pt idx="928">
                  <c:v>20.009185200000001</c:v>
                </c:pt>
                <c:pt idx="929">
                  <c:v>20.435713109999998</c:v>
                </c:pt>
                <c:pt idx="930">
                  <c:v>20.510752790000002</c:v>
                </c:pt>
                <c:pt idx="931">
                  <c:v>23.279676949999999</c:v>
                </c:pt>
                <c:pt idx="932">
                  <c:v>21.478511139999998</c:v>
                </c:pt>
                <c:pt idx="933">
                  <c:v>22.438229339999999</c:v>
                </c:pt>
                <c:pt idx="934">
                  <c:v>19.123412120000001</c:v>
                </c:pt>
                <c:pt idx="935">
                  <c:v>25.527491550000001</c:v>
                </c:pt>
                <c:pt idx="936">
                  <c:v>18.760772410000001</c:v>
                </c:pt>
                <c:pt idx="937">
                  <c:v>24.34146513</c:v>
                </c:pt>
                <c:pt idx="938">
                  <c:v>18.964652640000001</c:v>
                </c:pt>
                <c:pt idx="939">
                  <c:v>21.73672938</c:v>
                </c:pt>
                <c:pt idx="940">
                  <c:v>22.023946469999998</c:v>
                </c:pt>
                <c:pt idx="941">
                  <c:v>27.285083490000002</c:v>
                </c:pt>
                <c:pt idx="942">
                  <c:v>21.40680205</c:v>
                </c:pt>
                <c:pt idx="943">
                  <c:v>19.895130259999998</c:v>
                </c:pt>
                <c:pt idx="944">
                  <c:v>28.647444190000002</c:v>
                </c:pt>
                <c:pt idx="945">
                  <c:v>21.038296450000001</c:v>
                </c:pt>
                <c:pt idx="946">
                  <c:v>28.43490744</c:v>
                </c:pt>
                <c:pt idx="947">
                  <c:v>29.93656674</c:v>
                </c:pt>
                <c:pt idx="948">
                  <c:v>19.688306659999999</c:v>
                </c:pt>
                <c:pt idx="949">
                  <c:v>29.21989657</c:v>
                </c:pt>
                <c:pt idx="950">
                  <c:v>19.101992259999999</c:v>
                </c:pt>
                <c:pt idx="951">
                  <c:v>29.459599529999998</c:v>
                </c:pt>
                <c:pt idx="952">
                  <c:v>25.122195260000002</c:v>
                </c:pt>
                <c:pt idx="953">
                  <c:v>26.44790617</c:v>
                </c:pt>
                <c:pt idx="954">
                  <c:v>27.746202480000001</c:v>
                </c:pt>
                <c:pt idx="955">
                  <c:v>26.283206289999999</c:v>
                </c:pt>
                <c:pt idx="956">
                  <c:v>19.900985290000001</c:v>
                </c:pt>
                <c:pt idx="957">
                  <c:v>22.30041829</c:v>
                </c:pt>
                <c:pt idx="958">
                  <c:v>27.187127490000002</c:v>
                </c:pt>
                <c:pt idx="959">
                  <c:v>20.145352800000001</c:v>
                </c:pt>
                <c:pt idx="960">
                  <c:v>28.27377315</c:v>
                </c:pt>
                <c:pt idx="961">
                  <c:v>20.940821490000001</c:v>
                </c:pt>
                <c:pt idx="962">
                  <c:v>19.038737430000001</c:v>
                </c:pt>
                <c:pt idx="963">
                  <c:v>28.364728379999999</c:v>
                </c:pt>
                <c:pt idx="964">
                  <c:v>27.917272229999998</c:v>
                </c:pt>
                <c:pt idx="965">
                  <c:v>27.149081110000001</c:v>
                </c:pt>
                <c:pt idx="966">
                  <c:v>26.035087470000001</c:v>
                </c:pt>
                <c:pt idx="967">
                  <c:v>24.12120101</c:v>
                </c:pt>
                <c:pt idx="968">
                  <c:v>26.40863375</c:v>
                </c:pt>
                <c:pt idx="969">
                  <c:v>25.83688459</c:v>
                </c:pt>
                <c:pt idx="970">
                  <c:v>27.07273571</c:v>
                </c:pt>
                <c:pt idx="971">
                  <c:v>28.873632189999999</c:v>
                </c:pt>
                <c:pt idx="972">
                  <c:v>22.563202789999998</c:v>
                </c:pt>
                <c:pt idx="973">
                  <c:v>26.928529449999999</c:v>
                </c:pt>
                <c:pt idx="974">
                  <c:v>23.197255980000001</c:v>
                </c:pt>
                <c:pt idx="975">
                  <c:v>22.38609546</c:v>
                </c:pt>
                <c:pt idx="976">
                  <c:v>21.861021709999999</c:v>
                </c:pt>
                <c:pt idx="977">
                  <c:v>24.55608733</c:v>
                </c:pt>
                <c:pt idx="978">
                  <c:v>21.668287289999999</c:v>
                </c:pt>
                <c:pt idx="979">
                  <c:v>26.780838429999999</c:v>
                </c:pt>
                <c:pt idx="980">
                  <c:v>21.464219119999999</c:v>
                </c:pt>
                <c:pt idx="981">
                  <c:v>21.524748020000001</c:v>
                </c:pt>
                <c:pt idx="982">
                  <c:v>23.389129050000001</c:v>
                </c:pt>
                <c:pt idx="983">
                  <c:v>21.50774002</c:v>
                </c:pt>
                <c:pt idx="984">
                  <c:v>19.666119500000001</c:v>
                </c:pt>
                <c:pt idx="985">
                  <c:v>24.685078529999998</c:v>
                </c:pt>
                <c:pt idx="986">
                  <c:v>27.200843559999999</c:v>
                </c:pt>
                <c:pt idx="987">
                  <c:v>24.323567000000001</c:v>
                </c:pt>
                <c:pt idx="988">
                  <c:v>27.98394244</c:v>
                </c:pt>
                <c:pt idx="989">
                  <c:v>19.762994970000001</c:v>
                </c:pt>
                <c:pt idx="990">
                  <c:v>28.990939640000001</c:v>
                </c:pt>
                <c:pt idx="991">
                  <c:v>25.618655929999999</c:v>
                </c:pt>
                <c:pt idx="992">
                  <c:v>26.26030892</c:v>
                </c:pt>
                <c:pt idx="993">
                  <c:v>24.19076608</c:v>
                </c:pt>
                <c:pt idx="994">
                  <c:v>19.829596590000001</c:v>
                </c:pt>
                <c:pt idx="995">
                  <c:v>25.496857210000002</c:v>
                </c:pt>
                <c:pt idx="996">
                  <c:v>27.422852639999999</c:v>
                </c:pt>
                <c:pt idx="997">
                  <c:v>21.220046020000002</c:v>
                </c:pt>
                <c:pt idx="998">
                  <c:v>23.676398750000001</c:v>
                </c:pt>
                <c:pt idx="999">
                  <c:v>22.92408253</c:v>
                </c:pt>
                <c:pt idx="1000">
                  <c:v>22.003360570000002</c:v>
                </c:pt>
                <c:pt idx="1001">
                  <c:v>27.78543681</c:v>
                </c:pt>
                <c:pt idx="1002">
                  <c:v>27.602628370000001</c:v>
                </c:pt>
                <c:pt idx="1003">
                  <c:v>26.105493410000001</c:v>
                </c:pt>
                <c:pt idx="1004">
                  <c:v>19.540380729999999</c:v>
                </c:pt>
                <c:pt idx="1005">
                  <c:v>21.06998986</c:v>
                </c:pt>
                <c:pt idx="1006">
                  <c:v>25.777885449999999</c:v>
                </c:pt>
                <c:pt idx="1007">
                  <c:v>25.848156360000001</c:v>
                </c:pt>
                <c:pt idx="1008">
                  <c:v>22.655743380000001</c:v>
                </c:pt>
                <c:pt idx="1009">
                  <c:v>18.041629189999998</c:v>
                </c:pt>
                <c:pt idx="1010">
                  <c:v>25.754339720000001</c:v>
                </c:pt>
                <c:pt idx="1011">
                  <c:v>27.027036249999998</c:v>
                </c:pt>
                <c:pt idx="1012">
                  <c:v>23.33111877</c:v>
                </c:pt>
                <c:pt idx="1013">
                  <c:v>18.725579589999999</c:v>
                </c:pt>
                <c:pt idx="1014">
                  <c:v>18.601081709999999</c:v>
                </c:pt>
                <c:pt idx="1015">
                  <c:v>18.280317440000001</c:v>
                </c:pt>
                <c:pt idx="1016">
                  <c:v>21.58557519</c:v>
                </c:pt>
                <c:pt idx="1017">
                  <c:v>28.29795176</c:v>
                </c:pt>
                <c:pt idx="1018">
                  <c:v>18.751870319999998</c:v>
                </c:pt>
                <c:pt idx="1019">
                  <c:v>20.59909841</c:v>
                </c:pt>
                <c:pt idx="1020">
                  <c:v>20.999039410000002</c:v>
                </c:pt>
                <c:pt idx="1021">
                  <c:v>21.130890579999999</c:v>
                </c:pt>
                <c:pt idx="1022">
                  <c:v>20.787250700000001</c:v>
                </c:pt>
                <c:pt idx="1023">
                  <c:v>22.71464885</c:v>
                </c:pt>
                <c:pt idx="1024">
                  <c:v>23.430675430000001</c:v>
                </c:pt>
                <c:pt idx="1025">
                  <c:v>20.476381780000001</c:v>
                </c:pt>
                <c:pt idx="1026">
                  <c:v>27.509425969999999</c:v>
                </c:pt>
                <c:pt idx="1027">
                  <c:v>22.038247670000001</c:v>
                </c:pt>
                <c:pt idx="1028">
                  <c:v>27.887450579999999</c:v>
                </c:pt>
                <c:pt idx="1029">
                  <c:v>24.37123549</c:v>
                </c:pt>
                <c:pt idx="1030">
                  <c:v>25.557550110000001</c:v>
                </c:pt>
                <c:pt idx="1031">
                  <c:v>28.000632400000001</c:v>
                </c:pt>
                <c:pt idx="1032">
                  <c:v>25.862839470000001</c:v>
                </c:pt>
                <c:pt idx="1033">
                  <c:v>23.794329510000001</c:v>
                </c:pt>
                <c:pt idx="1034">
                  <c:v>27.41913125</c:v>
                </c:pt>
                <c:pt idx="1035">
                  <c:v>29.703813619999998</c:v>
                </c:pt>
                <c:pt idx="1036">
                  <c:v>21.699471979999998</c:v>
                </c:pt>
                <c:pt idx="1037">
                  <c:v>19.709299170000001</c:v>
                </c:pt>
                <c:pt idx="1038">
                  <c:v>24.674983449999999</c:v>
                </c:pt>
                <c:pt idx="1039">
                  <c:v>26.870933780000001</c:v>
                </c:pt>
                <c:pt idx="1040">
                  <c:v>20.01358132</c:v>
                </c:pt>
                <c:pt idx="1041">
                  <c:v>23.550605050000001</c:v>
                </c:pt>
                <c:pt idx="1042">
                  <c:v>23.612955410000001</c:v>
                </c:pt>
                <c:pt idx="1043">
                  <c:v>28.073479020000001</c:v>
                </c:pt>
                <c:pt idx="1044">
                  <c:v>20.896981239999999</c:v>
                </c:pt>
                <c:pt idx="1045">
                  <c:v>20.20276093</c:v>
                </c:pt>
                <c:pt idx="1046">
                  <c:v>20.38607507</c:v>
                </c:pt>
                <c:pt idx="1047">
                  <c:v>19.537617839999999</c:v>
                </c:pt>
                <c:pt idx="1048">
                  <c:v>24.944196399999999</c:v>
                </c:pt>
                <c:pt idx="1049">
                  <c:v>28.572709750000001</c:v>
                </c:pt>
                <c:pt idx="1050">
                  <c:v>25.348884420000001</c:v>
                </c:pt>
                <c:pt idx="1051">
                  <c:v>24.00717521</c:v>
                </c:pt>
                <c:pt idx="1052">
                  <c:v>20.41102544</c:v>
                </c:pt>
                <c:pt idx="1053">
                  <c:v>23.152690809999999</c:v>
                </c:pt>
                <c:pt idx="1054">
                  <c:v>28.98006243</c:v>
                </c:pt>
                <c:pt idx="1055">
                  <c:v>22.53631635</c:v>
                </c:pt>
                <c:pt idx="1056">
                  <c:v>23.097045099999999</c:v>
                </c:pt>
                <c:pt idx="1057">
                  <c:v>26.63380167</c:v>
                </c:pt>
                <c:pt idx="1058">
                  <c:v>23.251226249999998</c:v>
                </c:pt>
                <c:pt idx="1059">
                  <c:v>23.84524377</c:v>
                </c:pt>
                <c:pt idx="1060">
                  <c:v>18.229148909999999</c:v>
                </c:pt>
                <c:pt idx="1061">
                  <c:v>20.281671190000001</c:v>
                </c:pt>
                <c:pt idx="1062">
                  <c:v>19.18979032</c:v>
                </c:pt>
                <c:pt idx="1063">
                  <c:v>27.095573519999999</c:v>
                </c:pt>
                <c:pt idx="1064">
                  <c:v>18.18227255</c:v>
                </c:pt>
                <c:pt idx="1065">
                  <c:v>25.074961510000001</c:v>
                </c:pt>
                <c:pt idx="1066">
                  <c:v>20.23149287</c:v>
                </c:pt>
                <c:pt idx="1067">
                  <c:v>27.337920960000002</c:v>
                </c:pt>
                <c:pt idx="1068">
                  <c:v>18.403117659999999</c:v>
                </c:pt>
                <c:pt idx="1069">
                  <c:v>19.312819820000001</c:v>
                </c:pt>
                <c:pt idx="1070">
                  <c:v>24.019334870000002</c:v>
                </c:pt>
                <c:pt idx="1071">
                  <c:v>21.925484699999998</c:v>
                </c:pt>
                <c:pt idx="1072">
                  <c:v>19.497885830000001</c:v>
                </c:pt>
                <c:pt idx="1073">
                  <c:v>21.805842899999998</c:v>
                </c:pt>
                <c:pt idx="1074">
                  <c:v>23.23336462</c:v>
                </c:pt>
                <c:pt idx="1075">
                  <c:v>21.939472590000001</c:v>
                </c:pt>
                <c:pt idx="1076">
                  <c:v>27.088465410000001</c:v>
                </c:pt>
                <c:pt idx="1077">
                  <c:v>21.490965970000001</c:v>
                </c:pt>
                <c:pt idx="1078">
                  <c:v>28.86903959</c:v>
                </c:pt>
                <c:pt idx="1079">
                  <c:v>21.091820009999999</c:v>
                </c:pt>
                <c:pt idx="1080">
                  <c:v>27.955907509999999</c:v>
                </c:pt>
                <c:pt idx="1081">
                  <c:v>26.19073654</c:v>
                </c:pt>
                <c:pt idx="1082">
                  <c:v>20.032376630000002</c:v>
                </c:pt>
                <c:pt idx="1083">
                  <c:v>23.504599429999999</c:v>
                </c:pt>
                <c:pt idx="1084">
                  <c:v>19.455291200000001</c:v>
                </c:pt>
                <c:pt idx="1085">
                  <c:v>26.50088328</c:v>
                </c:pt>
                <c:pt idx="1086">
                  <c:v>22.129182929999999</c:v>
                </c:pt>
                <c:pt idx="1087">
                  <c:v>23.170467909999999</c:v>
                </c:pt>
                <c:pt idx="1088">
                  <c:v>27.215698239999998</c:v>
                </c:pt>
                <c:pt idx="1089">
                  <c:v>24.791119519999999</c:v>
                </c:pt>
                <c:pt idx="1090">
                  <c:v>22.552849179999999</c:v>
                </c:pt>
                <c:pt idx="1091">
                  <c:v>27.378218090000001</c:v>
                </c:pt>
                <c:pt idx="1092">
                  <c:v>24.764867710000001</c:v>
                </c:pt>
                <c:pt idx="1093">
                  <c:v>28.396436999999999</c:v>
                </c:pt>
                <c:pt idx="1094">
                  <c:v>25.258387209999999</c:v>
                </c:pt>
                <c:pt idx="1095">
                  <c:v>21.160559719999998</c:v>
                </c:pt>
                <c:pt idx="1096">
                  <c:v>27.390425140000001</c:v>
                </c:pt>
                <c:pt idx="1097">
                  <c:v>22.989968080000001</c:v>
                </c:pt>
                <c:pt idx="1098">
                  <c:v>27.1269694</c:v>
                </c:pt>
                <c:pt idx="1099">
                  <c:v>18.349377489999998</c:v>
                </c:pt>
                <c:pt idx="1100">
                  <c:v>21.884702520000001</c:v>
                </c:pt>
                <c:pt idx="1101">
                  <c:v>29.861331620000001</c:v>
                </c:pt>
                <c:pt idx="1102">
                  <c:v>18.790822800000001</c:v>
                </c:pt>
                <c:pt idx="1103">
                  <c:v>22.668360629999999</c:v>
                </c:pt>
                <c:pt idx="1104">
                  <c:v>21.174962480000001</c:v>
                </c:pt>
                <c:pt idx="1105">
                  <c:v>22.805699820000001</c:v>
                </c:pt>
                <c:pt idx="1106">
                  <c:v>29.439827000000001</c:v>
                </c:pt>
                <c:pt idx="1107">
                  <c:v>26.681785349999998</c:v>
                </c:pt>
                <c:pt idx="1108">
                  <c:v>25.622727699999999</c:v>
                </c:pt>
                <c:pt idx="1109">
                  <c:v>18.88076165</c:v>
                </c:pt>
                <c:pt idx="1110">
                  <c:v>23.390772129999998</c:v>
                </c:pt>
                <c:pt idx="1111">
                  <c:v>22.841961220000002</c:v>
                </c:pt>
                <c:pt idx="1112">
                  <c:v>20.806645100000001</c:v>
                </c:pt>
                <c:pt idx="1113">
                  <c:v>18.439897349999999</c:v>
                </c:pt>
                <c:pt idx="1114">
                  <c:v>29.870146680000001</c:v>
                </c:pt>
                <c:pt idx="1115">
                  <c:v>22.460123939999999</c:v>
                </c:pt>
                <c:pt idx="1116">
                  <c:v>26.614868399999999</c:v>
                </c:pt>
                <c:pt idx="1117">
                  <c:v>29.09458459</c:v>
                </c:pt>
                <c:pt idx="1118">
                  <c:v>27.72375796</c:v>
                </c:pt>
                <c:pt idx="1119">
                  <c:v>23.494951570000001</c:v>
                </c:pt>
                <c:pt idx="1120">
                  <c:v>27.82574309</c:v>
                </c:pt>
                <c:pt idx="1121">
                  <c:v>28.927801299999999</c:v>
                </c:pt>
                <c:pt idx="1122">
                  <c:v>21.980715249999999</c:v>
                </c:pt>
                <c:pt idx="1123">
                  <c:v>26.350252820000001</c:v>
                </c:pt>
                <c:pt idx="1124">
                  <c:v>21.347083900000001</c:v>
                </c:pt>
                <c:pt idx="1125">
                  <c:v>23.28298358</c:v>
                </c:pt>
                <c:pt idx="1126">
                  <c:v>18.789296360000002</c:v>
                </c:pt>
                <c:pt idx="1127">
                  <c:v>23.599099120000002</c:v>
                </c:pt>
                <c:pt idx="1128">
                  <c:v>24.53910814</c:v>
                </c:pt>
                <c:pt idx="1129">
                  <c:v>27.762198529999999</c:v>
                </c:pt>
                <c:pt idx="1130">
                  <c:v>20.104808770000002</c:v>
                </c:pt>
                <c:pt idx="1131">
                  <c:v>25.14650267</c:v>
                </c:pt>
                <c:pt idx="1132">
                  <c:v>18.561697840000001</c:v>
                </c:pt>
                <c:pt idx="1133">
                  <c:v>29.511045849999999</c:v>
                </c:pt>
                <c:pt idx="1134">
                  <c:v>26.066553899999999</c:v>
                </c:pt>
                <c:pt idx="1135">
                  <c:v>23.982190549999999</c:v>
                </c:pt>
                <c:pt idx="1136">
                  <c:v>19.439164160000001</c:v>
                </c:pt>
                <c:pt idx="1137">
                  <c:v>27.472842010000001</c:v>
                </c:pt>
                <c:pt idx="1138">
                  <c:v>24.719475200000002</c:v>
                </c:pt>
                <c:pt idx="1139">
                  <c:v>25.693317830000002</c:v>
                </c:pt>
                <c:pt idx="1140">
                  <c:v>22.61264332</c:v>
                </c:pt>
                <c:pt idx="1141">
                  <c:v>19.738855569999998</c:v>
                </c:pt>
                <c:pt idx="1142">
                  <c:v>24.148060860000001</c:v>
                </c:pt>
                <c:pt idx="1143">
                  <c:v>27.75980298</c:v>
                </c:pt>
                <c:pt idx="1144">
                  <c:v>18.551423310000001</c:v>
                </c:pt>
                <c:pt idx="1145">
                  <c:v>19.085984109999998</c:v>
                </c:pt>
                <c:pt idx="1146">
                  <c:v>20.583409759999999</c:v>
                </c:pt>
                <c:pt idx="1147">
                  <c:v>18.680600930000001</c:v>
                </c:pt>
                <c:pt idx="1148">
                  <c:v>26.007274450000001</c:v>
                </c:pt>
                <c:pt idx="1149">
                  <c:v>27.056072690000001</c:v>
                </c:pt>
                <c:pt idx="1150">
                  <c:v>21.622188340000001</c:v>
                </c:pt>
                <c:pt idx="1151">
                  <c:v>28.23129887</c:v>
                </c:pt>
                <c:pt idx="1152">
                  <c:v>19.558061769999998</c:v>
                </c:pt>
                <c:pt idx="1153">
                  <c:v>20.57089848</c:v>
                </c:pt>
                <c:pt idx="1154">
                  <c:v>28.68976919</c:v>
                </c:pt>
                <c:pt idx="1155">
                  <c:v>25.982116619999999</c:v>
                </c:pt>
                <c:pt idx="1156">
                  <c:v>19.975705080000001</c:v>
                </c:pt>
                <c:pt idx="1157">
                  <c:v>24.740372260000001</c:v>
                </c:pt>
                <c:pt idx="1158">
                  <c:v>28.168733320000001</c:v>
                </c:pt>
                <c:pt idx="1159">
                  <c:v>27.920686929999999</c:v>
                </c:pt>
                <c:pt idx="1160">
                  <c:v>23.011515679999999</c:v>
                </c:pt>
                <c:pt idx="1161">
                  <c:v>27.26003463</c:v>
                </c:pt>
                <c:pt idx="1162">
                  <c:v>18.232881859999999</c:v>
                </c:pt>
                <c:pt idx="1163">
                  <c:v>28.174363280000001</c:v>
                </c:pt>
                <c:pt idx="1164">
                  <c:v>22.098709849999999</c:v>
                </c:pt>
                <c:pt idx="1165">
                  <c:v>18.719042909999999</c:v>
                </c:pt>
                <c:pt idx="1166">
                  <c:v>22.525542860000002</c:v>
                </c:pt>
                <c:pt idx="1167">
                  <c:v>19.415997130000001</c:v>
                </c:pt>
                <c:pt idx="1168">
                  <c:v>27.681459350000001</c:v>
                </c:pt>
                <c:pt idx="1169">
                  <c:v>29.378775619999999</c:v>
                </c:pt>
                <c:pt idx="1170">
                  <c:v>28.15263431</c:v>
                </c:pt>
                <c:pt idx="1171">
                  <c:v>21.77431679</c:v>
                </c:pt>
                <c:pt idx="1172">
                  <c:v>27.366760230000001</c:v>
                </c:pt>
                <c:pt idx="1173">
                  <c:v>20.954309259999999</c:v>
                </c:pt>
                <c:pt idx="1174">
                  <c:v>25.24476374</c:v>
                </c:pt>
                <c:pt idx="1175">
                  <c:v>24.427507720000001</c:v>
                </c:pt>
                <c:pt idx="1176">
                  <c:v>26.91840792</c:v>
                </c:pt>
                <c:pt idx="1177">
                  <c:v>23.083983620000001</c:v>
                </c:pt>
                <c:pt idx="1178">
                  <c:v>26.863571539999999</c:v>
                </c:pt>
                <c:pt idx="1179">
                  <c:v>28.65539442</c:v>
                </c:pt>
                <c:pt idx="1180">
                  <c:v>25.459842890000001</c:v>
                </c:pt>
                <c:pt idx="1181">
                  <c:v>27.707878210000001</c:v>
                </c:pt>
                <c:pt idx="1182">
                  <c:v>29.461957519999999</c:v>
                </c:pt>
                <c:pt idx="1183">
                  <c:v>20.02909597</c:v>
                </c:pt>
                <c:pt idx="1184">
                  <c:v>28.80385725</c:v>
                </c:pt>
                <c:pt idx="1185">
                  <c:v>19.48715786</c:v>
                </c:pt>
                <c:pt idx="1186">
                  <c:v>24.520639410000001</c:v>
                </c:pt>
                <c:pt idx="1187">
                  <c:v>20.841788810000001</c:v>
                </c:pt>
                <c:pt idx="1188">
                  <c:v>23.303183000000001</c:v>
                </c:pt>
                <c:pt idx="1189">
                  <c:v>21.19005722</c:v>
                </c:pt>
                <c:pt idx="1190">
                  <c:v>27.30167372</c:v>
                </c:pt>
                <c:pt idx="1191">
                  <c:v>18.32520469</c:v>
                </c:pt>
                <c:pt idx="1192">
                  <c:v>21.951527519999999</c:v>
                </c:pt>
                <c:pt idx="1193">
                  <c:v>27.439725429999999</c:v>
                </c:pt>
                <c:pt idx="1194">
                  <c:v>28.18489568</c:v>
                </c:pt>
                <c:pt idx="1195">
                  <c:v>25.726210170000002</c:v>
                </c:pt>
                <c:pt idx="1196">
                  <c:v>29.322365850000001</c:v>
                </c:pt>
                <c:pt idx="1197">
                  <c:v>20.21701672</c:v>
                </c:pt>
                <c:pt idx="1198">
                  <c:v>21.689305040000001</c:v>
                </c:pt>
                <c:pt idx="1199">
                  <c:v>22.470463859999999</c:v>
                </c:pt>
              </c:numCache>
            </c:numRef>
          </c:xVal>
          <c:yVal>
            <c:numRef>
              <c:f>_tds_sampling_!$B$7:$B$1206</c:f>
              <c:numCache>
                <c:formatCode>0.00E+00</c:formatCode>
                <c:ptCount val="1200"/>
                <c:pt idx="0">
                  <c:v>270.68586160000001</c:v>
                </c:pt>
                <c:pt idx="1">
                  <c:v>245.13423399999999</c:v>
                </c:pt>
                <c:pt idx="2">
                  <c:v>252.6641486</c:v>
                </c:pt>
                <c:pt idx="3">
                  <c:v>274.70990600000005</c:v>
                </c:pt>
                <c:pt idx="4">
                  <c:v>277.57341450000001</c:v>
                </c:pt>
                <c:pt idx="5">
                  <c:v>264.57351610000001</c:v>
                </c:pt>
                <c:pt idx="6">
                  <c:v>245.012753</c:v>
                </c:pt>
                <c:pt idx="7">
                  <c:v>261.77134119999999</c:v>
                </c:pt>
                <c:pt idx="8">
                  <c:v>262.41351850000001</c:v>
                </c:pt>
                <c:pt idx="9">
                  <c:v>241.3053894</c:v>
                </c:pt>
                <c:pt idx="10">
                  <c:v>243.06512510000002</c:v>
                </c:pt>
                <c:pt idx="11">
                  <c:v>253.542879</c:v>
                </c:pt>
                <c:pt idx="12">
                  <c:v>265.45775099999997</c:v>
                </c:pt>
                <c:pt idx="13">
                  <c:v>266.71116489999997</c:v>
                </c:pt>
                <c:pt idx="14">
                  <c:v>278.64794810000001</c:v>
                </c:pt>
                <c:pt idx="15">
                  <c:v>262.09596590000001</c:v>
                </c:pt>
                <c:pt idx="16">
                  <c:v>248.2756195</c:v>
                </c:pt>
                <c:pt idx="17">
                  <c:v>262.91107679999999</c:v>
                </c:pt>
                <c:pt idx="18">
                  <c:v>274.45652140000004</c:v>
                </c:pt>
                <c:pt idx="19">
                  <c:v>271.26893089999999</c:v>
                </c:pt>
                <c:pt idx="20">
                  <c:v>265.4267941</c:v>
                </c:pt>
                <c:pt idx="21">
                  <c:v>272.58632189999997</c:v>
                </c:pt>
                <c:pt idx="22">
                  <c:v>264.66188210000001</c:v>
                </c:pt>
                <c:pt idx="23">
                  <c:v>251.963943</c:v>
                </c:pt>
                <c:pt idx="24">
                  <c:v>279.31468369999999</c:v>
                </c:pt>
                <c:pt idx="25">
                  <c:v>269.6284938</c:v>
                </c:pt>
                <c:pt idx="26">
                  <c:v>278.91761539999999</c:v>
                </c:pt>
                <c:pt idx="27">
                  <c:v>270.19936999999999</c:v>
                </c:pt>
                <c:pt idx="28">
                  <c:v>241.5434272</c:v>
                </c:pt>
                <c:pt idx="29">
                  <c:v>265.30033649999996</c:v>
                </c:pt>
                <c:pt idx="30">
                  <c:v>264.03694150000001</c:v>
                </c:pt>
                <c:pt idx="31">
                  <c:v>274.88010930000002</c:v>
                </c:pt>
                <c:pt idx="32">
                  <c:v>275.08152690000003</c:v>
                </c:pt>
                <c:pt idx="33">
                  <c:v>249.82259120000001</c:v>
                </c:pt>
                <c:pt idx="34">
                  <c:v>275.57085760000001</c:v>
                </c:pt>
                <c:pt idx="35">
                  <c:v>242.27092930000001</c:v>
                </c:pt>
                <c:pt idx="36">
                  <c:v>253.38768330000002</c:v>
                </c:pt>
                <c:pt idx="37">
                  <c:v>257.22895999999997</c:v>
                </c:pt>
                <c:pt idx="38">
                  <c:v>263.12474500000002</c:v>
                </c:pt>
                <c:pt idx="39">
                  <c:v>275.52629359999997</c:v>
                </c:pt>
                <c:pt idx="40">
                  <c:v>270.838255</c:v>
                </c:pt>
                <c:pt idx="41">
                  <c:v>274.12233260000005</c:v>
                </c:pt>
                <c:pt idx="42">
                  <c:v>268.49650780000002</c:v>
                </c:pt>
                <c:pt idx="43">
                  <c:v>256.45902519999999</c:v>
                </c:pt>
                <c:pt idx="44">
                  <c:v>264.12606530000005</c:v>
                </c:pt>
                <c:pt idx="45">
                  <c:v>260.99914790000003</c:v>
                </c:pt>
                <c:pt idx="46">
                  <c:v>272.38495840000002</c:v>
                </c:pt>
                <c:pt idx="47">
                  <c:v>268.93170779999997</c:v>
                </c:pt>
                <c:pt idx="48">
                  <c:v>271.74064659999999</c:v>
                </c:pt>
                <c:pt idx="49">
                  <c:v>259.43094550000001</c:v>
                </c:pt>
                <c:pt idx="50">
                  <c:v>259.18855110000004</c:v>
                </c:pt>
                <c:pt idx="51">
                  <c:v>261.2185412</c:v>
                </c:pt>
                <c:pt idx="52">
                  <c:v>259.11079410000002</c:v>
                </c:pt>
                <c:pt idx="53">
                  <c:v>275.01620150000002</c:v>
                </c:pt>
                <c:pt idx="54">
                  <c:v>262.60115780000001</c:v>
                </c:pt>
                <c:pt idx="55">
                  <c:v>241.03391289999999</c:v>
                </c:pt>
                <c:pt idx="56">
                  <c:v>244.06278210000002</c:v>
                </c:pt>
                <c:pt idx="57">
                  <c:v>274.96906290000004</c:v>
                </c:pt>
                <c:pt idx="58">
                  <c:v>277.76916690000002</c:v>
                </c:pt>
                <c:pt idx="59">
                  <c:v>252.4253831</c:v>
                </c:pt>
                <c:pt idx="60">
                  <c:v>271.33573139999999</c:v>
                </c:pt>
                <c:pt idx="61">
                  <c:v>241.77006630000002</c:v>
                </c:pt>
                <c:pt idx="62">
                  <c:v>262.74857030000004</c:v>
                </c:pt>
                <c:pt idx="63">
                  <c:v>278.2516225</c:v>
                </c:pt>
                <c:pt idx="64">
                  <c:v>279.6075414</c:v>
                </c:pt>
                <c:pt idx="65">
                  <c:v>241.745744</c:v>
                </c:pt>
                <c:pt idx="66">
                  <c:v>269.94171490000002</c:v>
                </c:pt>
                <c:pt idx="67">
                  <c:v>275.74225860000001</c:v>
                </c:pt>
                <c:pt idx="68">
                  <c:v>277.40200099999998</c:v>
                </c:pt>
                <c:pt idx="69">
                  <c:v>262.93913689999999</c:v>
                </c:pt>
                <c:pt idx="70">
                  <c:v>255.29103560000001</c:v>
                </c:pt>
                <c:pt idx="71">
                  <c:v>262.46617040000001</c:v>
                </c:pt>
                <c:pt idx="72">
                  <c:v>268.11334389999996</c:v>
                </c:pt>
                <c:pt idx="73">
                  <c:v>278.79514260000002</c:v>
                </c:pt>
                <c:pt idx="74">
                  <c:v>249.30225320000002</c:v>
                </c:pt>
                <c:pt idx="75">
                  <c:v>255.22563170000001</c:v>
                </c:pt>
                <c:pt idx="76">
                  <c:v>251.92582759999999</c:v>
                </c:pt>
                <c:pt idx="77">
                  <c:v>246.9678854</c:v>
                </c:pt>
                <c:pt idx="78">
                  <c:v>256.1557578</c:v>
                </c:pt>
                <c:pt idx="79">
                  <c:v>251.06209280000002</c:v>
                </c:pt>
                <c:pt idx="80">
                  <c:v>265.51132960000001</c:v>
                </c:pt>
                <c:pt idx="81">
                  <c:v>266.40503039999999</c:v>
                </c:pt>
                <c:pt idx="82">
                  <c:v>243.8749646</c:v>
                </c:pt>
                <c:pt idx="83">
                  <c:v>246.84247820000002</c:v>
                </c:pt>
                <c:pt idx="84">
                  <c:v>250.35395590000002</c:v>
                </c:pt>
                <c:pt idx="85">
                  <c:v>262.47608159999999</c:v>
                </c:pt>
                <c:pt idx="86">
                  <c:v>242.09683920000001</c:v>
                </c:pt>
                <c:pt idx="87">
                  <c:v>259.7641959</c:v>
                </c:pt>
                <c:pt idx="88">
                  <c:v>258.5247225</c:v>
                </c:pt>
                <c:pt idx="89">
                  <c:v>247.75262560000002</c:v>
                </c:pt>
                <c:pt idx="90">
                  <c:v>252.272527</c:v>
                </c:pt>
                <c:pt idx="91">
                  <c:v>274.3623541</c:v>
                </c:pt>
                <c:pt idx="92">
                  <c:v>253.60641870000001</c:v>
                </c:pt>
                <c:pt idx="93">
                  <c:v>260.31739809999999</c:v>
                </c:pt>
                <c:pt idx="94">
                  <c:v>262.1463243</c:v>
                </c:pt>
                <c:pt idx="95">
                  <c:v>278.51331050000005</c:v>
                </c:pt>
                <c:pt idx="96">
                  <c:v>241.6016367</c:v>
                </c:pt>
                <c:pt idx="97">
                  <c:v>267.44837209999997</c:v>
                </c:pt>
                <c:pt idx="98">
                  <c:v>244.18261379999998</c:v>
                </c:pt>
                <c:pt idx="99">
                  <c:v>240.13169390000002</c:v>
                </c:pt>
                <c:pt idx="100">
                  <c:v>254.38963240000001</c:v>
                </c:pt>
                <c:pt idx="101">
                  <c:v>261.0332133</c:v>
                </c:pt>
                <c:pt idx="102">
                  <c:v>246.641099</c:v>
                </c:pt>
                <c:pt idx="103">
                  <c:v>251.72039600000002</c:v>
                </c:pt>
                <c:pt idx="104">
                  <c:v>255.61094320000001</c:v>
                </c:pt>
                <c:pt idx="105">
                  <c:v>279.17975760000002</c:v>
                </c:pt>
                <c:pt idx="106">
                  <c:v>273.84367150000003</c:v>
                </c:pt>
                <c:pt idx="107">
                  <c:v>260.18296789999999</c:v>
                </c:pt>
                <c:pt idx="108">
                  <c:v>274.15561270000001</c:v>
                </c:pt>
                <c:pt idx="109">
                  <c:v>251.40468030000002</c:v>
                </c:pt>
                <c:pt idx="110">
                  <c:v>254.65336230000003</c:v>
                </c:pt>
                <c:pt idx="111">
                  <c:v>263.99303470000001</c:v>
                </c:pt>
                <c:pt idx="112">
                  <c:v>269.26707829999998</c:v>
                </c:pt>
                <c:pt idx="113">
                  <c:v>250.24892170000001</c:v>
                </c:pt>
                <c:pt idx="114">
                  <c:v>253.1588946</c:v>
                </c:pt>
                <c:pt idx="115">
                  <c:v>240.3016499</c:v>
                </c:pt>
                <c:pt idx="116">
                  <c:v>269.19781160000002</c:v>
                </c:pt>
                <c:pt idx="117">
                  <c:v>269.09181550000005</c:v>
                </c:pt>
                <c:pt idx="118">
                  <c:v>259.7904504</c:v>
                </c:pt>
                <c:pt idx="119">
                  <c:v>273.53794740000001</c:v>
                </c:pt>
                <c:pt idx="120">
                  <c:v>252.61168419999998</c:v>
                </c:pt>
                <c:pt idx="121">
                  <c:v>256.39659</c:v>
                </c:pt>
                <c:pt idx="122">
                  <c:v>279.1165082</c:v>
                </c:pt>
                <c:pt idx="123">
                  <c:v>250.3881992</c:v>
                </c:pt>
                <c:pt idx="124">
                  <c:v>266.88493729999999</c:v>
                </c:pt>
                <c:pt idx="125">
                  <c:v>261.94426199999998</c:v>
                </c:pt>
                <c:pt idx="126">
                  <c:v>259.56143159999999</c:v>
                </c:pt>
                <c:pt idx="127">
                  <c:v>270.70709069999998</c:v>
                </c:pt>
                <c:pt idx="128">
                  <c:v>251.99290349999998</c:v>
                </c:pt>
                <c:pt idx="129">
                  <c:v>240.16620460000001</c:v>
                </c:pt>
                <c:pt idx="130">
                  <c:v>252.73022109999999</c:v>
                </c:pt>
                <c:pt idx="131">
                  <c:v>241.94600980000001</c:v>
                </c:pt>
                <c:pt idx="132">
                  <c:v>273.65544059999996</c:v>
                </c:pt>
                <c:pt idx="133">
                  <c:v>272.11430430000001</c:v>
                </c:pt>
                <c:pt idx="134">
                  <c:v>241.68113939999998</c:v>
                </c:pt>
                <c:pt idx="135">
                  <c:v>269.2083859</c:v>
                </c:pt>
                <c:pt idx="136">
                  <c:v>247.56894170000001</c:v>
                </c:pt>
                <c:pt idx="137">
                  <c:v>256.89427069999999</c:v>
                </c:pt>
                <c:pt idx="138">
                  <c:v>254.27220019999999</c:v>
                </c:pt>
                <c:pt idx="139">
                  <c:v>274.3905001</c:v>
                </c:pt>
                <c:pt idx="140">
                  <c:v>242.42981880000002</c:v>
                </c:pt>
                <c:pt idx="141">
                  <c:v>244.67807860000002</c:v>
                </c:pt>
                <c:pt idx="142">
                  <c:v>241.4674746</c:v>
                </c:pt>
                <c:pt idx="143">
                  <c:v>255.54294270000003</c:v>
                </c:pt>
                <c:pt idx="144">
                  <c:v>264.48117400000001</c:v>
                </c:pt>
                <c:pt idx="145">
                  <c:v>250.98281059999999</c:v>
                </c:pt>
                <c:pt idx="146">
                  <c:v>268.14778120000005</c:v>
                </c:pt>
                <c:pt idx="147">
                  <c:v>255.75840890000001</c:v>
                </c:pt>
                <c:pt idx="148">
                  <c:v>275.12885999999997</c:v>
                </c:pt>
                <c:pt idx="149">
                  <c:v>261.57475679999999</c:v>
                </c:pt>
                <c:pt idx="150">
                  <c:v>254.87029550000003</c:v>
                </c:pt>
                <c:pt idx="151">
                  <c:v>256.04183260000002</c:v>
                </c:pt>
                <c:pt idx="152">
                  <c:v>260.87008489999999</c:v>
                </c:pt>
                <c:pt idx="153">
                  <c:v>266.97670820000002</c:v>
                </c:pt>
                <c:pt idx="154">
                  <c:v>266.75730529999998</c:v>
                </c:pt>
                <c:pt idx="155">
                  <c:v>272.60824310000004</c:v>
                </c:pt>
                <c:pt idx="156">
                  <c:v>258.25662540000002</c:v>
                </c:pt>
                <c:pt idx="157">
                  <c:v>267.37347210000001</c:v>
                </c:pt>
                <c:pt idx="158">
                  <c:v>269.24969240000001</c:v>
                </c:pt>
                <c:pt idx="159">
                  <c:v>245.33493040000002</c:v>
                </c:pt>
                <c:pt idx="160">
                  <c:v>249.48500440000001</c:v>
                </c:pt>
                <c:pt idx="161">
                  <c:v>264.77251899999999</c:v>
                </c:pt>
                <c:pt idx="162">
                  <c:v>277.00086200000004</c:v>
                </c:pt>
                <c:pt idx="163">
                  <c:v>240.7292617</c:v>
                </c:pt>
                <c:pt idx="164">
                  <c:v>247.53890590000003</c:v>
                </c:pt>
                <c:pt idx="165">
                  <c:v>248.97859550000001</c:v>
                </c:pt>
                <c:pt idx="166">
                  <c:v>240.82171150000002</c:v>
                </c:pt>
                <c:pt idx="167">
                  <c:v>262.68351870000004</c:v>
                </c:pt>
                <c:pt idx="168">
                  <c:v>240.3841649</c:v>
                </c:pt>
                <c:pt idx="169">
                  <c:v>248.23919119999999</c:v>
                </c:pt>
                <c:pt idx="170">
                  <c:v>273.29352769999997</c:v>
                </c:pt>
                <c:pt idx="171">
                  <c:v>260.24687770000003</c:v>
                </c:pt>
                <c:pt idx="172">
                  <c:v>266.31118720000001</c:v>
                </c:pt>
                <c:pt idx="173">
                  <c:v>240.2530069</c:v>
                </c:pt>
                <c:pt idx="174">
                  <c:v>258.23184789999999</c:v>
                </c:pt>
                <c:pt idx="175">
                  <c:v>259.34375769999997</c:v>
                </c:pt>
                <c:pt idx="176">
                  <c:v>263.05972610000003</c:v>
                </c:pt>
                <c:pt idx="177">
                  <c:v>268.04316890000001</c:v>
                </c:pt>
                <c:pt idx="178">
                  <c:v>250.20240410000002</c:v>
                </c:pt>
                <c:pt idx="179">
                  <c:v>272.95835849999997</c:v>
                </c:pt>
                <c:pt idx="180">
                  <c:v>273.04331510000003</c:v>
                </c:pt>
                <c:pt idx="181">
                  <c:v>244.5772724</c:v>
                </c:pt>
                <c:pt idx="182">
                  <c:v>270.6374826</c:v>
                </c:pt>
                <c:pt idx="183">
                  <c:v>255.16853180000001</c:v>
                </c:pt>
                <c:pt idx="184">
                  <c:v>263.92758220000002</c:v>
                </c:pt>
                <c:pt idx="185">
                  <c:v>246.6172698</c:v>
                </c:pt>
                <c:pt idx="186">
                  <c:v>250.1609536</c:v>
                </c:pt>
                <c:pt idx="187">
                  <c:v>247.65050959999999</c:v>
                </c:pt>
                <c:pt idx="188">
                  <c:v>265.70515820000003</c:v>
                </c:pt>
                <c:pt idx="189">
                  <c:v>251.3404826</c:v>
                </c:pt>
                <c:pt idx="190">
                  <c:v>263.50703670000001</c:v>
                </c:pt>
                <c:pt idx="191">
                  <c:v>262.05058170000001</c:v>
                </c:pt>
                <c:pt idx="192">
                  <c:v>249.88279850000001</c:v>
                </c:pt>
                <c:pt idx="193">
                  <c:v>250.86252290000002</c:v>
                </c:pt>
                <c:pt idx="194">
                  <c:v>273.09813510000004</c:v>
                </c:pt>
                <c:pt idx="195">
                  <c:v>269.78779789999999</c:v>
                </c:pt>
                <c:pt idx="196">
                  <c:v>265.9201281</c:v>
                </c:pt>
                <c:pt idx="197">
                  <c:v>267.5691569</c:v>
                </c:pt>
                <c:pt idx="198">
                  <c:v>275.6956424</c:v>
                </c:pt>
                <c:pt idx="199">
                  <c:v>262.78883330000002</c:v>
                </c:pt>
                <c:pt idx="200">
                  <c:v>271.61582679999998</c:v>
                </c:pt>
                <c:pt idx="201">
                  <c:v>244.37588860000002</c:v>
                </c:pt>
                <c:pt idx="202">
                  <c:v>240.95028959999999</c:v>
                </c:pt>
                <c:pt idx="203">
                  <c:v>279.51963230000001</c:v>
                </c:pt>
                <c:pt idx="204">
                  <c:v>258.9087078</c:v>
                </c:pt>
                <c:pt idx="205">
                  <c:v>249.63137169999999</c:v>
                </c:pt>
                <c:pt idx="206">
                  <c:v>277.06045490000002</c:v>
                </c:pt>
                <c:pt idx="207">
                  <c:v>240.57361799999998</c:v>
                </c:pt>
                <c:pt idx="208">
                  <c:v>240.8529087</c:v>
                </c:pt>
                <c:pt idx="209">
                  <c:v>245.0862707</c:v>
                </c:pt>
                <c:pt idx="210">
                  <c:v>273.52225609999999</c:v>
                </c:pt>
                <c:pt idx="211">
                  <c:v>260.84717840000002</c:v>
                </c:pt>
                <c:pt idx="212">
                  <c:v>271.15737949999999</c:v>
                </c:pt>
                <c:pt idx="213">
                  <c:v>272.4677906</c:v>
                </c:pt>
                <c:pt idx="214">
                  <c:v>268.95905260000001</c:v>
                </c:pt>
                <c:pt idx="215">
                  <c:v>251.88433780000003</c:v>
                </c:pt>
                <c:pt idx="216">
                  <c:v>266.55543890000001</c:v>
                </c:pt>
                <c:pt idx="217">
                  <c:v>256.56676140000002</c:v>
                </c:pt>
                <c:pt idx="218">
                  <c:v>266.93995819999998</c:v>
                </c:pt>
                <c:pt idx="219">
                  <c:v>257.56726140000001</c:v>
                </c:pt>
                <c:pt idx="220">
                  <c:v>255.02057380000002</c:v>
                </c:pt>
                <c:pt idx="221">
                  <c:v>259.62187899999998</c:v>
                </c:pt>
                <c:pt idx="222">
                  <c:v>240.21078580000002</c:v>
                </c:pt>
                <c:pt idx="223">
                  <c:v>274.79954330000004</c:v>
                </c:pt>
                <c:pt idx="224">
                  <c:v>272.76840610000005</c:v>
                </c:pt>
                <c:pt idx="225">
                  <c:v>264.62123919999999</c:v>
                </c:pt>
                <c:pt idx="226">
                  <c:v>273.6247735</c:v>
                </c:pt>
                <c:pt idx="227">
                  <c:v>252.33982760000001</c:v>
                </c:pt>
                <c:pt idx="228">
                  <c:v>276.07482920000001</c:v>
                </c:pt>
                <c:pt idx="229">
                  <c:v>256.8447941</c:v>
                </c:pt>
                <c:pt idx="230">
                  <c:v>275.39665990000003</c:v>
                </c:pt>
                <c:pt idx="231">
                  <c:v>266.18863229999999</c:v>
                </c:pt>
                <c:pt idx="232">
                  <c:v>262.24149440000002</c:v>
                </c:pt>
                <c:pt idx="233">
                  <c:v>252.12176410000001</c:v>
                </c:pt>
                <c:pt idx="234">
                  <c:v>244.55533540000002</c:v>
                </c:pt>
                <c:pt idx="235">
                  <c:v>276.11076209999999</c:v>
                </c:pt>
                <c:pt idx="236">
                  <c:v>273.1924535</c:v>
                </c:pt>
                <c:pt idx="237">
                  <c:v>267.63521420000001</c:v>
                </c:pt>
                <c:pt idx="238">
                  <c:v>270.45835369999998</c:v>
                </c:pt>
                <c:pt idx="239">
                  <c:v>254.51422339999999</c:v>
                </c:pt>
                <c:pt idx="240">
                  <c:v>256.23724570000002</c:v>
                </c:pt>
                <c:pt idx="241">
                  <c:v>248.6099553</c:v>
                </c:pt>
                <c:pt idx="242">
                  <c:v>253.23462419999998</c:v>
                </c:pt>
                <c:pt idx="243">
                  <c:v>269.98272059999999</c:v>
                </c:pt>
                <c:pt idx="244">
                  <c:v>258.71992869999997</c:v>
                </c:pt>
                <c:pt idx="245">
                  <c:v>250.62616140000003</c:v>
                </c:pt>
                <c:pt idx="246">
                  <c:v>253.65998980000001</c:v>
                </c:pt>
                <c:pt idx="247">
                  <c:v>278.75734169999998</c:v>
                </c:pt>
                <c:pt idx="248">
                  <c:v>264.34580269999998</c:v>
                </c:pt>
                <c:pt idx="249">
                  <c:v>251.266762</c:v>
                </c:pt>
                <c:pt idx="250">
                  <c:v>253.10599960000002</c:v>
                </c:pt>
                <c:pt idx="251">
                  <c:v>244.8492148</c:v>
                </c:pt>
                <c:pt idx="252">
                  <c:v>279.85310479999998</c:v>
                </c:pt>
                <c:pt idx="253">
                  <c:v>254.31413570000001</c:v>
                </c:pt>
                <c:pt idx="254">
                  <c:v>252.3732909</c:v>
                </c:pt>
                <c:pt idx="255">
                  <c:v>264.20216399999998</c:v>
                </c:pt>
                <c:pt idx="256">
                  <c:v>263.4225988</c:v>
                </c:pt>
                <c:pt idx="257">
                  <c:v>242.36884890000002</c:v>
                </c:pt>
                <c:pt idx="258">
                  <c:v>243.3677959</c:v>
                </c:pt>
                <c:pt idx="259">
                  <c:v>241.29410949999999</c:v>
                </c:pt>
                <c:pt idx="260">
                  <c:v>245.7443055</c:v>
                </c:pt>
                <c:pt idx="261">
                  <c:v>252.03256270000003</c:v>
                </c:pt>
                <c:pt idx="262">
                  <c:v>254.57448910000002</c:v>
                </c:pt>
                <c:pt idx="263">
                  <c:v>243.17596520000001</c:v>
                </c:pt>
                <c:pt idx="264">
                  <c:v>252.50192090000002</c:v>
                </c:pt>
                <c:pt idx="265">
                  <c:v>265.22996710000001</c:v>
                </c:pt>
                <c:pt idx="266">
                  <c:v>250.76072360000001</c:v>
                </c:pt>
                <c:pt idx="267">
                  <c:v>266.68434720000005</c:v>
                </c:pt>
                <c:pt idx="268">
                  <c:v>253.44946570000002</c:v>
                </c:pt>
                <c:pt idx="269">
                  <c:v>245.30679900000001</c:v>
                </c:pt>
                <c:pt idx="270">
                  <c:v>263.23012740000001</c:v>
                </c:pt>
                <c:pt idx="271">
                  <c:v>269.03236149999998</c:v>
                </c:pt>
                <c:pt idx="272">
                  <c:v>269.6340295</c:v>
                </c:pt>
                <c:pt idx="273">
                  <c:v>245.67334729999999</c:v>
                </c:pt>
                <c:pt idx="274">
                  <c:v>269.41467570000003</c:v>
                </c:pt>
                <c:pt idx="275">
                  <c:v>267.7221591</c:v>
                </c:pt>
                <c:pt idx="276">
                  <c:v>279.9406793</c:v>
                </c:pt>
                <c:pt idx="277">
                  <c:v>244.8745624</c:v>
                </c:pt>
                <c:pt idx="278">
                  <c:v>247.4591035</c:v>
                </c:pt>
                <c:pt idx="279">
                  <c:v>250.01091790000001</c:v>
                </c:pt>
                <c:pt idx="280">
                  <c:v>251.8345333</c:v>
                </c:pt>
                <c:pt idx="281">
                  <c:v>269.48090409999998</c:v>
                </c:pt>
                <c:pt idx="282">
                  <c:v>243.80579680000002</c:v>
                </c:pt>
                <c:pt idx="283">
                  <c:v>277.70102600000001</c:v>
                </c:pt>
                <c:pt idx="284">
                  <c:v>270.5766185</c:v>
                </c:pt>
                <c:pt idx="285">
                  <c:v>249.52614170000001</c:v>
                </c:pt>
                <c:pt idx="286">
                  <c:v>269.71611510000002</c:v>
                </c:pt>
                <c:pt idx="287">
                  <c:v>247.6018852</c:v>
                </c:pt>
                <c:pt idx="288">
                  <c:v>251.23618470000002</c:v>
                </c:pt>
                <c:pt idx="289">
                  <c:v>264.76445520000004</c:v>
                </c:pt>
                <c:pt idx="290">
                  <c:v>278.57637510000001</c:v>
                </c:pt>
                <c:pt idx="291">
                  <c:v>275.0544458</c:v>
                </c:pt>
                <c:pt idx="292">
                  <c:v>260.5143276</c:v>
                </c:pt>
                <c:pt idx="293">
                  <c:v>242.6695138</c:v>
                </c:pt>
                <c:pt idx="294">
                  <c:v>270.79317550000002</c:v>
                </c:pt>
                <c:pt idx="295">
                  <c:v>261.281139</c:v>
                </c:pt>
                <c:pt idx="296">
                  <c:v>256.9724865</c:v>
                </c:pt>
                <c:pt idx="297">
                  <c:v>274.81742759999997</c:v>
                </c:pt>
                <c:pt idx="298">
                  <c:v>261.55106699999999</c:v>
                </c:pt>
                <c:pt idx="299">
                  <c:v>272.07968070000004</c:v>
                </c:pt>
                <c:pt idx="300">
                  <c:v>265.66129570000004</c:v>
                </c:pt>
                <c:pt idx="301">
                  <c:v>240.17847190000001</c:v>
                </c:pt>
                <c:pt idx="302">
                  <c:v>256.927345</c:v>
                </c:pt>
                <c:pt idx="303">
                  <c:v>270.22670010000002</c:v>
                </c:pt>
                <c:pt idx="304">
                  <c:v>246.45708009999998</c:v>
                </c:pt>
                <c:pt idx="305">
                  <c:v>264.82994160000004</c:v>
                </c:pt>
                <c:pt idx="306">
                  <c:v>266.44544089999999</c:v>
                </c:pt>
                <c:pt idx="307">
                  <c:v>270.40115100000003</c:v>
                </c:pt>
                <c:pt idx="308">
                  <c:v>263.62917810000005</c:v>
                </c:pt>
                <c:pt idx="309">
                  <c:v>271.64265169999999</c:v>
                </c:pt>
                <c:pt idx="310">
                  <c:v>264.01764109999999</c:v>
                </c:pt>
                <c:pt idx="311">
                  <c:v>269.8347326</c:v>
                </c:pt>
                <c:pt idx="312">
                  <c:v>264.45493119999998</c:v>
                </c:pt>
                <c:pt idx="313">
                  <c:v>247.8311655</c:v>
                </c:pt>
                <c:pt idx="314">
                  <c:v>254.85279209999999</c:v>
                </c:pt>
                <c:pt idx="315">
                  <c:v>279.4672764</c:v>
                </c:pt>
                <c:pt idx="316">
                  <c:v>263.72995880000002</c:v>
                </c:pt>
                <c:pt idx="317">
                  <c:v>257.36524300000002</c:v>
                </c:pt>
                <c:pt idx="318">
                  <c:v>248.36857139999998</c:v>
                </c:pt>
                <c:pt idx="319">
                  <c:v>248.7026625</c:v>
                </c:pt>
                <c:pt idx="320">
                  <c:v>279.97269979999999</c:v>
                </c:pt>
                <c:pt idx="321">
                  <c:v>275.47553899999997</c:v>
                </c:pt>
                <c:pt idx="322">
                  <c:v>274.93709039999999</c:v>
                </c:pt>
                <c:pt idx="323">
                  <c:v>265.77321500000005</c:v>
                </c:pt>
                <c:pt idx="324">
                  <c:v>255.63832440000002</c:v>
                </c:pt>
                <c:pt idx="325">
                  <c:v>261.05018470000005</c:v>
                </c:pt>
                <c:pt idx="326">
                  <c:v>252.90323840000002</c:v>
                </c:pt>
                <c:pt idx="327">
                  <c:v>255.82632759999998</c:v>
                </c:pt>
                <c:pt idx="328">
                  <c:v>247.1876872</c:v>
                </c:pt>
                <c:pt idx="329">
                  <c:v>249.1702367</c:v>
                </c:pt>
                <c:pt idx="330">
                  <c:v>269.5671198</c:v>
                </c:pt>
                <c:pt idx="331">
                  <c:v>273.3025748</c:v>
                </c:pt>
                <c:pt idx="332">
                  <c:v>248.48190450000001</c:v>
                </c:pt>
                <c:pt idx="333">
                  <c:v>274.74981300000002</c:v>
                </c:pt>
                <c:pt idx="334">
                  <c:v>271.33221409999999</c:v>
                </c:pt>
                <c:pt idx="335">
                  <c:v>266.79912100000001</c:v>
                </c:pt>
                <c:pt idx="336">
                  <c:v>272.20727299999999</c:v>
                </c:pt>
                <c:pt idx="337">
                  <c:v>279.53815950000001</c:v>
                </c:pt>
                <c:pt idx="338">
                  <c:v>279.23176740000002</c:v>
                </c:pt>
                <c:pt idx="339">
                  <c:v>245.21204749999998</c:v>
                </c:pt>
                <c:pt idx="340">
                  <c:v>243.99911060000002</c:v>
                </c:pt>
                <c:pt idx="341">
                  <c:v>243.59481310000001</c:v>
                </c:pt>
                <c:pt idx="342">
                  <c:v>257.14137820000002</c:v>
                </c:pt>
                <c:pt idx="343">
                  <c:v>271.17000030000003</c:v>
                </c:pt>
                <c:pt idx="344">
                  <c:v>264.94283960000001</c:v>
                </c:pt>
                <c:pt idx="345">
                  <c:v>276.1763411</c:v>
                </c:pt>
                <c:pt idx="346">
                  <c:v>254.9144125</c:v>
                </c:pt>
                <c:pt idx="347">
                  <c:v>257.76853190000003</c:v>
                </c:pt>
                <c:pt idx="348">
                  <c:v>266.63857789999997</c:v>
                </c:pt>
                <c:pt idx="349">
                  <c:v>259.47106539999999</c:v>
                </c:pt>
                <c:pt idx="350">
                  <c:v>263.18273690000001</c:v>
                </c:pt>
                <c:pt idx="351">
                  <c:v>246.39800260000001</c:v>
                </c:pt>
                <c:pt idx="352">
                  <c:v>265.09924169999999</c:v>
                </c:pt>
                <c:pt idx="353">
                  <c:v>265.62238260000004</c:v>
                </c:pt>
                <c:pt idx="354">
                  <c:v>247.93430549999999</c:v>
                </c:pt>
                <c:pt idx="355">
                  <c:v>257.28332019999999</c:v>
                </c:pt>
                <c:pt idx="356">
                  <c:v>248.73716110000001</c:v>
                </c:pt>
                <c:pt idx="357">
                  <c:v>262.36523080000001</c:v>
                </c:pt>
                <c:pt idx="358">
                  <c:v>274.26273900000001</c:v>
                </c:pt>
                <c:pt idx="359">
                  <c:v>264.3800167</c:v>
                </c:pt>
                <c:pt idx="360">
                  <c:v>265.57482659999999</c:v>
                </c:pt>
                <c:pt idx="361">
                  <c:v>276.66051880000003</c:v>
                </c:pt>
                <c:pt idx="362">
                  <c:v>242.95077570000001</c:v>
                </c:pt>
                <c:pt idx="363">
                  <c:v>270.05902600000002</c:v>
                </c:pt>
                <c:pt idx="364">
                  <c:v>253.50488480000001</c:v>
                </c:pt>
                <c:pt idx="365">
                  <c:v>240.01180970000001</c:v>
                </c:pt>
                <c:pt idx="366">
                  <c:v>243.12485649999999</c:v>
                </c:pt>
                <c:pt idx="367">
                  <c:v>271.49909970000004</c:v>
                </c:pt>
                <c:pt idx="368">
                  <c:v>243.78878230000001</c:v>
                </c:pt>
                <c:pt idx="369">
                  <c:v>272.14823009999998</c:v>
                </c:pt>
                <c:pt idx="370">
                  <c:v>268.08830749999998</c:v>
                </c:pt>
                <c:pt idx="371">
                  <c:v>276.33450170000003</c:v>
                </c:pt>
                <c:pt idx="372">
                  <c:v>260.75163320000001</c:v>
                </c:pt>
                <c:pt idx="373">
                  <c:v>246.35079960000002</c:v>
                </c:pt>
                <c:pt idx="374">
                  <c:v>245.47036309999999</c:v>
                </c:pt>
                <c:pt idx="375">
                  <c:v>243.92179770000001</c:v>
                </c:pt>
                <c:pt idx="376">
                  <c:v>267.04586690000002</c:v>
                </c:pt>
                <c:pt idx="377">
                  <c:v>276.71431679999995</c:v>
                </c:pt>
                <c:pt idx="378">
                  <c:v>255.70447210000003</c:v>
                </c:pt>
                <c:pt idx="379">
                  <c:v>256.50409539999998</c:v>
                </c:pt>
                <c:pt idx="380">
                  <c:v>274.65124129999998</c:v>
                </c:pt>
                <c:pt idx="381">
                  <c:v>273.10473639999998</c:v>
                </c:pt>
                <c:pt idx="382">
                  <c:v>260.77641670000003</c:v>
                </c:pt>
                <c:pt idx="383">
                  <c:v>272.97251660000001</c:v>
                </c:pt>
                <c:pt idx="384">
                  <c:v>242.1021714</c:v>
                </c:pt>
                <c:pt idx="385">
                  <c:v>251.6083179</c:v>
                </c:pt>
                <c:pt idx="386">
                  <c:v>242.21989160000001</c:v>
                </c:pt>
                <c:pt idx="387">
                  <c:v>245.056781</c:v>
                </c:pt>
                <c:pt idx="388">
                  <c:v>274.60572249999996</c:v>
                </c:pt>
                <c:pt idx="389">
                  <c:v>271.67089529999998</c:v>
                </c:pt>
                <c:pt idx="390">
                  <c:v>267.91943199999997</c:v>
                </c:pt>
                <c:pt idx="391">
                  <c:v>271.8120065</c:v>
                </c:pt>
                <c:pt idx="392">
                  <c:v>246.00146960000001</c:v>
                </c:pt>
                <c:pt idx="393">
                  <c:v>248.1779961</c:v>
                </c:pt>
                <c:pt idx="394">
                  <c:v>260.36599089999999</c:v>
                </c:pt>
                <c:pt idx="395">
                  <c:v>271.88347160000001</c:v>
                </c:pt>
                <c:pt idx="396">
                  <c:v>270.07338660000005</c:v>
                </c:pt>
                <c:pt idx="397">
                  <c:v>262.38270829999999</c:v>
                </c:pt>
                <c:pt idx="398">
                  <c:v>257.25234090000004</c:v>
                </c:pt>
                <c:pt idx="399">
                  <c:v>264.99932689999997</c:v>
                </c:pt>
                <c:pt idx="400">
                  <c:v>272.86690199999998</c:v>
                </c:pt>
                <c:pt idx="401">
                  <c:v>267.50305800000001</c:v>
                </c:pt>
                <c:pt idx="402">
                  <c:v>254.71705130000001</c:v>
                </c:pt>
                <c:pt idx="403">
                  <c:v>248.50794209999998</c:v>
                </c:pt>
                <c:pt idx="404">
                  <c:v>256.55221549999999</c:v>
                </c:pt>
                <c:pt idx="405">
                  <c:v>245.5762253</c:v>
                </c:pt>
                <c:pt idx="406">
                  <c:v>271.90102970000004</c:v>
                </c:pt>
                <c:pt idx="407">
                  <c:v>272.51050720000001</c:v>
                </c:pt>
                <c:pt idx="408">
                  <c:v>270.55733519999995</c:v>
                </c:pt>
                <c:pt idx="409">
                  <c:v>262.8950112</c:v>
                </c:pt>
                <c:pt idx="410">
                  <c:v>264.41948500000001</c:v>
                </c:pt>
                <c:pt idx="411">
                  <c:v>262.54207109999999</c:v>
                </c:pt>
                <c:pt idx="412">
                  <c:v>240.41505309999999</c:v>
                </c:pt>
                <c:pt idx="413">
                  <c:v>245.7707494</c:v>
                </c:pt>
                <c:pt idx="414">
                  <c:v>254.98572150000001</c:v>
                </c:pt>
                <c:pt idx="415">
                  <c:v>250.5144119</c:v>
                </c:pt>
                <c:pt idx="416">
                  <c:v>276.74128370000005</c:v>
                </c:pt>
                <c:pt idx="417">
                  <c:v>253.0528012</c:v>
                </c:pt>
                <c:pt idx="418">
                  <c:v>253.85687160000001</c:v>
                </c:pt>
                <c:pt idx="419">
                  <c:v>274.08740449999999</c:v>
                </c:pt>
                <c:pt idx="420">
                  <c:v>265.17737319999998</c:v>
                </c:pt>
                <c:pt idx="421">
                  <c:v>258.3634821</c:v>
                </c:pt>
                <c:pt idx="422">
                  <c:v>266.52266580000003</c:v>
                </c:pt>
                <c:pt idx="423">
                  <c:v>243.85512370000001</c:v>
                </c:pt>
                <c:pt idx="424">
                  <c:v>255.1630917</c:v>
                </c:pt>
                <c:pt idx="425">
                  <c:v>248.13867290000002</c:v>
                </c:pt>
                <c:pt idx="426">
                  <c:v>270.03235239999998</c:v>
                </c:pt>
                <c:pt idx="427">
                  <c:v>241.7239993</c:v>
                </c:pt>
                <c:pt idx="428">
                  <c:v>266.92572189999998</c:v>
                </c:pt>
                <c:pt idx="429">
                  <c:v>247.84564140000001</c:v>
                </c:pt>
                <c:pt idx="430">
                  <c:v>249.3885459</c:v>
                </c:pt>
                <c:pt idx="431">
                  <c:v>278.12177170000001</c:v>
                </c:pt>
                <c:pt idx="432">
                  <c:v>260.0936762</c:v>
                </c:pt>
                <c:pt idx="433">
                  <c:v>279.68859950000001</c:v>
                </c:pt>
                <c:pt idx="434">
                  <c:v>265.95435940000004</c:v>
                </c:pt>
                <c:pt idx="435">
                  <c:v>275.42987890000001</c:v>
                </c:pt>
                <c:pt idx="436">
                  <c:v>274.55553860000003</c:v>
                </c:pt>
                <c:pt idx="437">
                  <c:v>262.9764596</c:v>
                </c:pt>
                <c:pt idx="438">
                  <c:v>257.99657000000002</c:v>
                </c:pt>
                <c:pt idx="439">
                  <c:v>277.6434362</c:v>
                </c:pt>
                <c:pt idx="440">
                  <c:v>249.98300700000001</c:v>
                </c:pt>
                <c:pt idx="441">
                  <c:v>277.80200459999998</c:v>
                </c:pt>
                <c:pt idx="442">
                  <c:v>256.76344449999999</c:v>
                </c:pt>
                <c:pt idx="443">
                  <c:v>276.88489220000002</c:v>
                </c:pt>
                <c:pt idx="444">
                  <c:v>262.28921509999998</c:v>
                </c:pt>
                <c:pt idx="445">
                  <c:v>240.2697665</c:v>
                </c:pt>
                <c:pt idx="446">
                  <c:v>251.36702</c:v>
                </c:pt>
                <c:pt idx="447">
                  <c:v>263.66914800000001</c:v>
                </c:pt>
                <c:pt idx="448">
                  <c:v>278.85065700000001</c:v>
                </c:pt>
                <c:pt idx="449">
                  <c:v>262.1219327</c:v>
                </c:pt>
                <c:pt idx="450">
                  <c:v>259.57089999999999</c:v>
                </c:pt>
                <c:pt idx="451">
                  <c:v>246.7060104</c:v>
                </c:pt>
                <c:pt idx="452">
                  <c:v>244.25268700000001</c:v>
                </c:pt>
                <c:pt idx="453">
                  <c:v>272.45224060000004</c:v>
                </c:pt>
                <c:pt idx="454">
                  <c:v>254.55220170000001</c:v>
                </c:pt>
                <c:pt idx="455">
                  <c:v>248.03953820000001</c:v>
                </c:pt>
                <c:pt idx="456">
                  <c:v>251.48099500000001</c:v>
                </c:pt>
                <c:pt idx="457">
                  <c:v>256.82047230000001</c:v>
                </c:pt>
                <c:pt idx="458">
                  <c:v>267.81534160000001</c:v>
                </c:pt>
                <c:pt idx="459">
                  <c:v>254.0529962</c:v>
                </c:pt>
                <c:pt idx="460">
                  <c:v>252.58579280000001</c:v>
                </c:pt>
                <c:pt idx="461">
                  <c:v>245.379561</c:v>
                </c:pt>
                <c:pt idx="462">
                  <c:v>255.6944866</c:v>
                </c:pt>
                <c:pt idx="463">
                  <c:v>278.36893180000004</c:v>
                </c:pt>
                <c:pt idx="464">
                  <c:v>275.56353980000006</c:v>
                </c:pt>
                <c:pt idx="465">
                  <c:v>266.84024920000002</c:v>
                </c:pt>
                <c:pt idx="466">
                  <c:v>277.20211900000004</c:v>
                </c:pt>
                <c:pt idx="467">
                  <c:v>243.15734460000002</c:v>
                </c:pt>
                <c:pt idx="468">
                  <c:v>279.6546075</c:v>
                </c:pt>
                <c:pt idx="469">
                  <c:v>247.86698280000002</c:v>
                </c:pt>
                <c:pt idx="470">
                  <c:v>258.29606430000001</c:v>
                </c:pt>
                <c:pt idx="471">
                  <c:v>278.1665701</c:v>
                </c:pt>
                <c:pt idx="472">
                  <c:v>244.3435447</c:v>
                </c:pt>
                <c:pt idx="473">
                  <c:v>271.46280009999998</c:v>
                </c:pt>
                <c:pt idx="474">
                  <c:v>249.36386100000001</c:v>
                </c:pt>
                <c:pt idx="475">
                  <c:v>259.00421890000001</c:v>
                </c:pt>
                <c:pt idx="476">
                  <c:v>259.81115419999998</c:v>
                </c:pt>
                <c:pt idx="477">
                  <c:v>272.63481239999999</c:v>
                </c:pt>
                <c:pt idx="478">
                  <c:v>260.68737379999999</c:v>
                </c:pt>
                <c:pt idx="479">
                  <c:v>250.4969442</c:v>
                </c:pt>
                <c:pt idx="480">
                  <c:v>278.02955270000001</c:v>
                </c:pt>
                <c:pt idx="481">
                  <c:v>260.4722486</c:v>
                </c:pt>
                <c:pt idx="482">
                  <c:v>257.05419230000001</c:v>
                </c:pt>
                <c:pt idx="483">
                  <c:v>245.41879920000002</c:v>
                </c:pt>
                <c:pt idx="484">
                  <c:v>275.17941600000006</c:v>
                </c:pt>
                <c:pt idx="485">
                  <c:v>259.25556829999999</c:v>
                </c:pt>
                <c:pt idx="486">
                  <c:v>241.1836198</c:v>
                </c:pt>
                <c:pt idx="487">
                  <c:v>273.2513955</c:v>
                </c:pt>
                <c:pt idx="488">
                  <c:v>249.94617610000003</c:v>
                </c:pt>
                <c:pt idx="489">
                  <c:v>261.8999819</c:v>
                </c:pt>
                <c:pt idx="490">
                  <c:v>271.25873160000003</c:v>
                </c:pt>
                <c:pt idx="491">
                  <c:v>247.0404642</c:v>
                </c:pt>
                <c:pt idx="492">
                  <c:v>279.2395803</c:v>
                </c:pt>
                <c:pt idx="493">
                  <c:v>255.3797611</c:v>
                </c:pt>
                <c:pt idx="494">
                  <c:v>278.27158420000001</c:v>
                </c:pt>
                <c:pt idx="495">
                  <c:v>247.48721449999999</c:v>
                </c:pt>
                <c:pt idx="496">
                  <c:v>276.32709440000002</c:v>
                </c:pt>
                <c:pt idx="497">
                  <c:v>274.06274009999998</c:v>
                </c:pt>
                <c:pt idx="498">
                  <c:v>240.34104190000002</c:v>
                </c:pt>
                <c:pt idx="499">
                  <c:v>263.74148379999997</c:v>
                </c:pt>
                <c:pt idx="500">
                  <c:v>267.30903069999999</c:v>
                </c:pt>
                <c:pt idx="501">
                  <c:v>240.88071109999998</c:v>
                </c:pt>
                <c:pt idx="502">
                  <c:v>250.77246200000002</c:v>
                </c:pt>
                <c:pt idx="503">
                  <c:v>245.54961180000001</c:v>
                </c:pt>
                <c:pt idx="504">
                  <c:v>270.95883649999996</c:v>
                </c:pt>
                <c:pt idx="505">
                  <c:v>254.22158100000001</c:v>
                </c:pt>
                <c:pt idx="506">
                  <c:v>260.00372709999999</c:v>
                </c:pt>
                <c:pt idx="507">
                  <c:v>277.19701049999998</c:v>
                </c:pt>
                <c:pt idx="508">
                  <c:v>272.70460009999999</c:v>
                </c:pt>
                <c:pt idx="509">
                  <c:v>257.63502080000001</c:v>
                </c:pt>
                <c:pt idx="510">
                  <c:v>278.46984120000002</c:v>
                </c:pt>
                <c:pt idx="511">
                  <c:v>272.90893420000003</c:v>
                </c:pt>
                <c:pt idx="512">
                  <c:v>276.68590120000005</c:v>
                </c:pt>
                <c:pt idx="513">
                  <c:v>258.32092949999998</c:v>
                </c:pt>
                <c:pt idx="514">
                  <c:v>242.34948000000003</c:v>
                </c:pt>
                <c:pt idx="515">
                  <c:v>243.94019870000002</c:v>
                </c:pt>
                <c:pt idx="516">
                  <c:v>276.60931069999998</c:v>
                </c:pt>
                <c:pt idx="517">
                  <c:v>278.73161450000003</c:v>
                </c:pt>
                <c:pt idx="518">
                  <c:v>276.99376590000003</c:v>
                </c:pt>
                <c:pt idx="519">
                  <c:v>252.68499110000002</c:v>
                </c:pt>
                <c:pt idx="520">
                  <c:v>240.48314619999999</c:v>
                </c:pt>
                <c:pt idx="521">
                  <c:v>240.05869240000001</c:v>
                </c:pt>
                <c:pt idx="522">
                  <c:v>255.43135180000002</c:v>
                </c:pt>
                <c:pt idx="523">
                  <c:v>241.42829689999999</c:v>
                </c:pt>
                <c:pt idx="524">
                  <c:v>268.27829270000001</c:v>
                </c:pt>
                <c:pt idx="525">
                  <c:v>246.2760117</c:v>
                </c:pt>
                <c:pt idx="526">
                  <c:v>267.7690624</c:v>
                </c:pt>
                <c:pt idx="527">
                  <c:v>243.26949230000002</c:v>
                </c:pt>
                <c:pt idx="528">
                  <c:v>258.13281069999999</c:v>
                </c:pt>
                <c:pt idx="529">
                  <c:v>261.73912050000001</c:v>
                </c:pt>
                <c:pt idx="530">
                  <c:v>267.09414500000003</c:v>
                </c:pt>
                <c:pt idx="531">
                  <c:v>257.82864660000001</c:v>
                </c:pt>
                <c:pt idx="532">
                  <c:v>261.41053140000002</c:v>
                </c:pt>
                <c:pt idx="533">
                  <c:v>257.91492090000003</c:v>
                </c:pt>
                <c:pt idx="534">
                  <c:v>268.41411690000001</c:v>
                </c:pt>
                <c:pt idx="535">
                  <c:v>248.55399690000002</c:v>
                </c:pt>
                <c:pt idx="536">
                  <c:v>258.99061770000003</c:v>
                </c:pt>
                <c:pt idx="537">
                  <c:v>278.33908029999998</c:v>
                </c:pt>
                <c:pt idx="538">
                  <c:v>256.11782210000001</c:v>
                </c:pt>
                <c:pt idx="539">
                  <c:v>242.7519307</c:v>
                </c:pt>
                <c:pt idx="540">
                  <c:v>245.82815059999999</c:v>
                </c:pt>
                <c:pt idx="541">
                  <c:v>249.2784973</c:v>
                </c:pt>
                <c:pt idx="542">
                  <c:v>260.54014210000003</c:v>
                </c:pt>
                <c:pt idx="543">
                  <c:v>276.26090990000006</c:v>
                </c:pt>
                <c:pt idx="544">
                  <c:v>265.55623729999996</c:v>
                </c:pt>
                <c:pt idx="545">
                  <c:v>242.47522210000002</c:v>
                </c:pt>
                <c:pt idx="546">
                  <c:v>264.07601500000004</c:v>
                </c:pt>
                <c:pt idx="547">
                  <c:v>267.40061829999996</c:v>
                </c:pt>
                <c:pt idx="548">
                  <c:v>257.63267400000001</c:v>
                </c:pt>
                <c:pt idx="549">
                  <c:v>276.37613679999998</c:v>
                </c:pt>
                <c:pt idx="550">
                  <c:v>246.12274580000002</c:v>
                </c:pt>
                <c:pt idx="551">
                  <c:v>257.11123750000002</c:v>
                </c:pt>
                <c:pt idx="552">
                  <c:v>277.45612219999998</c:v>
                </c:pt>
                <c:pt idx="553">
                  <c:v>274.01062960000002</c:v>
                </c:pt>
                <c:pt idx="554">
                  <c:v>246.13502640000002</c:v>
                </c:pt>
                <c:pt idx="555">
                  <c:v>259.32201560000004</c:v>
                </c:pt>
                <c:pt idx="556">
                  <c:v>245.7315524</c:v>
                </c:pt>
                <c:pt idx="557">
                  <c:v>259.86346209999999</c:v>
                </c:pt>
                <c:pt idx="558">
                  <c:v>251.2265328</c:v>
                </c:pt>
                <c:pt idx="559">
                  <c:v>278.42441590000004</c:v>
                </c:pt>
                <c:pt idx="560">
                  <c:v>249.77396140000002</c:v>
                </c:pt>
                <c:pt idx="561">
                  <c:v>278.82910570000001</c:v>
                </c:pt>
                <c:pt idx="562">
                  <c:v>271.39937199999997</c:v>
                </c:pt>
                <c:pt idx="563">
                  <c:v>273.78988660000005</c:v>
                </c:pt>
                <c:pt idx="564">
                  <c:v>253.76785050000001</c:v>
                </c:pt>
                <c:pt idx="565">
                  <c:v>268.02747869999996</c:v>
                </c:pt>
                <c:pt idx="566">
                  <c:v>253.30617280000001</c:v>
                </c:pt>
                <c:pt idx="567">
                  <c:v>252.81453250000001</c:v>
                </c:pt>
                <c:pt idx="568">
                  <c:v>265.37129379999999</c:v>
                </c:pt>
                <c:pt idx="569">
                  <c:v>279.74375370000001</c:v>
                </c:pt>
                <c:pt idx="570">
                  <c:v>271.57787589999998</c:v>
                </c:pt>
                <c:pt idx="571">
                  <c:v>254.49061620000001</c:v>
                </c:pt>
                <c:pt idx="572">
                  <c:v>265.75738860000001</c:v>
                </c:pt>
                <c:pt idx="573">
                  <c:v>246.06114890000001</c:v>
                </c:pt>
                <c:pt idx="574">
                  <c:v>272.27391869999997</c:v>
                </c:pt>
                <c:pt idx="575">
                  <c:v>256.60400570000002</c:v>
                </c:pt>
                <c:pt idx="576">
                  <c:v>266.5909729</c:v>
                </c:pt>
                <c:pt idx="577">
                  <c:v>258.67434510000004</c:v>
                </c:pt>
                <c:pt idx="578">
                  <c:v>247.31390300000001</c:v>
                </c:pt>
                <c:pt idx="579">
                  <c:v>241.90050250000002</c:v>
                </c:pt>
                <c:pt idx="580">
                  <c:v>245.63406860000001</c:v>
                </c:pt>
                <c:pt idx="581">
                  <c:v>272.19135640000002</c:v>
                </c:pt>
                <c:pt idx="582">
                  <c:v>260.61602360000001</c:v>
                </c:pt>
                <c:pt idx="583">
                  <c:v>247.78393070000001</c:v>
                </c:pt>
                <c:pt idx="584">
                  <c:v>245.9552185</c:v>
                </c:pt>
                <c:pt idx="585">
                  <c:v>242.03253090000001</c:v>
                </c:pt>
                <c:pt idx="586">
                  <c:v>242.454183</c:v>
                </c:pt>
                <c:pt idx="587">
                  <c:v>251.1363594</c:v>
                </c:pt>
                <c:pt idx="588">
                  <c:v>259.71632010000002</c:v>
                </c:pt>
                <c:pt idx="589">
                  <c:v>252.89367280000002</c:v>
                </c:pt>
                <c:pt idx="590">
                  <c:v>277.52508180000001</c:v>
                </c:pt>
                <c:pt idx="591">
                  <c:v>268.65175349999998</c:v>
                </c:pt>
                <c:pt idx="592">
                  <c:v>250.53521179999998</c:v>
                </c:pt>
                <c:pt idx="593">
                  <c:v>271.71080009999997</c:v>
                </c:pt>
                <c:pt idx="594">
                  <c:v>266.00231730000002</c:v>
                </c:pt>
                <c:pt idx="595">
                  <c:v>250.4079758</c:v>
                </c:pt>
                <c:pt idx="596">
                  <c:v>253.40541920000001</c:v>
                </c:pt>
                <c:pt idx="597">
                  <c:v>275.84224760000001</c:v>
                </c:pt>
                <c:pt idx="598">
                  <c:v>265.67266710000001</c:v>
                </c:pt>
                <c:pt idx="599">
                  <c:v>260.46291100000002</c:v>
                </c:pt>
                <c:pt idx="600">
                  <c:v>271.09435180000003</c:v>
                </c:pt>
                <c:pt idx="601">
                  <c:v>260.63831590000001</c:v>
                </c:pt>
                <c:pt idx="602">
                  <c:v>254.78457730000002</c:v>
                </c:pt>
                <c:pt idx="603">
                  <c:v>241.21212100000002</c:v>
                </c:pt>
                <c:pt idx="604">
                  <c:v>253.09773120000003</c:v>
                </c:pt>
                <c:pt idx="605">
                  <c:v>276.03303690000001</c:v>
                </c:pt>
                <c:pt idx="606">
                  <c:v>256.35175750000002</c:v>
                </c:pt>
                <c:pt idx="607">
                  <c:v>279.35432049999997</c:v>
                </c:pt>
                <c:pt idx="608">
                  <c:v>245.4526468</c:v>
                </c:pt>
                <c:pt idx="609">
                  <c:v>273.43069549999996</c:v>
                </c:pt>
                <c:pt idx="610">
                  <c:v>252.54813060000001</c:v>
                </c:pt>
                <c:pt idx="611">
                  <c:v>258.43058239999999</c:v>
                </c:pt>
                <c:pt idx="612">
                  <c:v>260.94095420000002</c:v>
                </c:pt>
                <c:pt idx="613">
                  <c:v>246.92462190000001</c:v>
                </c:pt>
                <c:pt idx="614">
                  <c:v>278.32843780000002</c:v>
                </c:pt>
                <c:pt idx="615">
                  <c:v>248.94905650000001</c:v>
                </c:pt>
                <c:pt idx="616">
                  <c:v>251.64475339999998</c:v>
                </c:pt>
                <c:pt idx="617">
                  <c:v>257.68066729999998</c:v>
                </c:pt>
                <c:pt idx="618">
                  <c:v>278.97212730000001</c:v>
                </c:pt>
                <c:pt idx="619">
                  <c:v>255.77241430000001</c:v>
                </c:pt>
                <c:pt idx="620">
                  <c:v>255.94031430000001</c:v>
                </c:pt>
                <c:pt idx="621">
                  <c:v>253.81945150000001</c:v>
                </c:pt>
                <c:pt idx="622">
                  <c:v>273.82398239999998</c:v>
                </c:pt>
                <c:pt idx="623">
                  <c:v>266.12222509999998</c:v>
                </c:pt>
                <c:pt idx="624">
                  <c:v>257.89166840000001</c:v>
                </c:pt>
                <c:pt idx="625">
                  <c:v>274.56734220000004</c:v>
                </c:pt>
                <c:pt idx="626">
                  <c:v>253.00330919999999</c:v>
                </c:pt>
                <c:pt idx="627">
                  <c:v>249.67738080000001</c:v>
                </c:pt>
                <c:pt idx="628">
                  <c:v>256.78926610000002</c:v>
                </c:pt>
                <c:pt idx="629">
                  <c:v>255.99234520000002</c:v>
                </c:pt>
                <c:pt idx="630">
                  <c:v>266.27801360000001</c:v>
                </c:pt>
                <c:pt idx="631">
                  <c:v>263.81411050000003</c:v>
                </c:pt>
                <c:pt idx="632">
                  <c:v>258.77700249999998</c:v>
                </c:pt>
                <c:pt idx="633">
                  <c:v>248.3578656</c:v>
                </c:pt>
                <c:pt idx="634">
                  <c:v>273.7303751</c:v>
                </c:pt>
                <c:pt idx="635">
                  <c:v>261.34386619999998</c:v>
                </c:pt>
                <c:pt idx="636">
                  <c:v>242.6270825</c:v>
                </c:pt>
                <c:pt idx="637">
                  <c:v>266.08267950000004</c:v>
                </c:pt>
                <c:pt idx="638">
                  <c:v>261.36733180000004</c:v>
                </c:pt>
                <c:pt idx="639">
                  <c:v>275.28467109999997</c:v>
                </c:pt>
                <c:pt idx="640">
                  <c:v>263.33580900000004</c:v>
                </c:pt>
                <c:pt idx="641">
                  <c:v>273.68465299999997</c:v>
                </c:pt>
                <c:pt idx="642">
                  <c:v>276.4933638</c:v>
                </c:pt>
                <c:pt idx="643">
                  <c:v>253.91461859999998</c:v>
                </c:pt>
                <c:pt idx="644">
                  <c:v>265.85409740000006</c:v>
                </c:pt>
                <c:pt idx="645">
                  <c:v>240.07081410000001</c:v>
                </c:pt>
                <c:pt idx="646">
                  <c:v>253.88421470000003</c:v>
                </c:pt>
                <c:pt idx="647">
                  <c:v>279.29410389999998</c:v>
                </c:pt>
                <c:pt idx="648">
                  <c:v>244.73849179999999</c:v>
                </c:pt>
                <c:pt idx="649">
                  <c:v>277.84510280000001</c:v>
                </c:pt>
                <c:pt idx="650">
                  <c:v>241.53011540000003</c:v>
                </c:pt>
                <c:pt idx="651">
                  <c:v>243.54661770000001</c:v>
                </c:pt>
                <c:pt idx="652">
                  <c:v>266.35670169999997</c:v>
                </c:pt>
                <c:pt idx="653">
                  <c:v>242.06114069999998</c:v>
                </c:pt>
                <c:pt idx="654">
                  <c:v>250.6397485</c:v>
                </c:pt>
                <c:pt idx="655">
                  <c:v>246.0857096</c:v>
                </c:pt>
                <c:pt idx="656">
                  <c:v>258.07912909999999</c:v>
                </c:pt>
                <c:pt idx="657">
                  <c:v>267.62595770000001</c:v>
                </c:pt>
                <c:pt idx="658">
                  <c:v>267.681152</c:v>
                </c:pt>
                <c:pt idx="659">
                  <c:v>252.855253</c:v>
                </c:pt>
                <c:pt idx="660">
                  <c:v>243.7342659</c:v>
                </c:pt>
                <c:pt idx="661">
                  <c:v>254.1156254</c:v>
                </c:pt>
                <c:pt idx="662">
                  <c:v>252.98483999999999</c:v>
                </c:pt>
                <c:pt idx="663">
                  <c:v>242.16061610000003</c:v>
                </c:pt>
                <c:pt idx="664">
                  <c:v>262.01300309999999</c:v>
                </c:pt>
                <c:pt idx="665">
                  <c:v>267.11438229999999</c:v>
                </c:pt>
                <c:pt idx="666">
                  <c:v>279.57987350000002</c:v>
                </c:pt>
                <c:pt idx="667">
                  <c:v>244.93878450000003</c:v>
                </c:pt>
                <c:pt idx="668">
                  <c:v>279.87728619999996</c:v>
                </c:pt>
                <c:pt idx="669">
                  <c:v>248.32857750000002</c:v>
                </c:pt>
                <c:pt idx="670">
                  <c:v>261.19724930000001</c:v>
                </c:pt>
                <c:pt idx="671">
                  <c:v>268.18930290000003</c:v>
                </c:pt>
                <c:pt idx="672">
                  <c:v>264.2826748</c:v>
                </c:pt>
                <c:pt idx="673">
                  <c:v>268.30443209999999</c:v>
                </c:pt>
                <c:pt idx="674">
                  <c:v>266.37244579999998</c:v>
                </c:pt>
                <c:pt idx="675">
                  <c:v>275.31405489999997</c:v>
                </c:pt>
                <c:pt idx="676">
                  <c:v>272.85102240000003</c:v>
                </c:pt>
                <c:pt idx="677">
                  <c:v>252.32712950000001</c:v>
                </c:pt>
                <c:pt idx="678">
                  <c:v>243.51300700000002</c:v>
                </c:pt>
                <c:pt idx="679">
                  <c:v>244.0748155</c:v>
                </c:pt>
                <c:pt idx="680">
                  <c:v>277.95196909999999</c:v>
                </c:pt>
                <c:pt idx="681">
                  <c:v>246.76591860000002</c:v>
                </c:pt>
                <c:pt idx="682">
                  <c:v>244.1616903</c:v>
                </c:pt>
                <c:pt idx="683">
                  <c:v>245.29609429999999</c:v>
                </c:pt>
                <c:pt idx="684">
                  <c:v>279.36992430000004</c:v>
                </c:pt>
                <c:pt idx="685">
                  <c:v>279.08845109999999</c:v>
                </c:pt>
                <c:pt idx="686">
                  <c:v>254.17644510000002</c:v>
                </c:pt>
                <c:pt idx="687">
                  <c:v>261.80095990000001</c:v>
                </c:pt>
                <c:pt idx="688">
                  <c:v>258.8774287</c:v>
                </c:pt>
                <c:pt idx="689">
                  <c:v>247.99958540000003</c:v>
                </c:pt>
                <c:pt idx="690">
                  <c:v>268.46130149999999</c:v>
                </c:pt>
                <c:pt idx="691">
                  <c:v>257.71862040000002</c:v>
                </c:pt>
                <c:pt idx="692">
                  <c:v>254.62070080000001</c:v>
                </c:pt>
                <c:pt idx="693">
                  <c:v>244.45753200000001</c:v>
                </c:pt>
                <c:pt idx="694">
                  <c:v>268.5956061</c:v>
                </c:pt>
                <c:pt idx="695">
                  <c:v>279.9261363</c:v>
                </c:pt>
                <c:pt idx="696">
                  <c:v>256.94762070000002</c:v>
                </c:pt>
                <c:pt idx="697">
                  <c:v>257.0978571</c:v>
                </c:pt>
                <c:pt idx="698">
                  <c:v>274.5097409</c:v>
                </c:pt>
                <c:pt idx="699">
                  <c:v>257.84275630000002</c:v>
                </c:pt>
                <c:pt idx="700">
                  <c:v>246.23859060000001</c:v>
                </c:pt>
                <c:pt idx="701">
                  <c:v>264.6915467</c:v>
                </c:pt>
                <c:pt idx="702">
                  <c:v>272.76624229999999</c:v>
                </c:pt>
                <c:pt idx="703">
                  <c:v>267.14117049999999</c:v>
                </c:pt>
                <c:pt idx="704">
                  <c:v>255.06385630000003</c:v>
                </c:pt>
                <c:pt idx="705">
                  <c:v>270.92470429999997</c:v>
                </c:pt>
                <c:pt idx="706">
                  <c:v>277.86748729999999</c:v>
                </c:pt>
                <c:pt idx="707">
                  <c:v>266.49571750000001</c:v>
                </c:pt>
                <c:pt idx="708">
                  <c:v>255.0862377</c:v>
                </c:pt>
                <c:pt idx="709">
                  <c:v>251.18130230000003</c:v>
                </c:pt>
                <c:pt idx="710">
                  <c:v>267.85550339999998</c:v>
                </c:pt>
                <c:pt idx="711">
                  <c:v>268.73852579999999</c:v>
                </c:pt>
                <c:pt idx="712">
                  <c:v>251.12017670000003</c:v>
                </c:pt>
                <c:pt idx="713">
                  <c:v>276.2260397</c:v>
                </c:pt>
                <c:pt idx="714">
                  <c:v>256.03087049999999</c:v>
                </c:pt>
                <c:pt idx="715">
                  <c:v>277.34822700000001</c:v>
                </c:pt>
                <c:pt idx="716">
                  <c:v>259.51736590000002</c:v>
                </c:pt>
                <c:pt idx="717">
                  <c:v>273.59504770000001</c:v>
                </c:pt>
                <c:pt idx="718">
                  <c:v>262.19524690000003</c:v>
                </c:pt>
                <c:pt idx="719">
                  <c:v>256.7047647</c:v>
                </c:pt>
                <c:pt idx="720">
                  <c:v>255.12127580000001</c:v>
                </c:pt>
                <c:pt idx="721">
                  <c:v>240.77224870000001</c:v>
                </c:pt>
                <c:pt idx="722">
                  <c:v>264.14779490000001</c:v>
                </c:pt>
                <c:pt idx="723">
                  <c:v>245.92182750000001</c:v>
                </c:pt>
                <c:pt idx="724">
                  <c:v>268.25456540000005</c:v>
                </c:pt>
                <c:pt idx="725">
                  <c:v>258.74039290000002</c:v>
                </c:pt>
                <c:pt idx="726">
                  <c:v>268.68942119999997</c:v>
                </c:pt>
                <c:pt idx="727">
                  <c:v>268.35312430000005</c:v>
                </c:pt>
                <c:pt idx="728">
                  <c:v>276.96213390000003</c:v>
                </c:pt>
                <c:pt idx="729">
                  <c:v>240.64711120000001</c:v>
                </c:pt>
                <c:pt idx="730">
                  <c:v>256.30027630000001</c:v>
                </c:pt>
                <c:pt idx="731">
                  <c:v>263.65542429999999</c:v>
                </c:pt>
                <c:pt idx="732">
                  <c:v>247.90480650000001</c:v>
                </c:pt>
                <c:pt idx="733">
                  <c:v>254.94659920000001</c:v>
                </c:pt>
                <c:pt idx="734">
                  <c:v>264.83992280000001</c:v>
                </c:pt>
                <c:pt idx="735">
                  <c:v>251.31826230000001</c:v>
                </c:pt>
                <c:pt idx="736">
                  <c:v>273.91490379999999</c:v>
                </c:pt>
                <c:pt idx="737">
                  <c:v>255.59144180000001</c:v>
                </c:pt>
                <c:pt idx="738">
                  <c:v>242.89662049999998</c:v>
                </c:pt>
                <c:pt idx="739">
                  <c:v>257.95311950000001</c:v>
                </c:pt>
                <c:pt idx="740">
                  <c:v>278.96117479999998</c:v>
                </c:pt>
                <c:pt idx="741">
                  <c:v>252.95529199999999</c:v>
                </c:pt>
                <c:pt idx="742">
                  <c:v>255.46571499999999</c:v>
                </c:pt>
                <c:pt idx="743">
                  <c:v>278.5552983</c:v>
                </c:pt>
                <c:pt idx="744">
                  <c:v>241.81007149999999</c:v>
                </c:pt>
                <c:pt idx="745">
                  <c:v>277.75387070000005</c:v>
                </c:pt>
                <c:pt idx="746">
                  <c:v>246.87453490000001</c:v>
                </c:pt>
                <c:pt idx="747">
                  <c:v>279.77120490000004</c:v>
                </c:pt>
                <c:pt idx="748">
                  <c:v>257.03165050000001</c:v>
                </c:pt>
                <c:pt idx="749">
                  <c:v>271.0465231</c:v>
                </c:pt>
                <c:pt idx="750">
                  <c:v>277.38353220000005</c:v>
                </c:pt>
                <c:pt idx="751">
                  <c:v>260.11371500000001</c:v>
                </c:pt>
                <c:pt idx="752">
                  <c:v>249.72391450000001</c:v>
                </c:pt>
                <c:pt idx="753">
                  <c:v>261.49290569999999</c:v>
                </c:pt>
                <c:pt idx="754">
                  <c:v>276.55409360000004</c:v>
                </c:pt>
                <c:pt idx="755">
                  <c:v>270.87836179999999</c:v>
                </c:pt>
                <c:pt idx="756">
                  <c:v>240.98198439999999</c:v>
                </c:pt>
                <c:pt idx="757">
                  <c:v>266.03890389999998</c:v>
                </c:pt>
                <c:pt idx="758">
                  <c:v>243.71448000000001</c:v>
                </c:pt>
                <c:pt idx="759">
                  <c:v>245.84903370000001</c:v>
                </c:pt>
                <c:pt idx="760">
                  <c:v>261.9736249</c:v>
                </c:pt>
                <c:pt idx="761">
                  <c:v>267.5521822</c:v>
                </c:pt>
                <c:pt idx="762">
                  <c:v>278.19761719999997</c:v>
                </c:pt>
                <c:pt idx="763">
                  <c:v>274.17385710000002</c:v>
                </c:pt>
                <c:pt idx="764">
                  <c:v>245.9988075</c:v>
                </c:pt>
                <c:pt idx="765">
                  <c:v>269.76141259999997</c:v>
                </c:pt>
                <c:pt idx="766">
                  <c:v>244.90291250000001</c:v>
                </c:pt>
                <c:pt idx="767">
                  <c:v>273.01032549999996</c:v>
                </c:pt>
                <c:pt idx="768">
                  <c:v>267.16794760000005</c:v>
                </c:pt>
                <c:pt idx="769">
                  <c:v>267.27601000000004</c:v>
                </c:pt>
                <c:pt idx="770">
                  <c:v>241.86258600000002</c:v>
                </c:pt>
                <c:pt idx="771">
                  <c:v>259.8748981</c:v>
                </c:pt>
                <c:pt idx="772">
                  <c:v>249.93261889999999</c:v>
                </c:pt>
                <c:pt idx="773">
                  <c:v>271.97433439999998</c:v>
                </c:pt>
                <c:pt idx="774">
                  <c:v>244.5102206</c:v>
                </c:pt>
                <c:pt idx="775">
                  <c:v>278.07594940000001</c:v>
                </c:pt>
                <c:pt idx="776">
                  <c:v>244.12034109999999</c:v>
                </c:pt>
                <c:pt idx="777">
                  <c:v>275.80517930000002</c:v>
                </c:pt>
                <c:pt idx="778">
                  <c:v>247.25823099999999</c:v>
                </c:pt>
                <c:pt idx="779">
                  <c:v>244.80959860000002</c:v>
                </c:pt>
                <c:pt idx="780">
                  <c:v>245.62315400000003</c:v>
                </c:pt>
                <c:pt idx="781">
                  <c:v>270.34480150000002</c:v>
                </c:pt>
                <c:pt idx="782">
                  <c:v>260.72276110000001</c:v>
                </c:pt>
                <c:pt idx="783">
                  <c:v>275.95994790000003</c:v>
                </c:pt>
                <c:pt idx="784">
                  <c:v>275.61470400000002</c:v>
                </c:pt>
                <c:pt idx="785">
                  <c:v>242.9087873</c:v>
                </c:pt>
                <c:pt idx="786">
                  <c:v>264.92999070000002</c:v>
                </c:pt>
                <c:pt idx="787">
                  <c:v>272.03421350000002</c:v>
                </c:pt>
                <c:pt idx="788">
                  <c:v>272.68911690000004</c:v>
                </c:pt>
                <c:pt idx="789">
                  <c:v>279.82196149999999</c:v>
                </c:pt>
                <c:pt idx="790">
                  <c:v>264.72255540000003</c:v>
                </c:pt>
                <c:pt idx="791">
                  <c:v>269.9276643</c:v>
                </c:pt>
                <c:pt idx="792">
                  <c:v>278.43556790000002</c:v>
                </c:pt>
                <c:pt idx="793">
                  <c:v>252.17690880000001</c:v>
                </c:pt>
                <c:pt idx="794">
                  <c:v>265.00972259999998</c:v>
                </c:pt>
                <c:pt idx="795">
                  <c:v>258.86144159999998</c:v>
                </c:pt>
                <c:pt idx="796">
                  <c:v>262.21304220000002</c:v>
                </c:pt>
                <c:pt idx="797">
                  <c:v>269.55057020000004</c:v>
                </c:pt>
                <c:pt idx="798">
                  <c:v>271.78469150000001</c:v>
                </c:pt>
                <c:pt idx="799">
                  <c:v>257.54347239999998</c:v>
                </c:pt>
                <c:pt idx="800">
                  <c:v>250.58955130000001</c:v>
                </c:pt>
                <c:pt idx="801">
                  <c:v>261.26229819999998</c:v>
                </c:pt>
                <c:pt idx="802">
                  <c:v>267.9355367</c:v>
                </c:pt>
                <c:pt idx="803">
                  <c:v>271.43104830000004</c:v>
                </c:pt>
                <c:pt idx="804">
                  <c:v>271.84885439999999</c:v>
                </c:pt>
                <c:pt idx="805">
                  <c:v>257.45453179999998</c:v>
                </c:pt>
                <c:pt idx="806">
                  <c:v>243.46646570000001</c:v>
                </c:pt>
                <c:pt idx="807">
                  <c:v>242.25477770000001</c:v>
                </c:pt>
                <c:pt idx="808">
                  <c:v>246.31944469999999</c:v>
                </c:pt>
                <c:pt idx="809">
                  <c:v>259.92219219999998</c:v>
                </c:pt>
                <c:pt idx="810">
                  <c:v>243.6740121</c:v>
                </c:pt>
                <c:pt idx="811">
                  <c:v>243.62079509999998</c:v>
                </c:pt>
                <c:pt idx="812">
                  <c:v>253.75228870000001</c:v>
                </c:pt>
                <c:pt idx="813">
                  <c:v>241.9918462</c:v>
                </c:pt>
                <c:pt idx="814">
                  <c:v>260.2815215</c:v>
                </c:pt>
                <c:pt idx="815">
                  <c:v>242.54217730000002</c:v>
                </c:pt>
                <c:pt idx="816">
                  <c:v>265.81204960000002</c:v>
                </c:pt>
                <c:pt idx="817">
                  <c:v>247.14522410000001</c:v>
                </c:pt>
                <c:pt idx="818">
                  <c:v>263.53625370000003</c:v>
                </c:pt>
                <c:pt idx="819">
                  <c:v>246.79268669999999</c:v>
                </c:pt>
                <c:pt idx="820">
                  <c:v>259.39616580000001</c:v>
                </c:pt>
                <c:pt idx="821">
                  <c:v>240.5543997</c:v>
                </c:pt>
                <c:pt idx="822">
                  <c:v>269.16014529999995</c:v>
                </c:pt>
                <c:pt idx="823">
                  <c:v>272.40907859999999</c:v>
                </c:pt>
                <c:pt idx="824">
                  <c:v>263.84344090000002</c:v>
                </c:pt>
                <c:pt idx="825">
                  <c:v>254.4150746</c:v>
                </c:pt>
                <c:pt idx="826">
                  <c:v>240.45946160000003</c:v>
                </c:pt>
                <c:pt idx="827">
                  <c:v>257.18271070000003</c:v>
                </c:pt>
                <c:pt idx="828">
                  <c:v>271.5629702</c:v>
                </c:pt>
                <c:pt idx="829">
                  <c:v>279.05765650000001</c:v>
                </c:pt>
                <c:pt idx="830">
                  <c:v>250.11366570000001</c:v>
                </c:pt>
                <c:pt idx="831">
                  <c:v>246.4034082</c:v>
                </c:pt>
                <c:pt idx="832">
                  <c:v>244.30729970000002</c:v>
                </c:pt>
                <c:pt idx="833">
                  <c:v>261.85250489999999</c:v>
                </c:pt>
                <c:pt idx="834">
                  <c:v>246.56883489999998</c:v>
                </c:pt>
                <c:pt idx="835">
                  <c:v>250.8207352</c:v>
                </c:pt>
                <c:pt idx="836">
                  <c:v>249.5838669</c:v>
                </c:pt>
                <c:pt idx="837">
                  <c:v>244.99815559999999</c:v>
                </c:pt>
                <c:pt idx="838">
                  <c:v>248.91297980000002</c:v>
                </c:pt>
                <c:pt idx="839">
                  <c:v>249.55286230000002</c:v>
                </c:pt>
                <c:pt idx="840">
                  <c:v>250.68464829999999</c:v>
                </c:pt>
                <c:pt idx="841">
                  <c:v>255.49649489999999</c:v>
                </c:pt>
                <c:pt idx="842">
                  <c:v>258.61285820000001</c:v>
                </c:pt>
                <c:pt idx="843">
                  <c:v>249.8459939</c:v>
                </c:pt>
                <c:pt idx="844">
                  <c:v>243.2166268</c:v>
                </c:pt>
                <c:pt idx="845">
                  <c:v>265.26109250000002</c:v>
                </c:pt>
                <c:pt idx="846">
                  <c:v>265.89744250000001</c:v>
                </c:pt>
                <c:pt idx="847">
                  <c:v>253.9844425</c:v>
                </c:pt>
                <c:pt idx="848">
                  <c:v>253.33352820000002</c:v>
                </c:pt>
                <c:pt idx="849">
                  <c:v>269.68282809999999</c:v>
                </c:pt>
                <c:pt idx="850">
                  <c:v>251.52281959999999</c:v>
                </c:pt>
                <c:pt idx="851">
                  <c:v>267.2238557</c:v>
                </c:pt>
                <c:pt idx="852">
                  <c:v>247.0020178</c:v>
                </c:pt>
                <c:pt idx="853">
                  <c:v>276.80596990000004</c:v>
                </c:pt>
                <c:pt idx="854">
                  <c:v>261.66354150000001</c:v>
                </c:pt>
                <c:pt idx="855">
                  <c:v>247.51574260000001</c:v>
                </c:pt>
                <c:pt idx="856">
                  <c:v>259.64439290000001</c:v>
                </c:pt>
                <c:pt idx="857">
                  <c:v>270.10784470000004</c:v>
                </c:pt>
                <c:pt idx="858">
                  <c:v>258.00941390000003</c:v>
                </c:pt>
                <c:pt idx="859">
                  <c:v>273.9960896</c:v>
                </c:pt>
                <c:pt idx="860">
                  <c:v>259.69262830000002</c:v>
                </c:pt>
                <c:pt idx="861">
                  <c:v>249.15036509999999</c:v>
                </c:pt>
                <c:pt idx="862">
                  <c:v>256.18028800000002</c:v>
                </c:pt>
                <c:pt idx="863">
                  <c:v>267.23583309999998</c:v>
                </c:pt>
                <c:pt idx="864">
                  <c:v>241.5929419</c:v>
                </c:pt>
                <c:pt idx="865">
                  <c:v>244.01500160000001</c:v>
                </c:pt>
                <c:pt idx="866">
                  <c:v>254.01573929999998</c:v>
                </c:pt>
                <c:pt idx="867">
                  <c:v>268.80144040000005</c:v>
                </c:pt>
                <c:pt idx="868">
                  <c:v>269.36732689999997</c:v>
                </c:pt>
                <c:pt idx="869">
                  <c:v>248.85749630000001</c:v>
                </c:pt>
                <c:pt idx="870">
                  <c:v>270.80663170000003</c:v>
                </c:pt>
                <c:pt idx="871">
                  <c:v>260.56752729999999</c:v>
                </c:pt>
                <c:pt idx="872">
                  <c:v>250.31284630000002</c:v>
                </c:pt>
                <c:pt idx="873">
                  <c:v>265.1194299</c:v>
                </c:pt>
                <c:pt idx="874">
                  <c:v>244.76759300000001</c:v>
                </c:pt>
                <c:pt idx="875">
                  <c:v>271.20595559999998</c:v>
                </c:pt>
                <c:pt idx="876">
                  <c:v>243.30555960000001</c:v>
                </c:pt>
                <c:pt idx="877">
                  <c:v>254.80052620000001</c:v>
                </c:pt>
                <c:pt idx="878">
                  <c:v>252.7886298</c:v>
                </c:pt>
                <c:pt idx="879">
                  <c:v>259.29360439999999</c:v>
                </c:pt>
                <c:pt idx="880">
                  <c:v>276.52025520000001</c:v>
                </c:pt>
                <c:pt idx="881">
                  <c:v>263.934304</c:v>
                </c:pt>
                <c:pt idx="882">
                  <c:v>251.8029631</c:v>
                </c:pt>
                <c:pt idx="883">
                  <c:v>278.62350250000003</c:v>
                </c:pt>
                <c:pt idx="884">
                  <c:v>263.89045319999997</c:v>
                </c:pt>
                <c:pt idx="885">
                  <c:v>253.69084210000003</c:v>
                </c:pt>
                <c:pt idx="886">
                  <c:v>273.94662640000001</c:v>
                </c:pt>
                <c:pt idx="887">
                  <c:v>258.8320185</c:v>
                </c:pt>
                <c:pt idx="888">
                  <c:v>266.25220039999999</c:v>
                </c:pt>
                <c:pt idx="889">
                  <c:v>252.232539</c:v>
                </c:pt>
                <c:pt idx="890">
                  <c:v>275.22053629999999</c:v>
                </c:pt>
                <c:pt idx="891">
                  <c:v>273.73772499999995</c:v>
                </c:pt>
                <c:pt idx="892">
                  <c:v>243.63504920000003</c:v>
                </c:pt>
                <c:pt idx="893">
                  <c:v>261.07670760000002</c:v>
                </c:pt>
                <c:pt idx="894">
                  <c:v>260.23271069999998</c:v>
                </c:pt>
                <c:pt idx="895">
                  <c:v>268.72894329999997</c:v>
                </c:pt>
                <c:pt idx="896">
                  <c:v>275.64537079999997</c:v>
                </c:pt>
                <c:pt idx="897">
                  <c:v>240.91480050000001</c:v>
                </c:pt>
                <c:pt idx="898">
                  <c:v>253.46937150000002</c:v>
                </c:pt>
                <c:pt idx="899">
                  <c:v>255.86467690000001</c:v>
                </c:pt>
                <c:pt idx="900">
                  <c:v>262.63826270000004</c:v>
                </c:pt>
                <c:pt idx="901">
                  <c:v>262.59847859999996</c:v>
                </c:pt>
                <c:pt idx="902">
                  <c:v>254.14525390000003</c:v>
                </c:pt>
                <c:pt idx="903">
                  <c:v>263.2411371</c:v>
                </c:pt>
                <c:pt idx="904">
                  <c:v>248.40308730000001</c:v>
                </c:pt>
                <c:pt idx="905">
                  <c:v>264.53007009999999</c:v>
                </c:pt>
                <c:pt idx="906">
                  <c:v>261.90672469999998</c:v>
                </c:pt>
                <c:pt idx="907">
                  <c:v>241.64085730000002</c:v>
                </c:pt>
                <c:pt idx="908">
                  <c:v>248.6716156</c:v>
                </c:pt>
                <c:pt idx="909">
                  <c:v>263.0261079</c:v>
                </c:pt>
                <c:pt idx="910">
                  <c:v>256.67715490000001</c:v>
                </c:pt>
                <c:pt idx="911">
                  <c:v>276.42487540000002</c:v>
                </c:pt>
                <c:pt idx="912">
                  <c:v>247.12518229999998</c:v>
                </c:pt>
                <c:pt idx="913">
                  <c:v>270.46790139999996</c:v>
                </c:pt>
                <c:pt idx="914">
                  <c:v>264.30241030000002</c:v>
                </c:pt>
                <c:pt idx="915">
                  <c:v>263.78063900000001</c:v>
                </c:pt>
                <c:pt idx="916">
                  <c:v>248.2253953</c:v>
                </c:pt>
                <c:pt idx="917">
                  <c:v>265.05220020000002</c:v>
                </c:pt>
                <c:pt idx="918">
                  <c:v>244.6156513</c:v>
                </c:pt>
                <c:pt idx="919">
                  <c:v>258.94471270000003</c:v>
                </c:pt>
                <c:pt idx="920">
                  <c:v>259.13477</c:v>
                </c:pt>
                <c:pt idx="921">
                  <c:v>243.07942629999999</c:v>
                </c:pt>
                <c:pt idx="922">
                  <c:v>240.5245405</c:v>
                </c:pt>
                <c:pt idx="923">
                  <c:v>250.9642154</c:v>
                </c:pt>
                <c:pt idx="924">
                  <c:v>253.279101</c:v>
                </c:pt>
                <c:pt idx="925">
                  <c:v>240.6147771</c:v>
                </c:pt>
                <c:pt idx="926">
                  <c:v>277.68381370000003</c:v>
                </c:pt>
                <c:pt idx="927">
                  <c:v>275.91337249999998</c:v>
                </c:pt>
                <c:pt idx="928">
                  <c:v>247.68991410000001</c:v>
                </c:pt>
                <c:pt idx="929">
                  <c:v>250.2813701</c:v>
                </c:pt>
                <c:pt idx="930">
                  <c:v>276.28431010000003</c:v>
                </c:pt>
                <c:pt idx="931">
                  <c:v>266.14863109999999</c:v>
                </c:pt>
                <c:pt idx="932">
                  <c:v>276.79482640000003</c:v>
                </c:pt>
                <c:pt idx="933">
                  <c:v>260.91581489999999</c:v>
                </c:pt>
                <c:pt idx="934">
                  <c:v>276.1644786</c:v>
                </c:pt>
                <c:pt idx="935">
                  <c:v>253.19758580000001</c:v>
                </c:pt>
                <c:pt idx="936">
                  <c:v>244.64314820000001</c:v>
                </c:pt>
                <c:pt idx="937">
                  <c:v>265.3538681</c:v>
                </c:pt>
                <c:pt idx="938">
                  <c:v>269.32228000000003</c:v>
                </c:pt>
                <c:pt idx="939">
                  <c:v>274.2808124</c:v>
                </c:pt>
                <c:pt idx="940">
                  <c:v>241.02118030000003</c:v>
                </c:pt>
                <c:pt idx="941">
                  <c:v>262.71478189999999</c:v>
                </c:pt>
                <c:pt idx="942">
                  <c:v>269.10758500000003</c:v>
                </c:pt>
                <c:pt idx="943">
                  <c:v>250.44501540000002</c:v>
                </c:pt>
                <c:pt idx="944">
                  <c:v>246.52905920000001</c:v>
                </c:pt>
                <c:pt idx="945">
                  <c:v>246.67937510000002</c:v>
                </c:pt>
                <c:pt idx="946">
                  <c:v>247.43026060000003</c:v>
                </c:pt>
                <c:pt idx="947">
                  <c:v>255.87500880000002</c:v>
                </c:pt>
                <c:pt idx="948">
                  <c:v>244.4231116</c:v>
                </c:pt>
                <c:pt idx="949">
                  <c:v>267.47230380000002</c:v>
                </c:pt>
                <c:pt idx="950">
                  <c:v>259.95677519999998</c:v>
                </c:pt>
                <c:pt idx="951">
                  <c:v>263.30104779999999</c:v>
                </c:pt>
                <c:pt idx="952">
                  <c:v>278.69908230000004</c:v>
                </c:pt>
                <c:pt idx="953">
                  <c:v>248.00643290000002</c:v>
                </c:pt>
                <c:pt idx="954">
                  <c:v>256.46971530000002</c:v>
                </c:pt>
                <c:pt idx="955">
                  <c:v>276.45149190000001</c:v>
                </c:pt>
                <c:pt idx="956">
                  <c:v>277.08167219999996</c:v>
                </c:pt>
                <c:pt idx="957">
                  <c:v>246.49218760000002</c:v>
                </c:pt>
                <c:pt idx="958">
                  <c:v>249.7464851</c:v>
                </c:pt>
                <c:pt idx="959">
                  <c:v>240.73982370000002</c:v>
                </c:pt>
                <c:pt idx="960">
                  <c:v>270.52136009999998</c:v>
                </c:pt>
                <c:pt idx="961">
                  <c:v>249.40800630000001</c:v>
                </c:pt>
                <c:pt idx="962">
                  <c:v>250.72431130000001</c:v>
                </c:pt>
                <c:pt idx="963">
                  <c:v>259.21331989999999</c:v>
                </c:pt>
                <c:pt idx="964">
                  <c:v>267.89231540000003</c:v>
                </c:pt>
                <c:pt idx="965">
                  <c:v>266.62441180000002</c:v>
                </c:pt>
                <c:pt idx="966">
                  <c:v>251.58807849999999</c:v>
                </c:pt>
                <c:pt idx="967">
                  <c:v>256.43171230000002</c:v>
                </c:pt>
                <c:pt idx="968">
                  <c:v>247.39810399999999</c:v>
                </c:pt>
                <c:pt idx="969">
                  <c:v>261.16530699999998</c:v>
                </c:pt>
                <c:pt idx="970">
                  <c:v>264.18136379999999</c:v>
                </c:pt>
                <c:pt idx="971">
                  <c:v>258.19453909999999</c:v>
                </c:pt>
                <c:pt idx="972">
                  <c:v>265.29822840000003</c:v>
                </c:pt>
                <c:pt idx="973">
                  <c:v>262.51963929999999</c:v>
                </c:pt>
                <c:pt idx="974">
                  <c:v>250.05316490000001</c:v>
                </c:pt>
                <c:pt idx="975">
                  <c:v>279.45172970000004</c:v>
                </c:pt>
                <c:pt idx="976">
                  <c:v>258.039602</c:v>
                </c:pt>
                <c:pt idx="977">
                  <c:v>247.09965439999999</c:v>
                </c:pt>
                <c:pt idx="978">
                  <c:v>265.47335940000005</c:v>
                </c:pt>
                <c:pt idx="979">
                  <c:v>261.10585620000001</c:v>
                </c:pt>
                <c:pt idx="980">
                  <c:v>256.65565349999997</c:v>
                </c:pt>
                <c:pt idx="981">
                  <c:v>246.9609533</c:v>
                </c:pt>
                <c:pt idx="982">
                  <c:v>269.43690299999997</c:v>
                </c:pt>
                <c:pt idx="983">
                  <c:v>263.43864889999998</c:v>
                </c:pt>
                <c:pt idx="984">
                  <c:v>277.48102929999999</c:v>
                </c:pt>
                <c:pt idx="985">
                  <c:v>275.97058510000005</c:v>
                </c:pt>
                <c:pt idx="986">
                  <c:v>241.45248790000002</c:v>
                </c:pt>
                <c:pt idx="987">
                  <c:v>268.51580160000003</c:v>
                </c:pt>
                <c:pt idx="988">
                  <c:v>266.222578</c:v>
                </c:pt>
                <c:pt idx="989">
                  <c:v>251.74645760000001</c:v>
                </c:pt>
                <c:pt idx="990">
                  <c:v>272.33069780000005</c:v>
                </c:pt>
                <c:pt idx="991">
                  <c:v>242.84253320000002</c:v>
                </c:pt>
                <c:pt idx="992">
                  <c:v>241.1325215</c:v>
                </c:pt>
                <c:pt idx="993">
                  <c:v>276.57407510000002</c:v>
                </c:pt>
                <c:pt idx="994">
                  <c:v>262.86373570000001</c:v>
                </c:pt>
                <c:pt idx="995">
                  <c:v>270.13442839999999</c:v>
                </c:pt>
                <c:pt idx="996">
                  <c:v>272.34389670000002</c:v>
                </c:pt>
                <c:pt idx="997">
                  <c:v>254.75875490000001</c:v>
                </c:pt>
                <c:pt idx="998">
                  <c:v>242.8174338</c:v>
                </c:pt>
                <c:pt idx="999">
                  <c:v>252.49866060000002</c:v>
                </c:pt>
                <c:pt idx="1000">
                  <c:v>254.0736143</c:v>
                </c:pt>
                <c:pt idx="1001">
                  <c:v>274.92492190000002</c:v>
                </c:pt>
                <c:pt idx="1002">
                  <c:v>263.49356469999998</c:v>
                </c:pt>
                <c:pt idx="1003">
                  <c:v>263.5737838</c:v>
                </c:pt>
                <c:pt idx="1004">
                  <c:v>269.06424530000004</c:v>
                </c:pt>
                <c:pt idx="1005">
                  <c:v>245.5317819</c:v>
                </c:pt>
                <c:pt idx="1006">
                  <c:v>278.0581727</c:v>
                </c:pt>
                <c:pt idx="1007">
                  <c:v>271.96335640000001</c:v>
                </c:pt>
                <c:pt idx="1008">
                  <c:v>251.69984150000002</c:v>
                </c:pt>
                <c:pt idx="1009">
                  <c:v>241.2374331</c:v>
                </c:pt>
                <c:pt idx="1010">
                  <c:v>272.25008260000004</c:v>
                </c:pt>
                <c:pt idx="1011">
                  <c:v>270.9789505</c:v>
                </c:pt>
                <c:pt idx="1012">
                  <c:v>242.97809820000001</c:v>
                </c:pt>
                <c:pt idx="1013">
                  <c:v>274.4850318</c:v>
                </c:pt>
                <c:pt idx="1014">
                  <c:v>251.08249220000002</c:v>
                </c:pt>
                <c:pt idx="1015">
                  <c:v>263.38428160000001</c:v>
                </c:pt>
                <c:pt idx="1016">
                  <c:v>255.91111060000003</c:v>
                </c:pt>
                <c:pt idx="1017">
                  <c:v>248.66580239999999</c:v>
                </c:pt>
                <c:pt idx="1018">
                  <c:v>274.85046350000005</c:v>
                </c:pt>
                <c:pt idx="1019">
                  <c:v>243.34525779999998</c:v>
                </c:pt>
                <c:pt idx="1020">
                  <c:v>275.8838447</c:v>
                </c:pt>
                <c:pt idx="1021">
                  <c:v>263.29483149999999</c:v>
                </c:pt>
                <c:pt idx="1022">
                  <c:v>257.52124700000002</c:v>
                </c:pt>
                <c:pt idx="1023">
                  <c:v>246.54253750000001</c:v>
                </c:pt>
                <c:pt idx="1024">
                  <c:v>252.43708480000001</c:v>
                </c:pt>
                <c:pt idx="1025">
                  <c:v>248.87495440000001</c:v>
                </c:pt>
                <c:pt idx="1026">
                  <c:v>251.45201010000002</c:v>
                </c:pt>
                <c:pt idx="1027">
                  <c:v>273.47366369999997</c:v>
                </c:pt>
                <c:pt idx="1028">
                  <c:v>258.63731319999999</c:v>
                </c:pt>
                <c:pt idx="1029">
                  <c:v>252.04700080000001</c:v>
                </c:pt>
                <c:pt idx="1030">
                  <c:v>261.63116669999999</c:v>
                </c:pt>
                <c:pt idx="1031">
                  <c:v>241.3351949</c:v>
                </c:pt>
                <c:pt idx="1032">
                  <c:v>242.17114550000002</c:v>
                </c:pt>
                <c:pt idx="1033">
                  <c:v>273.34581900000001</c:v>
                </c:pt>
                <c:pt idx="1034">
                  <c:v>258.57087419999999</c:v>
                </c:pt>
                <c:pt idx="1035">
                  <c:v>276.0566882</c:v>
                </c:pt>
                <c:pt idx="1036">
                  <c:v>275.33740250000005</c:v>
                </c:pt>
                <c:pt idx="1037">
                  <c:v>277.92357890000005</c:v>
                </c:pt>
                <c:pt idx="1038">
                  <c:v>260.81792129999997</c:v>
                </c:pt>
                <c:pt idx="1039">
                  <c:v>249.46599570000001</c:v>
                </c:pt>
                <c:pt idx="1040">
                  <c:v>268.86670820000001</c:v>
                </c:pt>
                <c:pt idx="1041">
                  <c:v>256.08724180000002</c:v>
                </c:pt>
                <c:pt idx="1042">
                  <c:v>245.87730110000001</c:v>
                </c:pt>
                <c:pt idx="1043">
                  <c:v>263.06682919999997</c:v>
                </c:pt>
                <c:pt idx="1044">
                  <c:v>254.6794232</c:v>
                </c:pt>
                <c:pt idx="1045">
                  <c:v>269.8235621</c:v>
                </c:pt>
                <c:pt idx="1046">
                  <c:v>258.44642820000001</c:v>
                </c:pt>
                <c:pt idx="1047">
                  <c:v>244.28649369999999</c:v>
                </c:pt>
                <c:pt idx="1048">
                  <c:v>249.0770622</c:v>
                </c:pt>
                <c:pt idx="1049">
                  <c:v>277.12390100000005</c:v>
                </c:pt>
                <c:pt idx="1050">
                  <c:v>248.7847448</c:v>
                </c:pt>
                <c:pt idx="1051">
                  <c:v>259.9708435</c:v>
                </c:pt>
                <c:pt idx="1052">
                  <c:v>244.22979749999999</c:v>
                </c:pt>
                <c:pt idx="1053">
                  <c:v>277.2456828</c:v>
                </c:pt>
                <c:pt idx="1054">
                  <c:v>255.26493049999999</c:v>
                </c:pt>
                <c:pt idx="1055">
                  <c:v>274.4264574</c:v>
                </c:pt>
                <c:pt idx="1056">
                  <c:v>268.62721490000001</c:v>
                </c:pt>
                <c:pt idx="1057">
                  <c:v>273.22238490000001</c:v>
                </c:pt>
                <c:pt idx="1058">
                  <c:v>243.41516350000001</c:v>
                </c:pt>
                <c:pt idx="1059">
                  <c:v>261.50185170000003</c:v>
                </c:pt>
                <c:pt idx="1060">
                  <c:v>272.8253598</c:v>
                </c:pt>
                <c:pt idx="1061">
                  <c:v>260.42895540000001</c:v>
                </c:pt>
                <c:pt idx="1062">
                  <c:v>275.25959769999997</c:v>
                </c:pt>
                <c:pt idx="1063">
                  <c:v>268.84850369999998</c:v>
                </c:pt>
                <c:pt idx="1064">
                  <c:v>258.1425825</c:v>
                </c:pt>
                <c:pt idx="1065">
                  <c:v>242.7152519</c:v>
                </c:pt>
                <c:pt idx="1066">
                  <c:v>261.71184400000004</c:v>
                </c:pt>
                <c:pt idx="1067">
                  <c:v>250.92088150000001</c:v>
                </c:pt>
                <c:pt idx="1068">
                  <c:v>249.0243006</c:v>
                </c:pt>
                <c:pt idx="1069">
                  <c:v>278.886233</c:v>
                </c:pt>
                <c:pt idx="1070">
                  <c:v>243.23479589999999</c:v>
                </c:pt>
                <c:pt idx="1071">
                  <c:v>250.8959615</c:v>
                </c:pt>
                <c:pt idx="1072">
                  <c:v>273.13574269999998</c:v>
                </c:pt>
                <c:pt idx="1073">
                  <c:v>261.3030296</c:v>
                </c:pt>
                <c:pt idx="1074">
                  <c:v>253.20150339999998</c:v>
                </c:pt>
                <c:pt idx="1075">
                  <c:v>279.14990829999999</c:v>
                </c:pt>
                <c:pt idx="1076">
                  <c:v>268.7751538</c:v>
                </c:pt>
                <c:pt idx="1077">
                  <c:v>258.56136620000001</c:v>
                </c:pt>
                <c:pt idx="1078">
                  <c:v>241.8751561</c:v>
                </c:pt>
                <c:pt idx="1079">
                  <c:v>272.02836509999997</c:v>
                </c:pt>
                <c:pt idx="1080">
                  <c:v>270.38253789999999</c:v>
                </c:pt>
                <c:pt idx="1081">
                  <c:v>267.74101179999997</c:v>
                </c:pt>
                <c:pt idx="1082">
                  <c:v>262.8235383</c:v>
                </c:pt>
                <c:pt idx="1083">
                  <c:v>254.23733820000001</c:v>
                </c:pt>
                <c:pt idx="1084">
                  <c:v>249.20732500000003</c:v>
                </c:pt>
                <c:pt idx="1085">
                  <c:v>265.97329280000002</c:v>
                </c:pt>
                <c:pt idx="1086">
                  <c:v>270.60862270000001</c:v>
                </c:pt>
                <c:pt idx="1087">
                  <c:v>246.82558879999999</c:v>
                </c:pt>
                <c:pt idx="1088">
                  <c:v>277.60362470000001</c:v>
                </c:pt>
                <c:pt idx="1089">
                  <c:v>254.33393989999999</c:v>
                </c:pt>
                <c:pt idx="1090">
                  <c:v>246.1860173</c:v>
                </c:pt>
                <c:pt idx="1091">
                  <c:v>277.54219089999998</c:v>
                </c:pt>
                <c:pt idx="1092">
                  <c:v>249.1006079</c:v>
                </c:pt>
                <c:pt idx="1093">
                  <c:v>273.89670819999998</c:v>
                </c:pt>
                <c:pt idx="1094">
                  <c:v>245.2561331</c:v>
                </c:pt>
                <c:pt idx="1095">
                  <c:v>248.46462450000001</c:v>
                </c:pt>
                <c:pt idx="1096">
                  <c:v>241.37723869999999</c:v>
                </c:pt>
                <c:pt idx="1097">
                  <c:v>257.48879210000001</c:v>
                </c:pt>
                <c:pt idx="1098">
                  <c:v>244.48642900000002</c:v>
                </c:pt>
                <c:pt idx="1099">
                  <c:v>251.0083377</c:v>
                </c:pt>
                <c:pt idx="1100">
                  <c:v>247.71022490000001</c:v>
                </c:pt>
                <c:pt idx="1101">
                  <c:v>249.26560560000001</c:v>
                </c:pt>
                <c:pt idx="1102">
                  <c:v>279.71672150000001</c:v>
                </c:pt>
                <c:pt idx="1103">
                  <c:v>274.67764600000004</c:v>
                </c:pt>
                <c:pt idx="1104">
                  <c:v>263.15896329999998</c:v>
                </c:pt>
                <c:pt idx="1105">
                  <c:v>251.56411249999999</c:v>
                </c:pt>
                <c:pt idx="1106">
                  <c:v>260.06435779999998</c:v>
                </c:pt>
                <c:pt idx="1107">
                  <c:v>255.30541149999999</c:v>
                </c:pt>
                <c:pt idx="1108">
                  <c:v>253.72234520000001</c:v>
                </c:pt>
                <c:pt idx="1109">
                  <c:v>277.26731900000004</c:v>
                </c:pt>
                <c:pt idx="1110">
                  <c:v>276.84537119999999</c:v>
                </c:pt>
                <c:pt idx="1111">
                  <c:v>255.3503833</c:v>
                </c:pt>
                <c:pt idx="1112">
                  <c:v>277.31872390000001</c:v>
                </c:pt>
                <c:pt idx="1113">
                  <c:v>257.3892022</c:v>
                </c:pt>
                <c:pt idx="1114">
                  <c:v>242.52303359999999</c:v>
                </c:pt>
                <c:pt idx="1115">
                  <c:v>267.33629760000002</c:v>
                </c:pt>
                <c:pt idx="1116">
                  <c:v>242.63841020000001</c:v>
                </c:pt>
                <c:pt idx="1117">
                  <c:v>248.1047207</c:v>
                </c:pt>
                <c:pt idx="1118">
                  <c:v>255.5174724</c:v>
                </c:pt>
                <c:pt idx="1119">
                  <c:v>269.50273070000003</c:v>
                </c:pt>
                <c:pt idx="1120">
                  <c:v>271.50049630000001</c:v>
                </c:pt>
                <c:pt idx="1121">
                  <c:v>270.74727330000002</c:v>
                </c:pt>
                <c:pt idx="1122">
                  <c:v>269.346048</c:v>
                </c:pt>
                <c:pt idx="1123">
                  <c:v>259.45220439999997</c:v>
                </c:pt>
                <c:pt idx="1124">
                  <c:v>258.38334810000003</c:v>
                </c:pt>
                <c:pt idx="1125">
                  <c:v>259.07716829999998</c:v>
                </c:pt>
                <c:pt idx="1126">
                  <c:v>275.79410419999999</c:v>
                </c:pt>
                <c:pt idx="1127">
                  <c:v>252.73645720000002</c:v>
                </c:pt>
                <c:pt idx="1128">
                  <c:v>273.39925870000002</c:v>
                </c:pt>
                <c:pt idx="1129">
                  <c:v>248.59308440000001</c:v>
                </c:pt>
                <c:pt idx="1130">
                  <c:v>277.97670340000002</c:v>
                </c:pt>
                <c:pt idx="1131">
                  <c:v>267.01386400000001</c:v>
                </c:pt>
                <c:pt idx="1132">
                  <c:v>271.00862920000003</c:v>
                </c:pt>
                <c:pt idx="1133">
                  <c:v>274.33142930000002</c:v>
                </c:pt>
                <c:pt idx="1134">
                  <c:v>249.0370958</c:v>
                </c:pt>
                <c:pt idx="1135">
                  <c:v>264.54575740000001</c:v>
                </c:pt>
                <c:pt idx="1136">
                  <c:v>261.44018749999998</c:v>
                </c:pt>
                <c:pt idx="1137">
                  <c:v>256.28045310000005</c:v>
                </c:pt>
                <c:pt idx="1138">
                  <c:v>250.1678149</c:v>
                </c:pt>
                <c:pt idx="1139">
                  <c:v>279.02107160000003</c:v>
                </c:pt>
                <c:pt idx="1140">
                  <c:v>248.09529760000001</c:v>
                </c:pt>
                <c:pt idx="1141">
                  <c:v>265.13345220000002</c:v>
                </c:pt>
                <c:pt idx="1142">
                  <c:v>241.08654060000001</c:v>
                </c:pt>
                <c:pt idx="1143">
                  <c:v>267.99091580000004</c:v>
                </c:pt>
                <c:pt idx="1144">
                  <c:v>254.46308679999999</c:v>
                </c:pt>
                <c:pt idx="1145">
                  <c:v>273.46275790000004</c:v>
                </c:pt>
                <c:pt idx="1146">
                  <c:v>246.23160709999999</c:v>
                </c:pt>
                <c:pt idx="1147">
                  <c:v>247.34359839999999</c:v>
                </c:pt>
                <c:pt idx="1148">
                  <c:v>268.56209200000001</c:v>
                </c:pt>
                <c:pt idx="1149">
                  <c:v>257.30008320000002</c:v>
                </c:pt>
                <c:pt idx="1150">
                  <c:v>245.16966149999999</c:v>
                </c:pt>
                <c:pt idx="1151">
                  <c:v>276.91785479999999</c:v>
                </c:pt>
                <c:pt idx="1152">
                  <c:v>242.31771979999999</c:v>
                </c:pt>
                <c:pt idx="1153">
                  <c:v>268.97944290000004</c:v>
                </c:pt>
                <c:pt idx="1154">
                  <c:v>244.7074896</c:v>
                </c:pt>
                <c:pt idx="1155">
                  <c:v>274.20373570000004</c:v>
                </c:pt>
                <c:pt idx="1156">
                  <c:v>275.44965639999998</c:v>
                </c:pt>
                <c:pt idx="1157">
                  <c:v>270.30656770000002</c:v>
                </c:pt>
                <c:pt idx="1158">
                  <c:v>275.71104330000003</c:v>
                </c:pt>
                <c:pt idx="1159">
                  <c:v>252.0914588</c:v>
                </c:pt>
                <c:pt idx="1160">
                  <c:v>251.79266530000001</c:v>
                </c:pt>
                <c:pt idx="1161">
                  <c:v>240.68152019999999</c:v>
                </c:pt>
                <c:pt idx="1162">
                  <c:v>242.78328890000003</c:v>
                </c:pt>
                <c:pt idx="1163">
                  <c:v>268.39433580000002</c:v>
                </c:pt>
                <c:pt idx="1164">
                  <c:v>279.42495439999999</c:v>
                </c:pt>
                <c:pt idx="1165">
                  <c:v>264.87424020000003</c:v>
                </c:pt>
                <c:pt idx="1166">
                  <c:v>269.89584910000002</c:v>
                </c:pt>
                <c:pt idx="1167">
                  <c:v>266.83201200000002</c:v>
                </c:pt>
                <c:pt idx="1168">
                  <c:v>257.7392767</c:v>
                </c:pt>
                <c:pt idx="1169">
                  <c:v>258.4841078</c:v>
                </c:pt>
                <c:pt idx="1170">
                  <c:v>261.69095229999999</c:v>
                </c:pt>
                <c:pt idx="1171">
                  <c:v>253.96038149999998</c:v>
                </c:pt>
                <c:pt idx="1172">
                  <c:v>275.16212459999997</c:v>
                </c:pt>
                <c:pt idx="1173">
                  <c:v>252.13532800000002</c:v>
                </c:pt>
                <c:pt idx="1174">
                  <c:v>248.80631330000003</c:v>
                </c:pt>
                <c:pt idx="1175">
                  <c:v>243.49697550000002</c:v>
                </c:pt>
                <c:pt idx="1176">
                  <c:v>252.2573974</c:v>
                </c:pt>
                <c:pt idx="1177">
                  <c:v>260.14164040000003</c:v>
                </c:pt>
                <c:pt idx="1178">
                  <c:v>272.55096459999999</c:v>
                </c:pt>
                <c:pt idx="1179">
                  <c:v>259.05208499999998</c:v>
                </c:pt>
                <c:pt idx="1180">
                  <c:v>271.13152380000002</c:v>
                </c:pt>
                <c:pt idx="1181">
                  <c:v>277.1621227</c:v>
                </c:pt>
                <c:pt idx="1182">
                  <c:v>257.42144870000004</c:v>
                </c:pt>
                <c:pt idx="1183">
                  <c:v>262.32368739999998</c:v>
                </c:pt>
                <c:pt idx="1184">
                  <c:v>256.22753610000001</c:v>
                </c:pt>
                <c:pt idx="1185">
                  <c:v>264.26363280000004</c:v>
                </c:pt>
                <c:pt idx="1186">
                  <c:v>270.25850670000005</c:v>
                </c:pt>
                <c:pt idx="1187">
                  <c:v>245.12873389999999</c:v>
                </c:pt>
                <c:pt idx="1188">
                  <c:v>260.3895033</c:v>
                </c:pt>
                <c:pt idx="1189">
                  <c:v>253.58025760000001</c:v>
                </c:pt>
                <c:pt idx="1190">
                  <c:v>241.1560743</c:v>
                </c:pt>
                <c:pt idx="1191">
                  <c:v>247.28598879999998</c:v>
                </c:pt>
                <c:pt idx="1192">
                  <c:v>268.22226840000002</c:v>
                </c:pt>
                <c:pt idx="1193">
                  <c:v>278.21572019999996</c:v>
                </c:pt>
                <c:pt idx="1194">
                  <c:v>250.0989337</c:v>
                </c:pt>
                <c:pt idx="1195">
                  <c:v>249.6362546</c:v>
                </c:pt>
                <c:pt idx="1196">
                  <c:v>243.01457120000001</c:v>
                </c:pt>
                <c:pt idx="1197">
                  <c:v>242.57953510000002</c:v>
                </c:pt>
                <c:pt idx="1198">
                  <c:v>270.2898773</c:v>
                </c:pt>
                <c:pt idx="1199">
                  <c:v>247.205197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88-4D2C-B536-F16BDA075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090848"/>
        <c:axId val="488088224"/>
      </c:scatterChart>
      <c:valAx>
        <c:axId val="488090848"/>
        <c:scaling>
          <c:orientation val="minMax"/>
          <c:max val="30"/>
          <c:min val="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smtClean="0"/>
                  <a:t>ln(k</a:t>
                </a:r>
                <a:r>
                  <a:rPr lang="fr-FR" baseline="-25000" dirty="0" smtClean="0"/>
                  <a:t>l</a:t>
                </a:r>
                <a:r>
                  <a:rPr lang="fr-FR" baseline="30000" dirty="0" smtClean="0"/>
                  <a:t>0</a:t>
                </a:r>
                <a:r>
                  <a:rPr lang="fr-FR" dirty="0"/>
                  <a:t>)</a:t>
                </a:r>
              </a:p>
            </c:rich>
          </c:tx>
          <c:layout>
            <c:manualLayout>
              <c:xMode val="edge"/>
              <c:yMode val="edge"/>
              <c:x val="0.47882954845317044"/>
              <c:y val="0.906872549656531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8088224"/>
        <c:crosses val="autoZero"/>
        <c:crossBetween val="midCat"/>
      </c:valAx>
      <c:valAx>
        <c:axId val="488088224"/>
        <c:scaling>
          <c:orientation val="minMax"/>
          <c:max val="280"/>
          <c:min val="2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El (kJ mol</a:t>
                </a:r>
                <a:r>
                  <a:rPr lang="fr-FR" baseline="30000" dirty="0"/>
                  <a:t>-1</a:t>
                </a:r>
                <a:r>
                  <a:rPr lang="fr-FR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8090848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72441708957058"/>
          <c:y val="6.4367231411946141E-2"/>
          <c:w val="0.74258456189476296"/>
          <c:h val="0.7653125588900269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_tds_sampling_!$D$7:$D$1206</c:f>
              <c:numCache>
                <c:formatCode>0.00E+00</c:formatCode>
                <c:ptCount val="1200"/>
                <c:pt idx="0">
                  <c:v>15.570406119999999</c:v>
                </c:pt>
                <c:pt idx="1">
                  <c:v>17.99232434</c:v>
                </c:pt>
                <c:pt idx="2">
                  <c:v>27.401532540000002</c:v>
                </c:pt>
                <c:pt idx="3">
                  <c:v>3.6299959770000001</c:v>
                </c:pt>
                <c:pt idx="4">
                  <c:v>25.970469040000001</c:v>
                </c:pt>
                <c:pt idx="5">
                  <c:v>2.3401757750000001</c:v>
                </c:pt>
                <c:pt idx="6">
                  <c:v>10.722253159999999</c:v>
                </c:pt>
                <c:pt idx="7">
                  <c:v>12.021178409999999</c:v>
                </c:pt>
                <c:pt idx="8">
                  <c:v>27.803914110000001</c:v>
                </c:pt>
                <c:pt idx="9">
                  <c:v>6.8473506479999999</c:v>
                </c:pt>
                <c:pt idx="10">
                  <c:v>7.1806062969999997</c:v>
                </c:pt>
                <c:pt idx="11">
                  <c:v>20.468686080000001</c:v>
                </c:pt>
                <c:pt idx="12">
                  <c:v>24.176926089999998</c:v>
                </c:pt>
                <c:pt idx="13">
                  <c:v>15.3791183</c:v>
                </c:pt>
                <c:pt idx="14">
                  <c:v>1.0018039679999999</c:v>
                </c:pt>
                <c:pt idx="15">
                  <c:v>29.781029660000002</c:v>
                </c:pt>
                <c:pt idx="16">
                  <c:v>27.71134185</c:v>
                </c:pt>
                <c:pt idx="17">
                  <c:v>24.201523569999999</c:v>
                </c:pt>
                <c:pt idx="18">
                  <c:v>3.763907916</c:v>
                </c:pt>
                <c:pt idx="19">
                  <c:v>27.567905079999999</c:v>
                </c:pt>
                <c:pt idx="20">
                  <c:v>13.850089260000001</c:v>
                </c:pt>
                <c:pt idx="21">
                  <c:v>9.1006595640000008</c:v>
                </c:pt>
                <c:pt idx="22">
                  <c:v>11.413190800000001</c:v>
                </c:pt>
                <c:pt idx="23">
                  <c:v>24.487329509999999</c:v>
                </c:pt>
                <c:pt idx="24">
                  <c:v>15.58329054</c:v>
                </c:pt>
                <c:pt idx="25">
                  <c:v>9.9510504710000003</c:v>
                </c:pt>
                <c:pt idx="26">
                  <c:v>17.716796590000001</c:v>
                </c:pt>
                <c:pt idx="27">
                  <c:v>19.312643690000002</c:v>
                </c:pt>
                <c:pt idx="28">
                  <c:v>17.003546480000001</c:v>
                </c:pt>
                <c:pt idx="29">
                  <c:v>15.24674808</c:v>
                </c:pt>
                <c:pt idx="30">
                  <c:v>4.3085485229999998</c:v>
                </c:pt>
                <c:pt idx="31">
                  <c:v>1.2080053369999999</c:v>
                </c:pt>
                <c:pt idx="32">
                  <c:v>10.58422711</c:v>
                </c:pt>
                <c:pt idx="33">
                  <c:v>11.68864334</c:v>
                </c:pt>
                <c:pt idx="34">
                  <c:v>10.548634910000001</c:v>
                </c:pt>
                <c:pt idx="35">
                  <c:v>25.739647479999999</c:v>
                </c:pt>
                <c:pt idx="36">
                  <c:v>24.689854159999999</c:v>
                </c:pt>
                <c:pt idx="37">
                  <c:v>15.934891650000001</c:v>
                </c:pt>
                <c:pt idx="38">
                  <c:v>24.722795869999999</c:v>
                </c:pt>
                <c:pt idx="39">
                  <c:v>22.87384651</c:v>
                </c:pt>
                <c:pt idx="40">
                  <c:v>1.894048046</c:v>
                </c:pt>
                <c:pt idx="41">
                  <c:v>9.9092238140000006</c:v>
                </c:pt>
                <c:pt idx="42">
                  <c:v>29.68326807</c:v>
                </c:pt>
                <c:pt idx="43">
                  <c:v>4.0836083680000002</c:v>
                </c:pt>
                <c:pt idx="44">
                  <c:v>4.2731183719999999</c:v>
                </c:pt>
                <c:pt idx="45">
                  <c:v>21.53953065</c:v>
                </c:pt>
                <c:pt idx="46">
                  <c:v>26.045225089999999</c:v>
                </c:pt>
                <c:pt idx="47">
                  <c:v>5.9521710600000004</c:v>
                </c:pt>
                <c:pt idx="48">
                  <c:v>12.19342913</c:v>
                </c:pt>
                <c:pt idx="49">
                  <c:v>13.90651154</c:v>
                </c:pt>
                <c:pt idx="50">
                  <c:v>20.90403083</c:v>
                </c:pt>
                <c:pt idx="51">
                  <c:v>25.064575730000001</c:v>
                </c:pt>
                <c:pt idx="52">
                  <c:v>3.6730219420000001</c:v>
                </c:pt>
                <c:pt idx="53">
                  <c:v>22.730271590000001</c:v>
                </c:pt>
                <c:pt idx="54">
                  <c:v>12.98733519</c:v>
                </c:pt>
                <c:pt idx="55">
                  <c:v>26.4448455</c:v>
                </c:pt>
                <c:pt idx="56">
                  <c:v>23.471516340000001</c:v>
                </c:pt>
                <c:pt idx="57">
                  <c:v>14.830578020000001</c:v>
                </c:pt>
                <c:pt idx="58">
                  <c:v>12.161446290000001</c:v>
                </c:pt>
                <c:pt idx="59">
                  <c:v>1.185326755</c:v>
                </c:pt>
                <c:pt idx="60">
                  <c:v>9.6184186189999998</c:v>
                </c:pt>
                <c:pt idx="61">
                  <c:v>2.0860371670000002</c:v>
                </c:pt>
                <c:pt idx="62">
                  <c:v>18.38829054</c:v>
                </c:pt>
                <c:pt idx="63">
                  <c:v>20.99631677</c:v>
                </c:pt>
                <c:pt idx="64">
                  <c:v>20.005100590000001</c:v>
                </c:pt>
                <c:pt idx="65">
                  <c:v>13.513113629999999</c:v>
                </c:pt>
                <c:pt idx="66">
                  <c:v>23.665392220000001</c:v>
                </c:pt>
                <c:pt idx="67">
                  <c:v>28.900789549999999</c:v>
                </c:pt>
                <c:pt idx="68">
                  <c:v>8.1380716890000002</c:v>
                </c:pt>
                <c:pt idx="69">
                  <c:v>5.2992165939999998</c:v>
                </c:pt>
                <c:pt idx="70">
                  <c:v>5.3143844659999999</c:v>
                </c:pt>
                <c:pt idx="71">
                  <c:v>22.984050939999999</c:v>
                </c:pt>
                <c:pt idx="72">
                  <c:v>10.51492191</c:v>
                </c:pt>
                <c:pt idx="73">
                  <c:v>20.843575449999999</c:v>
                </c:pt>
                <c:pt idx="74">
                  <c:v>5.7534103109999997</c:v>
                </c:pt>
                <c:pt idx="75">
                  <c:v>9.3758150199999992</c:v>
                </c:pt>
                <c:pt idx="76">
                  <c:v>6.4682577080000003</c:v>
                </c:pt>
                <c:pt idx="77">
                  <c:v>21.736558420000001</c:v>
                </c:pt>
                <c:pt idx="78">
                  <c:v>14.06962221</c:v>
                </c:pt>
                <c:pt idx="79">
                  <c:v>16.208743200000001</c:v>
                </c:pt>
                <c:pt idx="80">
                  <c:v>4.8703287040000003</c:v>
                </c:pt>
                <c:pt idx="81">
                  <c:v>19.461057749999998</c:v>
                </c:pt>
                <c:pt idx="82">
                  <c:v>26.018345920000002</c:v>
                </c:pt>
                <c:pt idx="83">
                  <c:v>9.9248040300000007</c:v>
                </c:pt>
                <c:pt idx="84">
                  <c:v>27.060453970000001</c:v>
                </c:pt>
                <c:pt idx="85">
                  <c:v>13.21397831</c:v>
                </c:pt>
                <c:pt idx="86">
                  <c:v>16.688909779999999</c:v>
                </c:pt>
                <c:pt idx="87">
                  <c:v>18.207229380000001</c:v>
                </c:pt>
                <c:pt idx="88">
                  <c:v>16.091373109999999</c:v>
                </c:pt>
                <c:pt idx="89">
                  <c:v>8.2240667829999996</c:v>
                </c:pt>
                <c:pt idx="90">
                  <c:v>18.708680990000001</c:v>
                </c:pt>
                <c:pt idx="91">
                  <c:v>18.43733069</c:v>
                </c:pt>
                <c:pt idx="92">
                  <c:v>26.962252070000002</c:v>
                </c:pt>
                <c:pt idx="93">
                  <c:v>25.704250739999999</c:v>
                </c:pt>
                <c:pt idx="94">
                  <c:v>28.437528449999999</c:v>
                </c:pt>
                <c:pt idx="95">
                  <c:v>24.74284978</c:v>
                </c:pt>
                <c:pt idx="96">
                  <c:v>2.943345689</c:v>
                </c:pt>
                <c:pt idx="97">
                  <c:v>24.906951679999999</c:v>
                </c:pt>
                <c:pt idx="98">
                  <c:v>28.47130889</c:v>
                </c:pt>
                <c:pt idx="99">
                  <c:v>15.71699458</c:v>
                </c:pt>
                <c:pt idx="100">
                  <c:v>19.385267649999999</c:v>
                </c:pt>
                <c:pt idx="101">
                  <c:v>1.533895139</c:v>
                </c:pt>
                <c:pt idx="102">
                  <c:v>2.0106016960000002</c:v>
                </c:pt>
                <c:pt idx="103">
                  <c:v>15.4921338</c:v>
                </c:pt>
                <c:pt idx="104">
                  <c:v>2.661011834</c:v>
                </c:pt>
                <c:pt idx="105">
                  <c:v>2.4665348630000001</c:v>
                </c:pt>
                <c:pt idx="106">
                  <c:v>13.948094169999999</c:v>
                </c:pt>
                <c:pt idx="107">
                  <c:v>22.094455709999998</c:v>
                </c:pt>
                <c:pt idx="108">
                  <c:v>24.865993400000001</c:v>
                </c:pt>
                <c:pt idx="109">
                  <c:v>17.7317936</c:v>
                </c:pt>
                <c:pt idx="110">
                  <c:v>23.603390430000001</c:v>
                </c:pt>
                <c:pt idx="111">
                  <c:v>17.986597710000002</c:v>
                </c:pt>
                <c:pt idx="112">
                  <c:v>8.3732054589999994</c:v>
                </c:pt>
                <c:pt idx="113">
                  <c:v>5.7215375990000004</c:v>
                </c:pt>
                <c:pt idx="114">
                  <c:v>22.810986849999999</c:v>
                </c:pt>
                <c:pt idx="115">
                  <c:v>20.588156420000001</c:v>
                </c:pt>
                <c:pt idx="116">
                  <c:v>15.3997568</c:v>
                </c:pt>
                <c:pt idx="117">
                  <c:v>16.327041579999999</c:v>
                </c:pt>
                <c:pt idx="118">
                  <c:v>17.388348109999999</c:v>
                </c:pt>
                <c:pt idx="119">
                  <c:v>22.656729729999999</c:v>
                </c:pt>
                <c:pt idx="120">
                  <c:v>12.926465439999999</c:v>
                </c:pt>
                <c:pt idx="121">
                  <c:v>2.8037574620000001</c:v>
                </c:pt>
                <c:pt idx="122">
                  <c:v>15.03366085</c:v>
                </c:pt>
                <c:pt idx="123">
                  <c:v>5.68774099</c:v>
                </c:pt>
                <c:pt idx="124">
                  <c:v>27.13437429</c:v>
                </c:pt>
                <c:pt idx="125">
                  <c:v>18.406497529999999</c:v>
                </c:pt>
                <c:pt idx="126">
                  <c:v>21.557641499999999</c:v>
                </c:pt>
                <c:pt idx="127">
                  <c:v>24.948049050000002</c:v>
                </c:pt>
                <c:pt idx="128">
                  <c:v>9.5531842180000002</c:v>
                </c:pt>
                <c:pt idx="129">
                  <c:v>23.336258350000001</c:v>
                </c:pt>
                <c:pt idx="130">
                  <c:v>1.8284832740000001</c:v>
                </c:pt>
                <c:pt idx="131">
                  <c:v>12.094325100000001</c:v>
                </c:pt>
                <c:pt idx="132">
                  <c:v>20.223453410000001</c:v>
                </c:pt>
                <c:pt idx="133">
                  <c:v>4.0662423990000001</c:v>
                </c:pt>
                <c:pt idx="134">
                  <c:v>2.2849314999999999</c:v>
                </c:pt>
                <c:pt idx="135">
                  <c:v>8.573781941</c:v>
                </c:pt>
                <c:pt idx="136">
                  <c:v>5.5118936190000003</c:v>
                </c:pt>
                <c:pt idx="137">
                  <c:v>9.0140707029999998</c:v>
                </c:pt>
                <c:pt idx="138">
                  <c:v>24.538992560000001</c:v>
                </c:pt>
                <c:pt idx="139">
                  <c:v>14.2377977</c:v>
                </c:pt>
                <c:pt idx="140">
                  <c:v>7.8635455969999999</c:v>
                </c:pt>
                <c:pt idx="141">
                  <c:v>5.4012103680000001</c:v>
                </c:pt>
                <c:pt idx="142">
                  <c:v>22.787490080000001</c:v>
                </c:pt>
                <c:pt idx="143">
                  <c:v>14.932841809999999</c:v>
                </c:pt>
                <c:pt idx="144">
                  <c:v>19.40487104</c:v>
                </c:pt>
                <c:pt idx="145">
                  <c:v>19.0412374</c:v>
                </c:pt>
                <c:pt idx="146">
                  <c:v>1.1607777930000001</c:v>
                </c:pt>
                <c:pt idx="147">
                  <c:v>21.901336189999999</c:v>
                </c:pt>
                <c:pt idx="148">
                  <c:v>17.69757117</c:v>
                </c:pt>
                <c:pt idx="149">
                  <c:v>3.127448174</c:v>
                </c:pt>
                <c:pt idx="150">
                  <c:v>1.96550684</c:v>
                </c:pt>
                <c:pt idx="151">
                  <c:v>5.4674722219999996</c:v>
                </c:pt>
                <c:pt idx="152">
                  <c:v>24.888479740000001</c:v>
                </c:pt>
                <c:pt idx="153">
                  <c:v>10.53573409</c:v>
                </c:pt>
                <c:pt idx="154">
                  <c:v>16.729802360000001</c:v>
                </c:pt>
                <c:pt idx="155">
                  <c:v>23.358087489999999</c:v>
                </c:pt>
                <c:pt idx="156">
                  <c:v>6.5113393000000004</c:v>
                </c:pt>
                <c:pt idx="157">
                  <c:v>27.692311100000001</c:v>
                </c:pt>
                <c:pt idx="158">
                  <c:v>6.6830981290000002</c:v>
                </c:pt>
                <c:pt idx="159">
                  <c:v>7.2401968029999999</c:v>
                </c:pt>
                <c:pt idx="160">
                  <c:v>10.411362219999999</c:v>
                </c:pt>
                <c:pt idx="161">
                  <c:v>11.283320160000001</c:v>
                </c:pt>
                <c:pt idx="162">
                  <c:v>29.029881920000001</c:v>
                </c:pt>
                <c:pt idx="163">
                  <c:v>1.613521464</c:v>
                </c:pt>
                <c:pt idx="164">
                  <c:v>27.036976710000001</c:v>
                </c:pt>
                <c:pt idx="165">
                  <c:v>22.260164199999998</c:v>
                </c:pt>
                <c:pt idx="166">
                  <c:v>21.229080329999999</c:v>
                </c:pt>
                <c:pt idx="167">
                  <c:v>14.414475019999999</c:v>
                </c:pt>
                <c:pt idx="168">
                  <c:v>19.114909010000002</c:v>
                </c:pt>
                <c:pt idx="169">
                  <c:v>10.68381233</c:v>
                </c:pt>
                <c:pt idx="170">
                  <c:v>13.170838870000001</c:v>
                </c:pt>
                <c:pt idx="171">
                  <c:v>9.6744873420000008</c:v>
                </c:pt>
                <c:pt idx="172">
                  <c:v>7.4898687639999997</c:v>
                </c:pt>
                <c:pt idx="173">
                  <c:v>21.339767590000001</c:v>
                </c:pt>
                <c:pt idx="174">
                  <c:v>16.313218849999998</c:v>
                </c:pt>
                <c:pt idx="175">
                  <c:v>22.214651060000001</c:v>
                </c:pt>
                <c:pt idx="176">
                  <c:v>12.982809960000001</c:v>
                </c:pt>
                <c:pt idx="177">
                  <c:v>13.623898329999999</c:v>
                </c:pt>
                <c:pt idx="178">
                  <c:v>7.1962605259999997</c:v>
                </c:pt>
                <c:pt idx="179">
                  <c:v>1.3510036320000001</c:v>
                </c:pt>
                <c:pt idx="180">
                  <c:v>10.13297573</c:v>
                </c:pt>
                <c:pt idx="181">
                  <c:v>25.169367210000001</c:v>
                </c:pt>
                <c:pt idx="182">
                  <c:v>18.258206300000001</c:v>
                </c:pt>
                <c:pt idx="183">
                  <c:v>24.319317940000001</c:v>
                </c:pt>
                <c:pt idx="184">
                  <c:v>28.86759764</c:v>
                </c:pt>
                <c:pt idx="185">
                  <c:v>27.249742529999999</c:v>
                </c:pt>
                <c:pt idx="186">
                  <c:v>25.370686840000001</c:v>
                </c:pt>
                <c:pt idx="187">
                  <c:v>19.261428739999999</c:v>
                </c:pt>
                <c:pt idx="188">
                  <c:v>28.329021789999999</c:v>
                </c:pt>
                <c:pt idx="189">
                  <c:v>4.9108634760000003</c:v>
                </c:pt>
                <c:pt idx="190">
                  <c:v>21.438573399999999</c:v>
                </c:pt>
                <c:pt idx="191">
                  <c:v>5.9939751489999997</c:v>
                </c:pt>
                <c:pt idx="192">
                  <c:v>24.78315864</c:v>
                </c:pt>
                <c:pt idx="193">
                  <c:v>12.68187148</c:v>
                </c:pt>
                <c:pt idx="194">
                  <c:v>17.499179789999999</c:v>
                </c:pt>
                <c:pt idx="195">
                  <c:v>20.322955610000001</c:v>
                </c:pt>
                <c:pt idx="196">
                  <c:v>13.48331516</c:v>
                </c:pt>
                <c:pt idx="197">
                  <c:v>13.89658867</c:v>
                </c:pt>
                <c:pt idx="198">
                  <c:v>26.520894009999999</c:v>
                </c:pt>
                <c:pt idx="199">
                  <c:v>24.658781609999998</c:v>
                </c:pt>
                <c:pt idx="200">
                  <c:v>14.046290129999999</c:v>
                </c:pt>
                <c:pt idx="201">
                  <c:v>19.020346910000001</c:v>
                </c:pt>
                <c:pt idx="202">
                  <c:v>13.152749650000001</c:v>
                </c:pt>
                <c:pt idx="203">
                  <c:v>20.091603259999999</c:v>
                </c:pt>
                <c:pt idx="204">
                  <c:v>3.0711835160000001</c:v>
                </c:pt>
                <c:pt idx="205">
                  <c:v>20.603590400000002</c:v>
                </c:pt>
                <c:pt idx="206">
                  <c:v>15.96363547</c:v>
                </c:pt>
                <c:pt idx="207">
                  <c:v>21.11115101</c:v>
                </c:pt>
                <c:pt idx="208">
                  <c:v>7.9725166270000001</c:v>
                </c:pt>
                <c:pt idx="209">
                  <c:v>11.08198621</c:v>
                </c:pt>
                <c:pt idx="210">
                  <c:v>22.28516904</c:v>
                </c:pt>
                <c:pt idx="211">
                  <c:v>9.2668721420000004</c:v>
                </c:pt>
                <c:pt idx="212">
                  <c:v>27.20637791</c:v>
                </c:pt>
                <c:pt idx="213">
                  <c:v>8.8867485599999991</c:v>
                </c:pt>
                <c:pt idx="214">
                  <c:v>19.2934804</c:v>
                </c:pt>
                <c:pt idx="215">
                  <c:v>23.547142359999999</c:v>
                </c:pt>
                <c:pt idx="216">
                  <c:v>14.567460280000001</c:v>
                </c:pt>
                <c:pt idx="217">
                  <c:v>19.468615239999998</c:v>
                </c:pt>
                <c:pt idx="218">
                  <c:v>8.4689707349999992</c:v>
                </c:pt>
                <c:pt idx="219">
                  <c:v>20.71690997</c:v>
                </c:pt>
                <c:pt idx="220">
                  <c:v>28.123324570000001</c:v>
                </c:pt>
                <c:pt idx="221">
                  <c:v>14.354890019999999</c:v>
                </c:pt>
                <c:pt idx="222">
                  <c:v>17.917027139999998</c:v>
                </c:pt>
                <c:pt idx="223">
                  <c:v>22.866564010000001</c:v>
                </c:pt>
                <c:pt idx="224">
                  <c:v>12.399460080000001</c:v>
                </c:pt>
                <c:pt idx="225">
                  <c:v>23.43747132</c:v>
                </c:pt>
                <c:pt idx="226">
                  <c:v>23.747217249999999</c:v>
                </c:pt>
                <c:pt idx="227">
                  <c:v>15.47056008</c:v>
                </c:pt>
                <c:pt idx="228">
                  <c:v>20.670121340000001</c:v>
                </c:pt>
                <c:pt idx="229">
                  <c:v>20.41415018</c:v>
                </c:pt>
                <c:pt idx="230">
                  <c:v>20.135967770000001</c:v>
                </c:pt>
                <c:pt idx="231">
                  <c:v>26.15994706</c:v>
                </c:pt>
                <c:pt idx="232">
                  <c:v>27.3674377</c:v>
                </c:pt>
                <c:pt idx="233">
                  <c:v>2.5501700619999998</c:v>
                </c:pt>
                <c:pt idx="234">
                  <c:v>27.022157830000001</c:v>
                </c:pt>
                <c:pt idx="235">
                  <c:v>7.8368616390000003</c:v>
                </c:pt>
                <c:pt idx="236">
                  <c:v>5.7123400359999996</c:v>
                </c:pt>
                <c:pt idx="237">
                  <c:v>1.8525434519999999</c:v>
                </c:pt>
                <c:pt idx="238">
                  <c:v>8.7856833689999991</c:v>
                </c:pt>
                <c:pt idx="239">
                  <c:v>28.496262649999998</c:v>
                </c:pt>
                <c:pt idx="240">
                  <c:v>27.552849770000002</c:v>
                </c:pt>
                <c:pt idx="241">
                  <c:v>26.006494490000001</c:v>
                </c:pt>
                <c:pt idx="242">
                  <c:v>29.860516650000001</c:v>
                </c:pt>
                <c:pt idx="243">
                  <c:v>6.5986449880000002</c:v>
                </c:pt>
                <c:pt idx="244">
                  <c:v>19.96624383</c:v>
                </c:pt>
                <c:pt idx="245">
                  <c:v>26.453061850000001</c:v>
                </c:pt>
                <c:pt idx="246">
                  <c:v>18.76594042</c:v>
                </c:pt>
                <c:pt idx="247">
                  <c:v>20.973707359999999</c:v>
                </c:pt>
                <c:pt idx="248">
                  <c:v>12.525651509999999</c:v>
                </c:pt>
                <c:pt idx="249">
                  <c:v>29.729640029999999</c:v>
                </c:pt>
                <c:pt idx="250">
                  <c:v>29.440402030000001</c:v>
                </c:pt>
                <c:pt idx="251">
                  <c:v>18.300193360000002</c:v>
                </c:pt>
                <c:pt idx="252">
                  <c:v>29.505398599999999</c:v>
                </c:pt>
                <c:pt idx="253">
                  <c:v>15.23028907</c:v>
                </c:pt>
                <c:pt idx="254">
                  <c:v>24.383111549999999</c:v>
                </c:pt>
                <c:pt idx="255">
                  <c:v>6.4168230810000004</c:v>
                </c:pt>
                <c:pt idx="256">
                  <c:v>3.5036285579999999</c:v>
                </c:pt>
                <c:pt idx="257">
                  <c:v>25.915039780000001</c:v>
                </c:pt>
                <c:pt idx="258">
                  <c:v>24.956750960000001</c:v>
                </c:pt>
                <c:pt idx="259">
                  <c:v>11.811870409999999</c:v>
                </c:pt>
                <c:pt idx="260">
                  <c:v>19.362266699999999</c:v>
                </c:pt>
                <c:pt idx="261">
                  <c:v>4.1885103629999998</c:v>
                </c:pt>
                <c:pt idx="262">
                  <c:v>12.873178640000001</c:v>
                </c:pt>
                <c:pt idx="263">
                  <c:v>19.526050990000002</c:v>
                </c:pt>
                <c:pt idx="264">
                  <c:v>23.639421169999999</c:v>
                </c:pt>
                <c:pt idx="265">
                  <c:v>10.37887815</c:v>
                </c:pt>
                <c:pt idx="266">
                  <c:v>4.7723196090000002</c:v>
                </c:pt>
                <c:pt idx="267">
                  <c:v>18.542284519999999</c:v>
                </c:pt>
                <c:pt idx="268">
                  <c:v>20.38203957</c:v>
                </c:pt>
                <c:pt idx="269">
                  <c:v>8.5884174340000001</c:v>
                </c:pt>
                <c:pt idx="270">
                  <c:v>27.081492900000001</c:v>
                </c:pt>
                <c:pt idx="271">
                  <c:v>19.758381870000001</c:v>
                </c:pt>
                <c:pt idx="272">
                  <c:v>11.97944423</c:v>
                </c:pt>
                <c:pt idx="273">
                  <c:v>19.130056840000002</c:v>
                </c:pt>
                <c:pt idx="274">
                  <c:v>13.263454279999999</c:v>
                </c:pt>
                <c:pt idx="275">
                  <c:v>4.9456113149999998</c:v>
                </c:pt>
                <c:pt idx="276">
                  <c:v>22.542587739999998</c:v>
                </c:pt>
                <c:pt idx="277">
                  <c:v>5.2669954260000003</c:v>
                </c:pt>
                <c:pt idx="278">
                  <c:v>4.8094537769999999</c:v>
                </c:pt>
                <c:pt idx="279">
                  <c:v>17.904032260000001</c:v>
                </c:pt>
                <c:pt idx="280">
                  <c:v>22.576192379999998</c:v>
                </c:pt>
                <c:pt idx="281">
                  <c:v>14.9544523</c:v>
                </c:pt>
                <c:pt idx="282">
                  <c:v>25.87679486</c:v>
                </c:pt>
                <c:pt idx="283">
                  <c:v>24.325683890000001</c:v>
                </c:pt>
                <c:pt idx="284">
                  <c:v>8.9663176789999994</c:v>
                </c:pt>
                <c:pt idx="285">
                  <c:v>19.809531700000001</c:v>
                </c:pt>
                <c:pt idx="286">
                  <c:v>16.58343867</c:v>
                </c:pt>
                <c:pt idx="287">
                  <c:v>11.595887080000001</c:v>
                </c:pt>
                <c:pt idx="288">
                  <c:v>21.679924589999999</c:v>
                </c:pt>
                <c:pt idx="289">
                  <c:v>11.38454619</c:v>
                </c:pt>
                <c:pt idx="290">
                  <c:v>18.1724663</c:v>
                </c:pt>
                <c:pt idx="291">
                  <c:v>3.3347733279999998</c:v>
                </c:pt>
                <c:pt idx="292">
                  <c:v>6.4923570599999998</c:v>
                </c:pt>
                <c:pt idx="293">
                  <c:v>26.884503939999998</c:v>
                </c:pt>
                <c:pt idx="294">
                  <c:v>29.909105539999999</c:v>
                </c:pt>
                <c:pt idx="295">
                  <c:v>18.96147899</c:v>
                </c:pt>
                <c:pt idx="296">
                  <c:v>12.415335049999999</c:v>
                </c:pt>
                <c:pt idx="297">
                  <c:v>10.853935249999999</c:v>
                </c:pt>
                <c:pt idx="298">
                  <c:v>17.572396959999999</c:v>
                </c:pt>
                <c:pt idx="299">
                  <c:v>11.743074030000001</c:v>
                </c:pt>
                <c:pt idx="300">
                  <c:v>24.58796486</c:v>
                </c:pt>
                <c:pt idx="301">
                  <c:v>7.7946141510000002</c:v>
                </c:pt>
                <c:pt idx="302">
                  <c:v>24.367955949999999</c:v>
                </c:pt>
                <c:pt idx="303">
                  <c:v>16.456363499999998</c:v>
                </c:pt>
                <c:pt idx="304">
                  <c:v>26.19651206</c:v>
                </c:pt>
                <c:pt idx="305">
                  <c:v>18.667058149999999</c:v>
                </c:pt>
                <c:pt idx="306">
                  <c:v>25.038972309999998</c:v>
                </c:pt>
                <c:pt idx="307">
                  <c:v>25.27507799</c:v>
                </c:pt>
                <c:pt idx="308">
                  <c:v>1.383409407</c:v>
                </c:pt>
                <c:pt idx="309">
                  <c:v>6.7443216469999996</c:v>
                </c:pt>
                <c:pt idx="310">
                  <c:v>14.49153431</c:v>
                </c:pt>
                <c:pt idx="311">
                  <c:v>2.0409434480000002</c:v>
                </c:pt>
                <c:pt idx="312">
                  <c:v>7.5938734720000003</c:v>
                </c:pt>
                <c:pt idx="313">
                  <c:v>23.235145469999999</c:v>
                </c:pt>
                <c:pt idx="314">
                  <c:v>28.410545299999999</c:v>
                </c:pt>
                <c:pt idx="315">
                  <c:v>3.8340964670000002</c:v>
                </c:pt>
                <c:pt idx="316">
                  <c:v>13.014386549999999</c:v>
                </c:pt>
                <c:pt idx="317">
                  <c:v>21.592865369999998</c:v>
                </c:pt>
                <c:pt idx="318">
                  <c:v>8.6867247340000002</c:v>
                </c:pt>
                <c:pt idx="319">
                  <c:v>21.515648280000001</c:v>
                </c:pt>
                <c:pt idx="320">
                  <c:v>12.133909340000001</c:v>
                </c:pt>
                <c:pt idx="321">
                  <c:v>27.47834181</c:v>
                </c:pt>
                <c:pt idx="322">
                  <c:v>1.4101345519999999</c:v>
                </c:pt>
                <c:pt idx="323">
                  <c:v>28.989784220000001</c:v>
                </c:pt>
                <c:pt idx="324">
                  <c:v>21.285709149999999</c:v>
                </c:pt>
                <c:pt idx="325">
                  <c:v>4.410886273</c:v>
                </c:pt>
                <c:pt idx="326">
                  <c:v>28.536991369999999</c:v>
                </c:pt>
                <c:pt idx="327">
                  <c:v>6.5480725260000003</c:v>
                </c:pt>
                <c:pt idx="328">
                  <c:v>6.4563156819999996</c:v>
                </c:pt>
                <c:pt idx="329">
                  <c:v>16.016525250000001</c:v>
                </c:pt>
                <c:pt idx="330">
                  <c:v>2.9850161420000001</c:v>
                </c:pt>
                <c:pt idx="331">
                  <c:v>9.5266444690000007</c:v>
                </c:pt>
                <c:pt idx="332">
                  <c:v>15.841294510000001</c:v>
                </c:pt>
                <c:pt idx="333">
                  <c:v>29.100125120000001</c:v>
                </c:pt>
                <c:pt idx="334">
                  <c:v>15.597706049999999</c:v>
                </c:pt>
                <c:pt idx="335">
                  <c:v>9.4333878680000005</c:v>
                </c:pt>
                <c:pt idx="336">
                  <c:v>21.984248749999999</c:v>
                </c:pt>
                <c:pt idx="337">
                  <c:v>7.1079353239999996</c:v>
                </c:pt>
                <c:pt idx="338">
                  <c:v>22.10940153</c:v>
                </c:pt>
                <c:pt idx="339">
                  <c:v>16.470263419999998</c:v>
                </c:pt>
                <c:pt idx="340">
                  <c:v>8.8495188999999996</c:v>
                </c:pt>
                <c:pt idx="341">
                  <c:v>18.506424500000001</c:v>
                </c:pt>
                <c:pt idx="342">
                  <c:v>23.123830080000001</c:v>
                </c:pt>
                <c:pt idx="343">
                  <c:v>7.064021189</c:v>
                </c:pt>
                <c:pt idx="344">
                  <c:v>16.77924616</c:v>
                </c:pt>
                <c:pt idx="345">
                  <c:v>12.474778730000001</c:v>
                </c:pt>
                <c:pt idx="346">
                  <c:v>24.524235619999999</c:v>
                </c:pt>
                <c:pt idx="347">
                  <c:v>4.1915172680000001</c:v>
                </c:pt>
                <c:pt idx="348">
                  <c:v>16.838439279999999</c:v>
                </c:pt>
                <c:pt idx="349">
                  <c:v>9.8590280270000008</c:v>
                </c:pt>
                <c:pt idx="350">
                  <c:v>1.6326231120000001</c:v>
                </c:pt>
                <c:pt idx="351">
                  <c:v>2.5315730300000001</c:v>
                </c:pt>
                <c:pt idx="352">
                  <c:v>11.25527396</c:v>
                </c:pt>
                <c:pt idx="353">
                  <c:v>6.2480286080000003</c:v>
                </c:pt>
                <c:pt idx="354">
                  <c:v>12.939977560000001</c:v>
                </c:pt>
                <c:pt idx="355">
                  <c:v>20.289614570000001</c:v>
                </c:pt>
                <c:pt idx="356">
                  <c:v>21.224561690000002</c:v>
                </c:pt>
                <c:pt idx="357">
                  <c:v>29.263830540000001</c:v>
                </c:pt>
                <c:pt idx="358">
                  <c:v>29.18845451</c:v>
                </c:pt>
                <c:pt idx="359">
                  <c:v>17.332823059999999</c:v>
                </c:pt>
                <c:pt idx="360">
                  <c:v>9.0748831719999998</c:v>
                </c:pt>
                <c:pt idx="361">
                  <c:v>21.70548295</c:v>
                </c:pt>
                <c:pt idx="362">
                  <c:v>29.335622740000002</c:v>
                </c:pt>
                <c:pt idx="363">
                  <c:v>25.586567160000001</c:v>
                </c:pt>
                <c:pt idx="364">
                  <c:v>27.618452690000002</c:v>
                </c:pt>
                <c:pt idx="365">
                  <c:v>7.7839969670000002</c:v>
                </c:pt>
                <c:pt idx="366">
                  <c:v>11.418409520000001</c:v>
                </c:pt>
                <c:pt idx="367">
                  <c:v>24.07678804</c:v>
                </c:pt>
                <c:pt idx="368">
                  <c:v>15.82916281</c:v>
                </c:pt>
                <c:pt idx="369">
                  <c:v>8.2560681729999992</c:v>
                </c:pt>
                <c:pt idx="370">
                  <c:v>20.72628877</c:v>
                </c:pt>
                <c:pt idx="371">
                  <c:v>6.1710820860000002</c:v>
                </c:pt>
                <c:pt idx="372">
                  <c:v>17.469823600000002</c:v>
                </c:pt>
                <c:pt idx="373">
                  <c:v>28.729101400000001</c:v>
                </c:pt>
                <c:pt idx="374">
                  <c:v>26.133835900000001</c:v>
                </c:pt>
                <c:pt idx="375">
                  <c:v>24.247921779999999</c:v>
                </c:pt>
                <c:pt idx="376">
                  <c:v>22.758114119999998</c:v>
                </c:pt>
                <c:pt idx="377">
                  <c:v>11.47171677</c:v>
                </c:pt>
                <c:pt idx="378">
                  <c:v>23.57656227</c:v>
                </c:pt>
                <c:pt idx="379">
                  <c:v>1.4386921610000001</c:v>
                </c:pt>
                <c:pt idx="380">
                  <c:v>9.7933124639999996</c:v>
                </c:pt>
                <c:pt idx="381">
                  <c:v>3.9726349359999999</c:v>
                </c:pt>
                <c:pt idx="382">
                  <c:v>18.557413879999999</c:v>
                </c:pt>
                <c:pt idx="383">
                  <c:v>7.3437912860000001</c:v>
                </c:pt>
                <c:pt idx="384">
                  <c:v>24.147950560000002</c:v>
                </c:pt>
                <c:pt idx="385">
                  <c:v>15.20558666</c:v>
                </c:pt>
                <c:pt idx="386">
                  <c:v>17.430284350000001</c:v>
                </c:pt>
                <c:pt idx="387">
                  <c:v>29.599504639999999</c:v>
                </c:pt>
                <c:pt idx="388">
                  <c:v>18.024982189999999</c:v>
                </c:pt>
                <c:pt idx="389">
                  <c:v>2.4161788579999999</c:v>
                </c:pt>
                <c:pt idx="390">
                  <c:v>3.2214543419999999</c:v>
                </c:pt>
                <c:pt idx="391">
                  <c:v>22.484190649999999</c:v>
                </c:pt>
                <c:pt idx="392">
                  <c:v>2.025127774</c:v>
                </c:pt>
                <c:pt idx="393">
                  <c:v>4.9846977079999997</c:v>
                </c:pt>
                <c:pt idx="394">
                  <c:v>26.746289180000002</c:v>
                </c:pt>
                <c:pt idx="395">
                  <c:v>8.7377734670000002</c:v>
                </c:pt>
                <c:pt idx="396">
                  <c:v>26.842231890000001</c:v>
                </c:pt>
                <c:pt idx="397">
                  <c:v>11.35076763</c:v>
                </c:pt>
                <c:pt idx="398">
                  <c:v>16.598727539999999</c:v>
                </c:pt>
                <c:pt idx="399">
                  <c:v>8.5271471099999996</c:v>
                </c:pt>
                <c:pt idx="400">
                  <c:v>25.387047899999999</c:v>
                </c:pt>
                <c:pt idx="401">
                  <c:v>14.877044700000001</c:v>
                </c:pt>
                <c:pt idx="402">
                  <c:v>19.077949799999999</c:v>
                </c:pt>
                <c:pt idx="403">
                  <c:v>14.13898788</c:v>
                </c:pt>
                <c:pt idx="404">
                  <c:v>3.1694604810000002</c:v>
                </c:pt>
                <c:pt idx="405">
                  <c:v>17.552687349999999</c:v>
                </c:pt>
                <c:pt idx="406">
                  <c:v>8.8754225770000001</c:v>
                </c:pt>
                <c:pt idx="407">
                  <c:v>1.063262616</c:v>
                </c:pt>
                <c:pt idx="408">
                  <c:v>1.229263759</c:v>
                </c:pt>
                <c:pt idx="409">
                  <c:v>19.93121386</c:v>
                </c:pt>
                <c:pt idx="410">
                  <c:v>27.36526512</c:v>
                </c:pt>
                <c:pt idx="411">
                  <c:v>21.828411540000001</c:v>
                </c:pt>
                <c:pt idx="412">
                  <c:v>13.97643231</c:v>
                </c:pt>
                <c:pt idx="413">
                  <c:v>21.369059369999999</c:v>
                </c:pt>
                <c:pt idx="414">
                  <c:v>6.0365549969999996</c:v>
                </c:pt>
                <c:pt idx="415">
                  <c:v>25.632373449999999</c:v>
                </c:pt>
                <c:pt idx="416">
                  <c:v>16.29096698</c:v>
                </c:pt>
                <c:pt idx="417">
                  <c:v>17.94995376</c:v>
                </c:pt>
                <c:pt idx="418">
                  <c:v>3.4833961809999998</c:v>
                </c:pt>
                <c:pt idx="419">
                  <c:v>8.0605953849999992</c:v>
                </c:pt>
                <c:pt idx="420">
                  <c:v>1.752351343</c:v>
                </c:pt>
                <c:pt idx="421">
                  <c:v>17.027172050000001</c:v>
                </c:pt>
                <c:pt idx="422">
                  <c:v>27.782990819999998</c:v>
                </c:pt>
                <c:pt idx="423">
                  <c:v>7.6381837719999996</c:v>
                </c:pt>
                <c:pt idx="424">
                  <c:v>24.040613189999998</c:v>
                </c:pt>
                <c:pt idx="425">
                  <c:v>16.156060180000001</c:v>
                </c:pt>
                <c:pt idx="426">
                  <c:v>14.90078843</c:v>
                </c:pt>
                <c:pt idx="427">
                  <c:v>7.754292221</c:v>
                </c:pt>
                <c:pt idx="428">
                  <c:v>22.83893432</c:v>
                </c:pt>
                <c:pt idx="429">
                  <c:v>9.1429179840000003</c:v>
                </c:pt>
                <c:pt idx="430">
                  <c:v>7.2934785279999996</c:v>
                </c:pt>
                <c:pt idx="431">
                  <c:v>9.7247533179999994</c:v>
                </c:pt>
                <c:pt idx="432">
                  <c:v>24.394081329999999</c:v>
                </c:pt>
                <c:pt idx="433">
                  <c:v>1.4824172870000001</c:v>
                </c:pt>
                <c:pt idx="434">
                  <c:v>6.6366981200000001</c:v>
                </c:pt>
                <c:pt idx="435">
                  <c:v>14.640879419999999</c:v>
                </c:pt>
                <c:pt idx="436">
                  <c:v>4.0232385959999997</c:v>
                </c:pt>
                <c:pt idx="437">
                  <c:v>29.240963099999998</c:v>
                </c:pt>
                <c:pt idx="438">
                  <c:v>9.4828037409999997</c:v>
                </c:pt>
                <c:pt idx="439">
                  <c:v>25.836209660000002</c:v>
                </c:pt>
                <c:pt idx="440">
                  <c:v>2.2476976390000001</c:v>
                </c:pt>
                <c:pt idx="441">
                  <c:v>2.7812299450000002</c:v>
                </c:pt>
                <c:pt idx="442">
                  <c:v>24.026424729999999</c:v>
                </c:pt>
                <c:pt idx="443">
                  <c:v>26.497032149999999</c:v>
                </c:pt>
                <c:pt idx="444">
                  <c:v>23.727961180000001</c:v>
                </c:pt>
                <c:pt idx="445">
                  <c:v>28.931420559999999</c:v>
                </c:pt>
                <c:pt idx="446">
                  <c:v>15.865836570000001</c:v>
                </c:pt>
                <c:pt idx="447">
                  <c:v>5.3944566209999998</c:v>
                </c:pt>
                <c:pt idx="448">
                  <c:v>5.7655279110000004</c:v>
                </c:pt>
                <c:pt idx="449">
                  <c:v>23.987582700000001</c:v>
                </c:pt>
                <c:pt idx="450">
                  <c:v>14.183033999999999</c:v>
                </c:pt>
                <c:pt idx="451">
                  <c:v>17.834114620000001</c:v>
                </c:pt>
                <c:pt idx="452">
                  <c:v>25.447554440000001</c:v>
                </c:pt>
                <c:pt idx="453">
                  <c:v>23.000196330000001</c:v>
                </c:pt>
                <c:pt idx="454">
                  <c:v>13.41559979</c:v>
                </c:pt>
                <c:pt idx="455">
                  <c:v>20.872447279999999</c:v>
                </c:pt>
                <c:pt idx="456">
                  <c:v>17.58673095</c:v>
                </c:pt>
                <c:pt idx="457">
                  <c:v>1.786521585</c:v>
                </c:pt>
                <c:pt idx="458">
                  <c:v>12.605210810000001</c:v>
                </c:pt>
                <c:pt idx="459">
                  <c:v>28.02141026</c:v>
                </c:pt>
                <c:pt idx="460">
                  <c:v>21.803882269999999</c:v>
                </c:pt>
                <c:pt idx="461">
                  <c:v>5.1668597690000002</c:v>
                </c:pt>
                <c:pt idx="462">
                  <c:v>7.6534907759999999</c:v>
                </c:pt>
                <c:pt idx="463">
                  <c:v>11.899815240000001</c:v>
                </c:pt>
                <c:pt idx="464">
                  <c:v>16.51164232</c:v>
                </c:pt>
                <c:pt idx="465">
                  <c:v>14.398115750000001</c:v>
                </c:pt>
                <c:pt idx="466">
                  <c:v>8.4353968720000001</c:v>
                </c:pt>
                <c:pt idx="467">
                  <c:v>27.437155539999999</c:v>
                </c:pt>
                <c:pt idx="468">
                  <c:v>17.644336790000001</c:v>
                </c:pt>
                <c:pt idx="469">
                  <c:v>17.506807309999999</c:v>
                </c:pt>
                <c:pt idx="470">
                  <c:v>15.77292821</c:v>
                </c:pt>
                <c:pt idx="471">
                  <c:v>26.31984804</c:v>
                </c:pt>
                <c:pt idx="472">
                  <c:v>10.89564367</c:v>
                </c:pt>
                <c:pt idx="473">
                  <c:v>2.257598657</c:v>
                </c:pt>
                <c:pt idx="474">
                  <c:v>19.74078428</c:v>
                </c:pt>
                <c:pt idx="475">
                  <c:v>20.563248560000002</c:v>
                </c:pt>
                <c:pt idx="476">
                  <c:v>5.5775282190000004</c:v>
                </c:pt>
                <c:pt idx="477">
                  <c:v>13.585717239999999</c:v>
                </c:pt>
                <c:pt idx="478">
                  <c:v>3.28002087</c:v>
                </c:pt>
                <c:pt idx="479">
                  <c:v>23.195469039999999</c:v>
                </c:pt>
                <c:pt idx="480">
                  <c:v>23.907279169999999</c:v>
                </c:pt>
                <c:pt idx="481">
                  <c:v>15.645538760000001</c:v>
                </c:pt>
                <c:pt idx="482">
                  <c:v>2.6855424879999998</c:v>
                </c:pt>
                <c:pt idx="483">
                  <c:v>24.158049559999998</c:v>
                </c:pt>
                <c:pt idx="484">
                  <c:v>6.3029309769999999</c:v>
                </c:pt>
                <c:pt idx="485">
                  <c:v>21.843601799999998</c:v>
                </c:pt>
                <c:pt idx="486">
                  <c:v>6.706959275</c:v>
                </c:pt>
                <c:pt idx="487">
                  <c:v>16.398548850000001</c:v>
                </c:pt>
                <c:pt idx="488">
                  <c:v>13.35220275</c:v>
                </c:pt>
                <c:pt idx="489">
                  <c:v>22.22803858</c:v>
                </c:pt>
                <c:pt idx="490">
                  <c:v>13.2840908</c:v>
                </c:pt>
                <c:pt idx="491">
                  <c:v>18.593152280000002</c:v>
                </c:pt>
                <c:pt idx="492">
                  <c:v>6.6069620210000002</c:v>
                </c:pt>
                <c:pt idx="493">
                  <c:v>20.63998458</c:v>
                </c:pt>
                <c:pt idx="494">
                  <c:v>7.0140664929999996</c:v>
                </c:pt>
                <c:pt idx="495">
                  <c:v>3.2341345590000001</c:v>
                </c:pt>
                <c:pt idx="496">
                  <c:v>26.107162039999999</c:v>
                </c:pt>
                <c:pt idx="497">
                  <c:v>27.32335818</c:v>
                </c:pt>
                <c:pt idx="498">
                  <c:v>6.1826849639999999</c:v>
                </c:pt>
                <c:pt idx="499">
                  <c:v>21.86262159</c:v>
                </c:pt>
                <c:pt idx="500">
                  <c:v>28.100344840000002</c:v>
                </c:pt>
                <c:pt idx="501">
                  <c:v>25.122801930000001</c:v>
                </c:pt>
                <c:pt idx="502">
                  <c:v>27.771886330000001</c:v>
                </c:pt>
                <c:pt idx="503">
                  <c:v>15.168306210000001</c:v>
                </c:pt>
                <c:pt idx="504">
                  <c:v>8.9235587130000003</c:v>
                </c:pt>
                <c:pt idx="505">
                  <c:v>8.2896993289999994</c:v>
                </c:pt>
                <c:pt idx="506">
                  <c:v>12.35044463</c:v>
                </c:pt>
                <c:pt idx="507">
                  <c:v>9.1576075550000002</c:v>
                </c:pt>
                <c:pt idx="508">
                  <c:v>10.02357378</c:v>
                </c:pt>
                <c:pt idx="509">
                  <c:v>21.975423320000001</c:v>
                </c:pt>
                <c:pt idx="510">
                  <c:v>20.184202920000001</c:v>
                </c:pt>
                <c:pt idx="511">
                  <c:v>19.606580269999998</c:v>
                </c:pt>
                <c:pt idx="512">
                  <c:v>13.696888810000001</c:v>
                </c:pt>
                <c:pt idx="513">
                  <c:v>11.122894240000001</c:v>
                </c:pt>
                <c:pt idx="514">
                  <c:v>26.684978189999999</c:v>
                </c:pt>
                <c:pt idx="515">
                  <c:v>1.687294335</c:v>
                </c:pt>
                <c:pt idx="516">
                  <c:v>14.54789751</c:v>
                </c:pt>
                <c:pt idx="517">
                  <c:v>26.80065733</c:v>
                </c:pt>
                <c:pt idx="518">
                  <c:v>19.214530870000001</c:v>
                </c:pt>
                <c:pt idx="519">
                  <c:v>13.051033009999999</c:v>
                </c:pt>
                <c:pt idx="520">
                  <c:v>1.0986425129999999</c:v>
                </c:pt>
                <c:pt idx="521">
                  <c:v>9.8248820129999999</c:v>
                </c:pt>
                <c:pt idx="522">
                  <c:v>10.245081519999999</c:v>
                </c:pt>
                <c:pt idx="523">
                  <c:v>21.93754938</c:v>
                </c:pt>
                <c:pt idx="524">
                  <c:v>8.4006642980000006</c:v>
                </c:pt>
                <c:pt idx="525">
                  <c:v>26.249383720000001</c:v>
                </c:pt>
                <c:pt idx="526">
                  <c:v>19.786004169999998</c:v>
                </c:pt>
                <c:pt idx="527">
                  <c:v>10.91057996</c:v>
                </c:pt>
                <c:pt idx="528">
                  <c:v>28.6755849</c:v>
                </c:pt>
                <c:pt idx="529">
                  <c:v>29.901474260000001</c:v>
                </c:pt>
                <c:pt idx="530">
                  <c:v>5.0901087560000002</c:v>
                </c:pt>
                <c:pt idx="531">
                  <c:v>1.6032452850000001</c:v>
                </c:pt>
                <c:pt idx="532">
                  <c:v>27.863321729999999</c:v>
                </c:pt>
                <c:pt idx="533">
                  <c:v>28.169326160000001</c:v>
                </c:pt>
                <c:pt idx="534">
                  <c:v>21.03666544</c:v>
                </c:pt>
                <c:pt idx="535">
                  <c:v>19.663778659999998</c:v>
                </c:pt>
                <c:pt idx="536">
                  <c:v>1.1227981279999999</c:v>
                </c:pt>
                <c:pt idx="537">
                  <c:v>5.5306924640000004</c:v>
                </c:pt>
                <c:pt idx="538">
                  <c:v>2.7510557759999998</c:v>
                </c:pt>
                <c:pt idx="539">
                  <c:v>23.768099209999999</c:v>
                </c:pt>
                <c:pt idx="540">
                  <c:v>16.005195910000001</c:v>
                </c:pt>
                <c:pt idx="541">
                  <c:v>12.62728411</c:v>
                </c:pt>
                <c:pt idx="542">
                  <c:v>16.356063859999999</c:v>
                </c:pt>
                <c:pt idx="543">
                  <c:v>21.92438915</c:v>
                </c:pt>
                <c:pt idx="544">
                  <c:v>18.062967839999999</c:v>
                </c:pt>
                <c:pt idx="545">
                  <c:v>7.5190990649999998</c:v>
                </c:pt>
                <c:pt idx="546">
                  <c:v>28.790011669999998</c:v>
                </c:pt>
                <c:pt idx="547">
                  <c:v>4.4783408360000001</c:v>
                </c:pt>
                <c:pt idx="548">
                  <c:v>23.703025660000002</c:v>
                </c:pt>
                <c:pt idx="549">
                  <c:v>4.6237221030000004</c:v>
                </c:pt>
                <c:pt idx="550">
                  <c:v>10.218723260000001</c:v>
                </c:pt>
                <c:pt idx="551">
                  <c:v>29.280568590000001</c:v>
                </c:pt>
                <c:pt idx="552">
                  <c:v>13.12930993</c:v>
                </c:pt>
                <c:pt idx="553">
                  <c:v>25.289339479999999</c:v>
                </c:pt>
                <c:pt idx="554">
                  <c:v>16.181479060000001</c:v>
                </c:pt>
                <c:pt idx="555">
                  <c:v>22.5152912</c:v>
                </c:pt>
                <c:pt idx="556">
                  <c:v>4.1539628439999996</c:v>
                </c:pt>
                <c:pt idx="557">
                  <c:v>27.104080199999999</c:v>
                </c:pt>
                <c:pt idx="558">
                  <c:v>14.36871099</c:v>
                </c:pt>
                <c:pt idx="559">
                  <c:v>3.9325351099999999</c:v>
                </c:pt>
                <c:pt idx="560">
                  <c:v>9.4667411940000008</c:v>
                </c:pt>
                <c:pt idx="561">
                  <c:v>14.692815299999999</c:v>
                </c:pt>
                <c:pt idx="562">
                  <c:v>20.746603239999999</c:v>
                </c:pt>
                <c:pt idx="563">
                  <c:v>4.9996685190000001</c:v>
                </c:pt>
                <c:pt idx="564">
                  <c:v>10.10941087</c:v>
                </c:pt>
                <c:pt idx="565">
                  <c:v>29.219327199999999</c:v>
                </c:pt>
                <c:pt idx="566">
                  <c:v>13.07558251</c:v>
                </c:pt>
                <c:pt idx="567">
                  <c:v>23.686528289999998</c:v>
                </c:pt>
                <c:pt idx="568">
                  <c:v>17.19969227</c:v>
                </c:pt>
                <c:pt idx="569">
                  <c:v>21.133805110000001</c:v>
                </c:pt>
                <c:pt idx="570">
                  <c:v>3.1135572599999999</c:v>
                </c:pt>
                <c:pt idx="571">
                  <c:v>19.150993530000001</c:v>
                </c:pt>
                <c:pt idx="572">
                  <c:v>18.47090669</c:v>
                </c:pt>
                <c:pt idx="573">
                  <c:v>22.333144730000001</c:v>
                </c:pt>
                <c:pt idx="574">
                  <c:v>6.8954820899999998</c:v>
                </c:pt>
                <c:pt idx="575">
                  <c:v>9.2388589529999994</c:v>
                </c:pt>
                <c:pt idx="576">
                  <c:v>11.51645473</c:v>
                </c:pt>
                <c:pt idx="577">
                  <c:v>25.32991152</c:v>
                </c:pt>
                <c:pt idx="578">
                  <c:v>19.07413098</c:v>
                </c:pt>
                <c:pt idx="579">
                  <c:v>10.66557238</c:v>
                </c:pt>
                <c:pt idx="580">
                  <c:v>26.648116129999998</c:v>
                </c:pt>
                <c:pt idx="581">
                  <c:v>9.7536965319999993</c:v>
                </c:pt>
                <c:pt idx="582">
                  <c:v>8.1605921440000007</c:v>
                </c:pt>
                <c:pt idx="583">
                  <c:v>9.3535280440000008</c:v>
                </c:pt>
                <c:pt idx="584">
                  <c:v>26.378000320000002</c:v>
                </c:pt>
                <c:pt idx="585">
                  <c:v>12.53262101</c:v>
                </c:pt>
                <c:pt idx="586">
                  <c:v>9.6778436820000007</c:v>
                </c:pt>
                <c:pt idx="587">
                  <c:v>25.50373231</c:v>
                </c:pt>
                <c:pt idx="588">
                  <c:v>21.156390099999999</c:v>
                </c:pt>
                <c:pt idx="589">
                  <c:v>18.187778059999999</c:v>
                </c:pt>
                <c:pt idx="590">
                  <c:v>26.080946480000001</c:v>
                </c:pt>
                <c:pt idx="591">
                  <c:v>17.16498176</c:v>
                </c:pt>
                <c:pt idx="592">
                  <c:v>1.9026187450000001</c:v>
                </c:pt>
                <c:pt idx="593">
                  <c:v>7.4372306339999996</c:v>
                </c:pt>
                <c:pt idx="594">
                  <c:v>6.2081426110000004</c:v>
                </c:pt>
                <c:pt idx="595">
                  <c:v>28.551235349999999</c:v>
                </c:pt>
                <c:pt idx="596">
                  <c:v>11.71952589</c:v>
                </c:pt>
                <c:pt idx="597">
                  <c:v>13.103153949999999</c:v>
                </c:pt>
                <c:pt idx="598">
                  <c:v>11.29512192</c:v>
                </c:pt>
                <c:pt idx="599">
                  <c:v>14.155307000000001</c:v>
                </c:pt>
                <c:pt idx="600">
                  <c:v>29.986207520000001</c:v>
                </c:pt>
                <c:pt idx="601">
                  <c:v>3.6925994530000001</c:v>
                </c:pt>
                <c:pt idx="602">
                  <c:v>27.972754630000001</c:v>
                </c:pt>
                <c:pt idx="603">
                  <c:v>20.688020699999999</c:v>
                </c:pt>
                <c:pt idx="604">
                  <c:v>7.7374598299999997</c:v>
                </c:pt>
                <c:pt idx="605">
                  <c:v>21.376547420000001</c:v>
                </c:pt>
                <c:pt idx="606">
                  <c:v>27.87962177</c:v>
                </c:pt>
                <c:pt idx="607">
                  <c:v>17.671880120000001</c:v>
                </c:pt>
                <c:pt idx="608">
                  <c:v>10.324777729999999</c:v>
                </c:pt>
                <c:pt idx="609">
                  <c:v>5.2463242489999997</c:v>
                </c:pt>
                <c:pt idx="610">
                  <c:v>2.388420414</c:v>
                </c:pt>
                <c:pt idx="611">
                  <c:v>1.6590442480000001</c:v>
                </c:pt>
                <c:pt idx="612">
                  <c:v>2.134571872</c:v>
                </c:pt>
                <c:pt idx="613">
                  <c:v>18.620758030000001</c:v>
                </c:pt>
                <c:pt idx="614">
                  <c:v>2.6349400439999999</c:v>
                </c:pt>
                <c:pt idx="615">
                  <c:v>29.142386510000001</c:v>
                </c:pt>
                <c:pt idx="616">
                  <c:v>9.9982111239999991</c:v>
                </c:pt>
                <c:pt idx="617">
                  <c:v>25.109848620000001</c:v>
                </c:pt>
                <c:pt idx="618">
                  <c:v>6.7771784110000004</c:v>
                </c:pt>
                <c:pt idx="619">
                  <c:v>16.371913899999999</c:v>
                </c:pt>
                <c:pt idx="620">
                  <c:v>7.3710241569999999</c:v>
                </c:pt>
                <c:pt idx="621">
                  <c:v>25.532462840000001</c:v>
                </c:pt>
                <c:pt idx="622">
                  <c:v>22.14897337</c:v>
                </c:pt>
                <c:pt idx="623">
                  <c:v>14.32326597</c:v>
                </c:pt>
                <c:pt idx="624">
                  <c:v>12.32617585</c:v>
                </c:pt>
                <c:pt idx="625">
                  <c:v>26.782707779999999</c:v>
                </c:pt>
                <c:pt idx="626">
                  <c:v>2.7197527259999998</c:v>
                </c:pt>
                <c:pt idx="627">
                  <c:v>28.082691270000002</c:v>
                </c:pt>
                <c:pt idx="628">
                  <c:v>25.359255860000001</c:v>
                </c:pt>
                <c:pt idx="629">
                  <c:v>4.1228959620000003</c:v>
                </c:pt>
                <c:pt idx="630">
                  <c:v>22.03329051</c:v>
                </c:pt>
                <c:pt idx="631">
                  <c:v>16.139824569999998</c:v>
                </c:pt>
                <c:pt idx="632">
                  <c:v>1.260462016</c:v>
                </c:pt>
                <c:pt idx="633">
                  <c:v>16.804260930000002</c:v>
                </c:pt>
                <c:pt idx="634">
                  <c:v>8.0150275890000007</c:v>
                </c:pt>
                <c:pt idx="635">
                  <c:v>16.264684540000001</c:v>
                </c:pt>
                <c:pt idx="636">
                  <c:v>19.615627719999999</c:v>
                </c:pt>
                <c:pt idx="637">
                  <c:v>9.6325517519999995</c:v>
                </c:pt>
                <c:pt idx="638">
                  <c:v>14.457374189999999</c:v>
                </c:pt>
                <c:pt idx="639">
                  <c:v>13.24752928</c:v>
                </c:pt>
                <c:pt idx="640">
                  <c:v>16.119280069999999</c:v>
                </c:pt>
                <c:pt idx="641">
                  <c:v>4.4026992160000002</c:v>
                </c:pt>
                <c:pt idx="642">
                  <c:v>3.7235423430000001</c:v>
                </c:pt>
                <c:pt idx="643">
                  <c:v>8.4593764619999998</c:v>
                </c:pt>
                <c:pt idx="644">
                  <c:v>12.04735135</c:v>
                </c:pt>
                <c:pt idx="645">
                  <c:v>16.939299160000001</c:v>
                </c:pt>
                <c:pt idx="646">
                  <c:v>23.409074159999999</c:v>
                </c:pt>
                <c:pt idx="647">
                  <c:v>10.26184802</c:v>
                </c:pt>
                <c:pt idx="648">
                  <c:v>6.078352175</c:v>
                </c:pt>
                <c:pt idx="649">
                  <c:v>19.178681269999998</c:v>
                </c:pt>
                <c:pt idx="650">
                  <c:v>12.81209868</c:v>
                </c:pt>
                <c:pt idx="651">
                  <c:v>5.129347686</c:v>
                </c:pt>
                <c:pt idx="652">
                  <c:v>17.374545319999999</c:v>
                </c:pt>
                <c:pt idx="653">
                  <c:v>4.2275912330000001</c:v>
                </c:pt>
                <c:pt idx="654">
                  <c:v>26.487311760000001</c:v>
                </c:pt>
                <c:pt idx="655">
                  <c:v>19.89052658</c:v>
                </c:pt>
                <c:pt idx="656">
                  <c:v>23.976939089999998</c:v>
                </c:pt>
                <c:pt idx="657">
                  <c:v>12.368526080000001</c:v>
                </c:pt>
                <c:pt idx="658">
                  <c:v>2.9630276950000001</c:v>
                </c:pt>
                <c:pt idx="659">
                  <c:v>22.626126530000001</c:v>
                </c:pt>
                <c:pt idx="660">
                  <c:v>12.243331189999999</c:v>
                </c:pt>
                <c:pt idx="661">
                  <c:v>3.964414181</c:v>
                </c:pt>
                <c:pt idx="662">
                  <c:v>7.5458514230000002</c:v>
                </c:pt>
                <c:pt idx="663">
                  <c:v>22.907313420000001</c:v>
                </c:pt>
                <c:pt idx="664">
                  <c:v>27.244002139999999</c:v>
                </c:pt>
                <c:pt idx="665">
                  <c:v>3.3827766719999999</c:v>
                </c:pt>
                <c:pt idx="666">
                  <c:v>17.282118789999998</c:v>
                </c:pt>
                <c:pt idx="667">
                  <c:v>18.60155602</c:v>
                </c:pt>
                <c:pt idx="668">
                  <c:v>12.283115649999999</c:v>
                </c:pt>
                <c:pt idx="669">
                  <c:v>2.183345997</c:v>
                </c:pt>
                <c:pt idx="670">
                  <c:v>5.6511372570000002</c:v>
                </c:pt>
                <c:pt idx="671">
                  <c:v>19.90540288</c:v>
                </c:pt>
                <c:pt idx="672">
                  <c:v>17.84588913</c:v>
                </c:pt>
                <c:pt idx="673">
                  <c:v>27.1775272</c:v>
                </c:pt>
                <c:pt idx="674">
                  <c:v>11.54406927</c:v>
                </c:pt>
                <c:pt idx="675">
                  <c:v>1.422715344</c:v>
                </c:pt>
                <c:pt idx="676">
                  <c:v>20.955947370000001</c:v>
                </c:pt>
                <c:pt idx="677">
                  <c:v>6.9721531680000002</c:v>
                </c:pt>
                <c:pt idx="678">
                  <c:v>25.952430960000001</c:v>
                </c:pt>
                <c:pt idx="679">
                  <c:v>20.495902139999998</c:v>
                </c:pt>
                <c:pt idx="680">
                  <c:v>8.8129872359999997</c:v>
                </c:pt>
                <c:pt idx="681">
                  <c:v>27.599254420000001</c:v>
                </c:pt>
                <c:pt idx="682">
                  <c:v>12.224138910000001</c:v>
                </c:pt>
                <c:pt idx="683">
                  <c:v>8.3058984680000005</c:v>
                </c:pt>
                <c:pt idx="684">
                  <c:v>17.237791250000001</c:v>
                </c:pt>
                <c:pt idx="685">
                  <c:v>27.637532220000001</c:v>
                </c:pt>
                <c:pt idx="686">
                  <c:v>16.234676260000001</c:v>
                </c:pt>
                <c:pt idx="687">
                  <c:v>8.9290196159999997</c:v>
                </c:pt>
                <c:pt idx="688">
                  <c:v>9.8200308080000003</c:v>
                </c:pt>
                <c:pt idx="689">
                  <c:v>14.098544629999999</c:v>
                </c:pt>
                <c:pt idx="690">
                  <c:v>23.028775570000001</c:v>
                </c:pt>
                <c:pt idx="691">
                  <c:v>14.51129708</c:v>
                </c:pt>
                <c:pt idx="692">
                  <c:v>13.39311288</c:v>
                </c:pt>
                <c:pt idx="693">
                  <c:v>9.9757473359999995</c:v>
                </c:pt>
                <c:pt idx="694">
                  <c:v>25.84690303</c:v>
                </c:pt>
                <c:pt idx="695">
                  <c:v>4.4375471170000003</c:v>
                </c:pt>
                <c:pt idx="696">
                  <c:v>15.434129710000001</c:v>
                </c:pt>
                <c:pt idx="697">
                  <c:v>10.967809920000001</c:v>
                </c:pt>
                <c:pt idx="698">
                  <c:v>23.919576509999999</c:v>
                </c:pt>
                <c:pt idx="699">
                  <c:v>23.07747183</c:v>
                </c:pt>
                <c:pt idx="700">
                  <c:v>16.73783023</c:v>
                </c:pt>
                <c:pt idx="701">
                  <c:v>8.7222586379999996</c:v>
                </c:pt>
                <c:pt idx="702">
                  <c:v>9.1942380749999995</c:v>
                </c:pt>
                <c:pt idx="703">
                  <c:v>1.97541641</c:v>
                </c:pt>
                <c:pt idx="704">
                  <c:v>22.067608580000002</c:v>
                </c:pt>
                <c:pt idx="705">
                  <c:v>15.297223369999999</c:v>
                </c:pt>
                <c:pt idx="706">
                  <c:v>2.835828325</c:v>
                </c:pt>
                <c:pt idx="707">
                  <c:v>12.73597258</c:v>
                </c:pt>
                <c:pt idx="708">
                  <c:v>27.443355929999999</c:v>
                </c:pt>
                <c:pt idx="709">
                  <c:v>24.675397839999999</c:v>
                </c:pt>
                <c:pt idx="710">
                  <c:v>18.983785050000002</c:v>
                </c:pt>
                <c:pt idx="711">
                  <c:v>27.16349782</c:v>
                </c:pt>
                <c:pt idx="712">
                  <c:v>1.526094885</c:v>
                </c:pt>
                <c:pt idx="713">
                  <c:v>22.384562970000001</c:v>
                </c:pt>
                <c:pt idx="714">
                  <c:v>7.9061760750000003</c:v>
                </c:pt>
                <c:pt idx="715">
                  <c:v>8.6203574229999997</c:v>
                </c:pt>
                <c:pt idx="716">
                  <c:v>12.750203190000001</c:v>
                </c:pt>
                <c:pt idx="717">
                  <c:v>15.511434039999999</c:v>
                </c:pt>
                <c:pt idx="718">
                  <c:v>25.935016489999999</c:v>
                </c:pt>
                <c:pt idx="719">
                  <c:v>16.652517280000001</c:v>
                </c:pt>
                <c:pt idx="720">
                  <c:v>25.747263010000001</c:v>
                </c:pt>
                <c:pt idx="721">
                  <c:v>1.747459294</c:v>
                </c:pt>
                <c:pt idx="722">
                  <c:v>24.51236694</c:v>
                </c:pt>
                <c:pt idx="723">
                  <c:v>22.352679590000001</c:v>
                </c:pt>
                <c:pt idx="724">
                  <c:v>10.363222110000001</c:v>
                </c:pt>
                <c:pt idx="725">
                  <c:v>18.714188480000001</c:v>
                </c:pt>
                <c:pt idx="726">
                  <c:v>22.456725590000001</c:v>
                </c:pt>
                <c:pt idx="727">
                  <c:v>20.81695981</c:v>
                </c:pt>
                <c:pt idx="728">
                  <c:v>22.302268380000001</c:v>
                </c:pt>
                <c:pt idx="729">
                  <c:v>9.8881818950000007</c:v>
                </c:pt>
                <c:pt idx="730">
                  <c:v>23.106086999999999</c:v>
                </c:pt>
                <c:pt idx="731">
                  <c:v>4.3558520749999996</c:v>
                </c:pt>
                <c:pt idx="732">
                  <c:v>14.474991409999999</c:v>
                </c:pt>
                <c:pt idx="733">
                  <c:v>3.249096991</c:v>
                </c:pt>
                <c:pt idx="734">
                  <c:v>13.563368629999999</c:v>
                </c:pt>
                <c:pt idx="735">
                  <c:v>6.3274939330000004</c:v>
                </c:pt>
                <c:pt idx="736">
                  <c:v>21.080194049999999</c:v>
                </c:pt>
                <c:pt idx="737">
                  <c:v>26.91849487</c:v>
                </c:pt>
                <c:pt idx="738">
                  <c:v>23.49525186</c:v>
                </c:pt>
                <c:pt idx="739">
                  <c:v>5.1375310150000004</c:v>
                </c:pt>
                <c:pt idx="740">
                  <c:v>29.171112269999998</c:v>
                </c:pt>
                <c:pt idx="741">
                  <c:v>5.8159828730000003</c:v>
                </c:pt>
                <c:pt idx="742">
                  <c:v>27.94349609</c:v>
                </c:pt>
                <c:pt idx="743">
                  <c:v>16.63209831</c:v>
                </c:pt>
                <c:pt idx="744">
                  <c:v>4.8648088029999998</c:v>
                </c:pt>
                <c:pt idx="745">
                  <c:v>15.54513787</c:v>
                </c:pt>
                <c:pt idx="746">
                  <c:v>24.252481379999999</c:v>
                </c:pt>
                <c:pt idx="747">
                  <c:v>1.327566435</c:v>
                </c:pt>
                <c:pt idx="748">
                  <c:v>26.692962940000001</c:v>
                </c:pt>
                <c:pt idx="749">
                  <c:v>26.355643319999999</c:v>
                </c:pt>
                <c:pt idx="750">
                  <c:v>9.7221308870000005</c:v>
                </c:pt>
                <c:pt idx="751">
                  <c:v>5.6149517900000001</c:v>
                </c:pt>
                <c:pt idx="752">
                  <c:v>2.2237095939999998</c:v>
                </c:pt>
                <c:pt idx="753">
                  <c:v>7.8596901429999999</c:v>
                </c:pt>
                <c:pt idx="754">
                  <c:v>17.753027280000001</c:v>
                </c:pt>
                <c:pt idx="755">
                  <c:v>14.58839903</c:v>
                </c:pt>
                <c:pt idx="756">
                  <c:v>14.67159447</c:v>
                </c:pt>
                <c:pt idx="757">
                  <c:v>13.82165973</c:v>
                </c:pt>
                <c:pt idx="758">
                  <c:v>13.714366910000001</c:v>
                </c:pt>
                <c:pt idx="759">
                  <c:v>27.53311003</c:v>
                </c:pt>
                <c:pt idx="760">
                  <c:v>4.3708333589999997</c:v>
                </c:pt>
                <c:pt idx="761">
                  <c:v>18.934294980000001</c:v>
                </c:pt>
                <c:pt idx="762">
                  <c:v>22.401298010000001</c:v>
                </c:pt>
                <c:pt idx="763">
                  <c:v>18.913848380000001</c:v>
                </c:pt>
                <c:pt idx="764">
                  <c:v>1.2929480339999999</c:v>
                </c:pt>
                <c:pt idx="765">
                  <c:v>25.01976573</c:v>
                </c:pt>
                <c:pt idx="766">
                  <c:v>11.8974419</c:v>
                </c:pt>
                <c:pt idx="767">
                  <c:v>9.4436941880000003</c:v>
                </c:pt>
                <c:pt idx="768">
                  <c:v>20.34374334</c:v>
                </c:pt>
                <c:pt idx="769">
                  <c:v>28.757308269999999</c:v>
                </c:pt>
                <c:pt idx="770">
                  <c:v>17.18126298</c:v>
                </c:pt>
                <c:pt idx="771">
                  <c:v>11.04616403</c:v>
                </c:pt>
                <c:pt idx="772">
                  <c:v>10.625434650000001</c:v>
                </c:pt>
                <c:pt idx="773">
                  <c:v>2.893044481</c:v>
                </c:pt>
                <c:pt idx="774">
                  <c:v>3.596512556</c:v>
                </c:pt>
                <c:pt idx="775">
                  <c:v>11.32989602</c:v>
                </c:pt>
                <c:pt idx="776">
                  <c:v>11.662025180000001</c:v>
                </c:pt>
                <c:pt idx="777">
                  <c:v>6.5792637039999997</c:v>
                </c:pt>
                <c:pt idx="778">
                  <c:v>14.71478873</c:v>
                </c:pt>
                <c:pt idx="779">
                  <c:v>21.181164219999999</c:v>
                </c:pt>
                <c:pt idx="780">
                  <c:v>9.3885670040000004</c:v>
                </c:pt>
                <c:pt idx="781">
                  <c:v>27.487770380000001</c:v>
                </c:pt>
                <c:pt idx="782">
                  <c:v>15.07138144</c:v>
                </c:pt>
                <c:pt idx="783">
                  <c:v>21.58049823</c:v>
                </c:pt>
                <c:pt idx="784">
                  <c:v>18.877078910000002</c:v>
                </c:pt>
                <c:pt idx="785">
                  <c:v>29.956535540000001</c:v>
                </c:pt>
                <c:pt idx="786">
                  <c:v>16.9936176</c:v>
                </c:pt>
                <c:pt idx="787">
                  <c:v>15.0071545</c:v>
                </c:pt>
                <c:pt idx="788">
                  <c:v>28.577702720000001</c:v>
                </c:pt>
                <c:pt idx="789">
                  <c:v>18.821092320000002</c:v>
                </c:pt>
                <c:pt idx="790">
                  <c:v>20.099371260000002</c:v>
                </c:pt>
                <c:pt idx="791">
                  <c:v>25.566565659999998</c:v>
                </c:pt>
                <c:pt idx="792">
                  <c:v>29.049576080000001</c:v>
                </c:pt>
                <c:pt idx="793">
                  <c:v>3.8144595809999999</c:v>
                </c:pt>
                <c:pt idx="794">
                  <c:v>3.5198761780000001</c:v>
                </c:pt>
                <c:pt idx="795">
                  <c:v>6.2820143130000003</c:v>
                </c:pt>
                <c:pt idx="796">
                  <c:v>29.41328086</c:v>
                </c:pt>
                <c:pt idx="797">
                  <c:v>23.171048219999999</c:v>
                </c:pt>
                <c:pt idx="798">
                  <c:v>18.157298269999998</c:v>
                </c:pt>
                <c:pt idx="799">
                  <c:v>7.704175523</c:v>
                </c:pt>
                <c:pt idx="800">
                  <c:v>28.155206759999999</c:v>
                </c:pt>
                <c:pt idx="801">
                  <c:v>18.65085328</c:v>
                </c:pt>
                <c:pt idx="802">
                  <c:v>7.5666521539999998</c:v>
                </c:pt>
                <c:pt idx="803">
                  <c:v>29.81340792</c:v>
                </c:pt>
                <c:pt idx="804">
                  <c:v>26.55046269</c:v>
                </c:pt>
                <c:pt idx="805">
                  <c:v>14.209675000000001</c:v>
                </c:pt>
                <c:pt idx="806">
                  <c:v>4.9376860239999996</c:v>
                </c:pt>
                <c:pt idx="807">
                  <c:v>8.0468080749999995</c:v>
                </c:pt>
                <c:pt idx="808">
                  <c:v>18.492418619999999</c:v>
                </c:pt>
                <c:pt idx="809">
                  <c:v>3.6563481850000001</c:v>
                </c:pt>
                <c:pt idx="810">
                  <c:v>8.1026877969999997</c:v>
                </c:pt>
                <c:pt idx="811">
                  <c:v>3.8728394229999998</c:v>
                </c:pt>
                <c:pt idx="812">
                  <c:v>28.635815560000001</c:v>
                </c:pt>
                <c:pt idx="813">
                  <c:v>8.6805171790000006</c:v>
                </c:pt>
                <c:pt idx="814">
                  <c:v>5.4312885890000002</c:v>
                </c:pt>
                <c:pt idx="815">
                  <c:v>11.87087215</c:v>
                </c:pt>
                <c:pt idx="816">
                  <c:v>7.9868752340000002</c:v>
                </c:pt>
                <c:pt idx="817">
                  <c:v>11.62054522</c:v>
                </c:pt>
                <c:pt idx="818">
                  <c:v>11.561115429999999</c:v>
                </c:pt>
                <c:pt idx="819">
                  <c:v>17.617980859999999</c:v>
                </c:pt>
                <c:pt idx="820">
                  <c:v>24.846916539999999</c:v>
                </c:pt>
                <c:pt idx="821">
                  <c:v>11.6350905</c:v>
                </c:pt>
                <c:pt idx="822">
                  <c:v>9.2918169380000002</c:v>
                </c:pt>
                <c:pt idx="823">
                  <c:v>28.06186246</c:v>
                </c:pt>
                <c:pt idx="824">
                  <c:v>4.5211495660000001</c:v>
                </c:pt>
                <c:pt idx="825">
                  <c:v>29.85360889</c:v>
                </c:pt>
                <c:pt idx="826">
                  <c:v>19.98723699</c:v>
                </c:pt>
                <c:pt idx="827">
                  <c:v>5.7955684359999999</c:v>
                </c:pt>
                <c:pt idx="828">
                  <c:v>7.6702528819999998</c:v>
                </c:pt>
                <c:pt idx="829">
                  <c:v>6.1208980329999996</c:v>
                </c:pt>
                <c:pt idx="830">
                  <c:v>28.201285850000001</c:v>
                </c:pt>
                <c:pt idx="831">
                  <c:v>1.0367944</c:v>
                </c:pt>
                <c:pt idx="832">
                  <c:v>10.45810537</c:v>
                </c:pt>
                <c:pt idx="833">
                  <c:v>23.873376059999998</c:v>
                </c:pt>
                <c:pt idx="834">
                  <c:v>1.7234335110000001</c:v>
                </c:pt>
                <c:pt idx="835">
                  <c:v>28.217919169999998</c:v>
                </c:pt>
                <c:pt idx="836">
                  <c:v>18.78944173</c:v>
                </c:pt>
                <c:pt idx="837">
                  <c:v>7.3983482680000003</c:v>
                </c:pt>
                <c:pt idx="838">
                  <c:v>3.4111344689999998</c:v>
                </c:pt>
                <c:pt idx="839">
                  <c:v>25.26217213</c:v>
                </c:pt>
                <c:pt idx="840">
                  <c:v>10.712017810000001</c:v>
                </c:pt>
                <c:pt idx="841">
                  <c:v>8.5490644200000006</c:v>
                </c:pt>
                <c:pt idx="842">
                  <c:v>25.607239369999999</c:v>
                </c:pt>
                <c:pt idx="843">
                  <c:v>18.121915229999999</c:v>
                </c:pt>
                <c:pt idx="844">
                  <c:v>20.147158189999999</c:v>
                </c:pt>
                <c:pt idx="845">
                  <c:v>6.0187113099999996</c:v>
                </c:pt>
                <c:pt idx="846">
                  <c:v>29.528607600000001</c:v>
                </c:pt>
                <c:pt idx="847">
                  <c:v>27.306140389999999</c:v>
                </c:pt>
                <c:pt idx="848">
                  <c:v>23.328761350000001</c:v>
                </c:pt>
                <c:pt idx="849">
                  <c:v>28.266030799999999</c:v>
                </c:pt>
                <c:pt idx="850">
                  <c:v>29.4825847</c:v>
                </c:pt>
                <c:pt idx="851">
                  <c:v>16.813389449999999</c:v>
                </c:pt>
                <c:pt idx="852">
                  <c:v>17.10425197</c:v>
                </c:pt>
                <c:pt idx="853">
                  <c:v>8.3359841279999998</c:v>
                </c:pt>
                <c:pt idx="854">
                  <c:v>13.994856159999999</c:v>
                </c:pt>
                <c:pt idx="855">
                  <c:v>24.096907720000001</c:v>
                </c:pt>
                <c:pt idx="856">
                  <c:v>12.83647949</c:v>
                </c:pt>
                <c:pt idx="857">
                  <c:v>5.8469595779999999</c:v>
                </c:pt>
                <c:pt idx="858">
                  <c:v>25.144829980000001</c:v>
                </c:pt>
                <c:pt idx="859">
                  <c:v>15.34453278</c:v>
                </c:pt>
                <c:pt idx="860">
                  <c:v>18.245531849999999</c:v>
                </c:pt>
                <c:pt idx="861">
                  <c:v>28.967613830000001</c:v>
                </c:pt>
                <c:pt idx="862">
                  <c:v>6.8179787479999998</c:v>
                </c:pt>
                <c:pt idx="863">
                  <c:v>12.01192427</c:v>
                </c:pt>
                <c:pt idx="864">
                  <c:v>22.64045097</c:v>
                </c:pt>
                <c:pt idx="865">
                  <c:v>12.84918115</c:v>
                </c:pt>
                <c:pt idx="866">
                  <c:v>19.635990369999998</c:v>
                </c:pt>
                <c:pt idx="867">
                  <c:v>1.5020002690000001</c:v>
                </c:pt>
                <c:pt idx="868">
                  <c:v>12.3091173</c:v>
                </c:pt>
                <c:pt idx="869">
                  <c:v>10.488597220000001</c:v>
                </c:pt>
                <c:pt idx="870">
                  <c:v>10.871036289999999</c:v>
                </c:pt>
                <c:pt idx="871">
                  <c:v>6.9132276600000004</c:v>
                </c:pt>
                <c:pt idx="872">
                  <c:v>27.907502090000001</c:v>
                </c:pt>
                <c:pt idx="873">
                  <c:v>21.459845000000001</c:v>
                </c:pt>
                <c:pt idx="874">
                  <c:v>16.869624470000002</c:v>
                </c:pt>
                <c:pt idx="875">
                  <c:v>14.300679710000001</c:v>
                </c:pt>
                <c:pt idx="876">
                  <c:v>29.641530299999999</c:v>
                </c:pt>
                <c:pt idx="877">
                  <c:v>3.4243836910000001</c:v>
                </c:pt>
                <c:pt idx="878">
                  <c:v>5.9010190140000001</c:v>
                </c:pt>
                <c:pt idx="879">
                  <c:v>16.035688589999999</c:v>
                </c:pt>
                <c:pt idx="880">
                  <c:v>9.1896889789999996</c:v>
                </c:pt>
                <c:pt idx="881">
                  <c:v>8.655860831</c:v>
                </c:pt>
                <c:pt idx="882">
                  <c:v>5.2113385040000004</c:v>
                </c:pt>
                <c:pt idx="883">
                  <c:v>7.0330811070000001</c:v>
                </c:pt>
                <c:pt idx="884">
                  <c:v>14.005061899999999</c:v>
                </c:pt>
                <c:pt idx="885">
                  <c:v>20.259055239999999</c:v>
                </c:pt>
                <c:pt idx="886">
                  <c:v>26.399581940000001</c:v>
                </c:pt>
                <c:pt idx="887">
                  <c:v>21.627999620000001</c:v>
                </c:pt>
                <c:pt idx="888">
                  <c:v>24.976105090000001</c:v>
                </c:pt>
                <c:pt idx="889">
                  <c:v>14.764725049999999</c:v>
                </c:pt>
                <c:pt idx="890">
                  <c:v>19.70807263</c:v>
                </c:pt>
                <c:pt idx="891">
                  <c:v>12.07506476</c:v>
                </c:pt>
                <c:pt idx="892">
                  <c:v>2.8435879160000002</c:v>
                </c:pt>
                <c:pt idx="893">
                  <c:v>12.48765966</c:v>
                </c:pt>
                <c:pt idx="894">
                  <c:v>26.62244536</c:v>
                </c:pt>
                <c:pt idx="895">
                  <c:v>13.880355229999999</c:v>
                </c:pt>
                <c:pt idx="896">
                  <c:v>22.938010080000002</c:v>
                </c:pt>
                <c:pt idx="897">
                  <c:v>25.801783820000001</c:v>
                </c:pt>
                <c:pt idx="898">
                  <c:v>9.3162527520000005</c:v>
                </c:pt>
                <c:pt idx="899">
                  <c:v>29.46481387</c:v>
                </c:pt>
                <c:pt idx="900">
                  <c:v>20.430230689999998</c:v>
                </c:pt>
                <c:pt idx="901">
                  <c:v>5.9244691920000001</c:v>
                </c:pt>
                <c:pt idx="902">
                  <c:v>23.37949055</c:v>
                </c:pt>
                <c:pt idx="903">
                  <c:v>3.5484472010000001</c:v>
                </c:pt>
                <c:pt idx="904">
                  <c:v>18.09858586</c:v>
                </c:pt>
                <c:pt idx="905">
                  <c:v>13.440428320000001</c:v>
                </c:pt>
                <c:pt idx="906">
                  <c:v>10.345650409999999</c:v>
                </c:pt>
                <c:pt idx="907">
                  <c:v>1.2785620710000001</c:v>
                </c:pt>
                <c:pt idx="908">
                  <c:v>7.4209008689999996</c:v>
                </c:pt>
                <c:pt idx="909">
                  <c:v>8.1944109639999994</c:v>
                </c:pt>
                <c:pt idx="910">
                  <c:v>10.60662561</c:v>
                </c:pt>
                <c:pt idx="911">
                  <c:v>10.81583155</c:v>
                </c:pt>
                <c:pt idx="912">
                  <c:v>18.365092629999999</c:v>
                </c:pt>
                <c:pt idx="913">
                  <c:v>17.800672609999999</c:v>
                </c:pt>
                <c:pt idx="914">
                  <c:v>25.671263400000001</c:v>
                </c:pt>
                <c:pt idx="915">
                  <c:v>29.636151089999998</c:v>
                </c:pt>
                <c:pt idx="916">
                  <c:v>13.80169334</c:v>
                </c:pt>
                <c:pt idx="917">
                  <c:v>6.4046413250000001</c:v>
                </c:pt>
                <c:pt idx="918">
                  <c:v>26.81558798</c:v>
                </c:pt>
                <c:pt idx="919">
                  <c:v>14.258869860000001</c:v>
                </c:pt>
                <c:pt idx="920">
                  <c:v>20.021436919999999</c:v>
                </c:pt>
                <c:pt idx="921">
                  <c:v>12.45173132</c:v>
                </c:pt>
                <c:pt idx="922">
                  <c:v>23.503846299999999</c:v>
                </c:pt>
                <c:pt idx="923">
                  <c:v>14.73902998</c:v>
                </c:pt>
                <c:pt idx="924">
                  <c:v>16.950954200000002</c:v>
                </c:pt>
                <c:pt idx="925">
                  <c:v>28.840629409999998</c:v>
                </c:pt>
                <c:pt idx="926">
                  <c:v>19.43646399</c:v>
                </c:pt>
                <c:pt idx="927">
                  <c:v>28.940412080000002</c:v>
                </c:pt>
                <c:pt idx="928">
                  <c:v>1.577371015</c:v>
                </c:pt>
                <c:pt idx="929">
                  <c:v>29.937208460000001</c:v>
                </c:pt>
                <c:pt idx="930">
                  <c:v>16.910195829999999</c:v>
                </c:pt>
                <c:pt idx="931">
                  <c:v>2.4914756439999999</c:v>
                </c:pt>
                <c:pt idx="932">
                  <c:v>7.0769272970000001</c:v>
                </c:pt>
                <c:pt idx="933">
                  <c:v>15.81266398</c:v>
                </c:pt>
                <c:pt idx="934">
                  <c:v>20.049933660000001</c:v>
                </c:pt>
                <c:pt idx="935">
                  <c:v>18.05812821</c:v>
                </c:pt>
                <c:pt idx="936">
                  <c:v>15.093116970000001</c:v>
                </c:pt>
                <c:pt idx="937">
                  <c:v>4.6757245630000002</c:v>
                </c:pt>
                <c:pt idx="938">
                  <c:v>8.3521944270000006</c:v>
                </c:pt>
                <c:pt idx="939">
                  <c:v>16.543931700000002</c:v>
                </c:pt>
                <c:pt idx="940">
                  <c:v>17.880549819999999</c:v>
                </c:pt>
                <c:pt idx="941">
                  <c:v>29.12834762</c:v>
                </c:pt>
                <c:pt idx="942">
                  <c:v>22.586468249999999</c:v>
                </c:pt>
                <c:pt idx="943">
                  <c:v>2.595980044</c:v>
                </c:pt>
                <c:pt idx="944">
                  <c:v>2.8741706570000001</c:v>
                </c:pt>
                <c:pt idx="945">
                  <c:v>7.9477603390000002</c:v>
                </c:pt>
                <c:pt idx="946">
                  <c:v>17.04985203</c:v>
                </c:pt>
                <c:pt idx="947">
                  <c:v>11.850058089999999</c:v>
                </c:pt>
                <c:pt idx="948">
                  <c:v>12.659793329999999</c:v>
                </c:pt>
                <c:pt idx="949">
                  <c:v>12.565346679999999</c:v>
                </c:pt>
                <c:pt idx="950">
                  <c:v>14.62020425</c:v>
                </c:pt>
                <c:pt idx="951">
                  <c:v>4.7289311129999998</c:v>
                </c:pt>
                <c:pt idx="952">
                  <c:v>15.677139520000001</c:v>
                </c:pt>
                <c:pt idx="953">
                  <c:v>21.010813240000001</c:v>
                </c:pt>
                <c:pt idx="954">
                  <c:v>12.70852914</c:v>
                </c:pt>
                <c:pt idx="955">
                  <c:v>24.417997740000001</c:v>
                </c:pt>
                <c:pt idx="956">
                  <c:v>29.35937736</c:v>
                </c:pt>
                <c:pt idx="957">
                  <c:v>6.6604518380000002</c:v>
                </c:pt>
                <c:pt idx="958">
                  <c:v>6.3865580609999997</c:v>
                </c:pt>
                <c:pt idx="959">
                  <c:v>25.52497116</c:v>
                </c:pt>
                <c:pt idx="960">
                  <c:v>4.8189581629999996</c:v>
                </c:pt>
                <c:pt idx="961">
                  <c:v>6.3438619259999998</c:v>
                </c:pt>
                <c:pt idx="962">
                  <c:v>3.3094313909999999</c:v>
                </c:pt>
                <c:pt idx="963">
                  <c:v>2.9106639369999998</c:v>
                </c:pt>
                <c:pt idx="964">
                  <c:v>10.78836094</c:v>
                </c:pt>
                <c:pt idx="965">
                  <c:v>11.50794612</c:v>
                </c:pt>
                <c:pt idx="966">
                  <c:v>5.4890893910000003</c:v>
                </c:pt>
                <c:pt idx="967">
                  <c:v>12.899396380000001</c:v>
                </c:pt>
                <c:pt idx="968">
                  <c:v>3.5714380650000002</c:v>
                </c:pt>
                <c:pt idx="969">
                  <c:v>11.96636546</c:v>
                </c:pt>
                <c:pt idx="970">
                  <c:v>25.07852986</c:v>
                </c:pt>
                <c:pt idx="971">
                  <c:v>16.073405560000001</c:v>
                </c:pt>
                <c:pt idx="972">
                  <c:v>22.465767809999999</c:v>
                </c:pt>
                <c:pt idx="973">
                  <c:v>8.9871190379999994</c:v>
                </c:pt>
                <c:pt idx="974">
                  <c:v>22.005988089999999</c:v>
                </c:pt>
                <c:pt idx="975">
                  <c:v>25.785384700000002</c:v>
                </c:pt>
                <c:pt idx="976">
                  <c:v>26.289309960000001</c:v>
                </c:pt>
                <c:pt idx="977">
                  <c:v>23.94731749</c:v>
                </c:pt>
                <c:pt idx="978">
                  <c:v>28.517363790000001</c:v>
                </c:pt>
                <c:pt idx="979">
                  <c:v>25.213965139999999</c:v>
                </c:pt>
                <c:pt idx="980">
                  <c:v>28.299437990000001</c:v>
                </c:pt>
                <c:pt idx="981">
                  <c:v>9.2512911580000008</c:v>
                </c:pt>
                <c:pt idx="982">
                  <c:v>23.281159930000001</c:v>
                </c:pt>
                <c:pt idx="983">
                  <c:v>5.0784283009999998</c:v>
                </c:pt>
                <c:pt idx="984">
                  <c:v>21.310886629999999</c:v>
                </c:pt>
                <c:pt idx="985">
                  <c:v>25.42829369</c:v>
                </c:pt>
                <c:pt idx="986">
                  <c:v>3.4627081309999999</c:v>
                </c:pt>
                <c:pt idx="987">
                  <c:v>26.998895099999999</c:v>
                </c:pt>
                <c:pt idx="988">
                  <c:v>8.2272990999999998</c:v>
                </c:pt>
                <c:pt idx="989">
                  <c:v>10.448399179999999</c:v>
                </c:pt>
                <c:pt idx="990">
                  <c:v>23.789970400000001</c:v>
                </c:pt>
                <c:pt idx="991">
                  <c:v>26.60455211</c:v>
                </c:pt>
                <c:pt idx="992">
                  <c:v>29.322526209999999</c:v>
                </c:pt>
                <c:pt idx="993">
                  <c:v>24.568877359999998</c:v>
                </c:pt>
                <c:pt idx="994">
                  <c:v>14.97104577</c:v>
                </c:pt>
                <c:pt idx="995">
                  <c:v>2.3659196210000002</c:v>
                </c:pt>
                <c:pt idx="996">
                  <c:v>7.1609348209999997</c:v>
                </c:pt>
                <c:pt idx="997">
                  <c:v>20.547014140000002</c:v>
                </c:pt>
                <c:pt idx="998">
                  <c:v>11.153323370000001</c:v>
                </c:pt>
                <c:pt idx="999">
                  <c:v>18.7554363</c:v>
                </c:pt>
                <c:pt idx="1000">
                  <c:v>28.384269100000001</c:v>
                </c:pt>
                <c:pt idx="1001">
                  <c:v>28.61243412</c:v>
                </c:pt>
                <c:pt idx="1002">
                  <c:v>13.59404557</c:v>
                </c:pt>
                <c:pt idx="1003">
                  <c:v>4.764848497</c:v>
                </c:pt>
                <c:pt idx="1004">
                  <c:v>2.1495000129999999</c:v>
                </c:pt>
                <c:pt idx="1005">
                  <c:v>17.2479783</c:v>
                </c:pt>
                <c:pt idx="1006">
                  <c:v>10.19770145</c:v>
                </c:pt>
                <c:pt idx="1007">
                  <c:v>11.45381697</c:v>
                </c:pt>
                <c:pt idx="1008">
                  <c:v>8.5063274080000006</c:v>
                </c:pt>
                <c:pt idx="1009">
                  <c:v>26.218679649999999</c:v>
                </c:pt>
                <c:pt idx="1010">
                  <c:v>21.40214104</c:v>
                </c:pt>
                <c:pt idx="1011">
                  <c:v>22.423971080000001</c:v>
                </c:pt>
                <c:pt idx="1012">
                  <c:v>29.57752996</c:v>
                </c:pt>
                <c:pt idx="1013">
                  <c:v>20.26272436</c:v>
                </c:pt>
                <c:pt idx="1014">
                  <c:v>24.274808960000001</c:v>
                </c:pt>
                <c:pt idx="1015">
                  <c:v>11.008038969999999</c:v>
                </c:pt>
                <c:pt idx="1016">
                  <c:v>15.276824250000001</c:v>
                </c:pt>
                <c:pt idx="1017">
                  <c:v>5.9718057450000002</c:v>
                </c:pt>
                <c:pt idx="1018">
                  <c:v>11.20109044</c:v>
                </c:pt>
                <c:pt idx="1019">
                  <c:v>11.24096452</c:v>
                </c:pt>
                <c:pt idx="1020">
                  <c:v>11.78517394</c:v>
                </c:pt>
                <c:pt idx="1021">
                  <c:v>24.623343009999999</c:v>
                </c:pt>
                <c:pt idx="1022">
                  <c:v>1.8184797699999999</c:v>
                </c:pt>
                <c:pt idx="1023">
                  <c:v>28.003079960000001</c:v>
                </c:pt>
                <c:pt idx="1024">
                  <c:v>7.5991463640000001</c:v>
                </c:pt>
                <c:pt idx="1025">
                  <c:v>4.4830924569999997</c:v>
                </c:pt>
                <c:pt idx="1026">
                  <c:v>10.93667093</c:v>
                </c:pt>
                <c:pt idx="1027">
                  <c:v>20.815108479999999</c:v>
                </c:pt>
                <c:pt idx="1028">
                  <c:v>27.830768989999999</c:v>
                </c:pt>
                <c:pt idx="1029">
                  <c:v>19.54613685</c:v>
                </c:pt>
                <c:pt idx="1030">
                  <c:v>5.0291115059999996</c:v>
                </c:pt>
                <c:pt idx="1031">
                  <c:v>4.6372034959999997</c:v>
                </c:pt>
                <c:pt idx="1032">
                  <c:v>18.31711494</c:v>
                </c:pt>
                <c:pt idx="1033">
                  <c:v>25.225448799999999</c:v>
                </c:pt>
                <c:pt idx="1034">
                  <c:v>2.0903978589999999</c:v>
                </c:pt>
                <c:pt idx="1035">
                  <c:v>20.79148936</c:v>
                </c:pt>
                <c:pt idx="1036">
                  <c:v>29.699259390000002</c:v>
                </c:pt>
                <c:pt idx="1037">
                  <c:v>27.946675939999999</c:v>
                </c:pt>
                <c:pt idx="1038">
                  <c:v>23.216197470000001</c:v>
                </c:pt>
                <c:pt idx="1039">
                  <c:v>22.69899341</c:v>
                </c:pt>
                <c:pt idx="1040">
                  <c:v>11.071957490000001</c:v>
                </c:pt>
                <c:pt idx="1041">
                  <c:v>13.68284212</c:v>
                </c:pt>
                <c:pt idx="1042">
                  <c:v>10.15360224</c:v>
                </c:pt>
                <c:pt idx="1043">
                  <c:v>28.707663799999999</c:v>
                </c:pt>
                <c:pt idx="1044">
                  <c:v>5.556713502</c:v>
                </c:pt>
                <c:pt idx="1045">
                  <c:v>20.526391100000001</c:v>
                </c:pt>
                <c:pt idx="1046">
                  <c:v>7.219824322</c:v>
                </c:pt>
                <c:pt idx="1047">
                  <c:v>5.3392404930000001</c:v>
                </c:pt>
                <c:pt idx="1048">
                  <c:v>23.158884700000002</c:v>
                </c:pt>
                <c:pt idx="1049">
                  <c:v>6.7755703619999998</c:v>
                </c:pt>
                <c:pt idx="1050">
                  <c:v>8.7721059859999997</c:v>
                </c:pt>
                <c:pt idx="1051">
                  <c:v>29.393022989999999</c:v>
                </c:pt>
                <c:pt idx="1052">
                  <c:v>4.5895477079999996</c:v>
                </c:pt>
                <c:pt idx="1053">
                  <c:v>28.34086396</c:v>
                </c:pt>
                <c:pt idx="1054">
                  <c:v>27.728450680000002</c:v>
                </c:pt>
                <c:pt idx="1055">
                  <c:v>4.5613146120000003</c:v>
                </c:pt>
                <c:pt idx="1056">
                  <c:v>6.1357950140000002</c:v>
                </c:pt>
                <c:pt idx="1057">
                  <c:v>6.9219069930000003</c:v>
                </c:pt>
                <c:pt idx="1058">
                  <c:v>17.090170629999999</c:v>
                </c:pt>
                <c:pt idx="1059">
                  <c:v>6.8567164810000003</c:v>
                </c:pt>
                <c:pt idx="1060">
                  <c:v>14.79871492</c:v>
                </c:pt>
                <c:pt idx="1061">
                  <c:v>15.133304649999999</c:v>
                </c:pt>
                <c:pt idx="1062">
                  <c:v>15.4153757</c:v>
                </c:pt>
                <c:pt idx="1063">
                  <c:v>2.3282825370000002</c:v>
                </c:pt>
                <c:pt idx="1064">
                  <c:v>3.0339008380000001</c:v>
                </c:pt>
                <c:pt idx="1065">
                  <c:v>26.569347010000001</c:v>
                </c:pt>
                <c:pt idx="1066">
                  <c:v>19.224943570000001</c:v>
                </c:pt>
                <c:pt idx="1067">
                  <c:v>10.06392065</c:v>
                </c:pt>
                <c:pt idx="1068">
                  <c:v>16.533299769999999</c:v>
                </c:pt>
                <c:pt idx="1069">
                  <c:v>26.714389730000001</c:v>
                </c:pt>
                <c:pt idx="1070">
                  <c:v>3.786247489</c:v>
                </c:pt>
                <c:pt idx="1071">
                  <c:v>14.8551909</c:v>
                </c:pt>
                <c:pt idx="1072">
                  <c:v>10.77821243</c:v>
                </c:pt>
                <c:pt idx="1073">
                  <c:v>25.47945752</c:v>
                </c:pt>
                <c:pt idx="1074">
                  <c:v>2.189441172</c:v>
                </c:pt>
                <c:pt idx="1075">
                  <c:v>9.5630513019999999</c:v>
                </c:pt>
                <c:pt idx="1076">
                  <c:v>2.6958057110000002</c:v>
                </c:pt>
                <c:pt idx="1077">
                  <c:v>20.195624110000001</c:v>
                </c:pt>
                <c:pt idx="1078">
                  <c:v>13.75964473</c:v>
                </c:pt>
                <c:pt idx="1079">
                  <c:v>26.864693190000001</c:v>
                </c:pt>
                <c:pt idx="1080">
                  <c:v>13.459503229999999</c:v>
                </c:pt>
                <c:pt idx="1081">
                  <c:v>19.68261846</c:v>
                </c:pt>
                <c:pt idx="1082">
                  <c:v>17.13523665</c:v>
                </c:pt>
                <c:pt idx="1083">
                  <c:v>19.853580740000002</c:v>
                </c:pt>
                <c:pt idx="1084">
                  <c:v>8.1217641290000007</c:v>
                </c:pt>
                <c:pt idx="1085">
                  <c:v>24.12073303</c:v>
                </c:pt>
                <c:pt idx="1086">
                  <c:v>10.762603329999999</c:v>
                </c:pt>
                <c:pt idx="1087">
                  <c:v>3.361897962</c:v>
                </c:pt>
                <c:pt idx="1088">
                  <c:v>5.6279280900000002</c:v>
                </c:pt>
                <c:pt idx="1089">
                  <c:v>29.737932480000001</c:v>
                </c:pt>
                <c:pt idx="1090">
                  <c:v>27.269393919999999</c:v>
                </c:pt>
                <c:pt idx="1091">
                  <c:v>13.300857329999999</c:v>
                </c:pt>
                <c:pt idx="1092">
                  <c:v>25.687820429999999</c:v>
                </c:pt>
                <c:pt idx="1093">
                  <c:v>26.266727450000001</c:v>
                </c:pt>
                <c:pt idx="1094">
                  <c:v>17.443759369999999</c:v>
                </c:pt>
                <c:pt idx="1095">
                  <c:v>2.4382336580000001</c:v>
                </c:pt>
                <c:pt idx="1096">
                  <c:v>17.303011550000001</c:v>
                </c:pt>
                <c:pt idx="1097">
                  <c:v>7.280105689</c:v>
                </c:pt>
                <c:pt idx="1098">
                  <c:v>5.8660129100000002</c:v>
                </c:pt>
                <c:pt idx="1099">
                  <c:v>6.9482881340000002</c:v>
                </c:pt>
                <c:pt idx="1100">
                  <c:v>5.0556091329999999</c:v>
                </c:pt>
                <c:pt idx="1101">
                  <c:v>14.807710439999999</c:v>
                </c:pt>
                <c:pt idx="1102">
                  <c:v>23.062254230000001</c:v>
                </c:pt>
                <c:pt idx="1103">
                  <c:v>15.7392585</c:v>
                </c:pt>
                <c:pt idx="1104">
                  <c:v>16.880731149999999</c:v>
                </c:pt>
                <c:pt idx="1105">
                  <c:v>11.147274879999999</c:v>
                </c:pt>
                <c:pt idx="1106">
                  <c:v>11.924389400000001</c:v>
                </c:pt>
                <c:pt idx="1107">
                  <c:v>7.4569243150000002</c:v>
                </c:pt>
                <c:pt idx="1108">
                  <c:v>1.0869306089999999</c:v>
                </c:pt>
                <c:pt idx="1109">
                  <c:v>5.3682215690000001</c:v>
                </c:pt>
                <c:pt idx="1110">
                  <c:v>5.1868126239999999</c:v>
                </c:pt>
                <c:pt idx="1111">
                  <c:v>14.074943169999999</c:v>
                </c:pt>
                <c:pt idx="1112">
                  <c:v>28.797674740000001</c:v>
                </c:pt>
                <c:pt idx="1113">
                  <c:v>4.7118978890000003</c:v>
                </c:pt>
                <c:pt idx="1114">
                  <c:v>24.75686138</c:v>
                </c:pt>
                <c:pt idx="1115">
                  <c:v>18.851025509999999</c:v>
                </c:pt>
                <c:pt idx="1116">
                  <c:v>4.3261302720000003</c:v>
                </c:pt>
                <c:pt idx="1117">
                  <c:v>3.1816315120000001</c:v>
                </c:pt>
                <c:pt idx="1118">
                  <c:v>3.8893830349999998</c:v>
                </c:pt>
                <c:pt idx="1119">
                  <c:v>3.7412903289999999</c:v>
                </c:pt>
                <c:pt idx="1120">
                  <c:v>22.14536507</c:v>
                </c:pt>
                <c:pt idx="1121">
                  <c:v>18.346197950000001</c:v>
                </c:pt>
                <c:pt idx="1122">
                  <c:v>19.84687804</c:v>
                </c:pt>
                <c:pt idx="1123">
                  <c:v>10.28515318</c:v>
                </c:pt>
                <c:pt idx="1124">
                  <c:v>12.79255551</c:v>
                </c:pt>
                <c:pt idx="1125">
                  <c:v>6.2371962930000002</c:v>
                </c:pt>
                <c:pt idx="1126">
                  <c:v>16.438186590000001</c:v>
                </c:pt>
                <c:pt idx="1127">
                  <c:v>29.558875610000001</c:v>
                </c:pt>
                <c:pt idx="1128">
                  <c:v>23.570108690000001</c:v>
                </c:pt>
                <c:pt idx="1129">
                  <c:v>26.93353613</c:v>
                </c:pt>
                <c:pt idx="1130">
                  <c:v>7.1173587710000001</c:v>
                </c:pt>
                <c:pt idx="1131">
                  <c:v>13.329163299999999</c:v>
                </c:pt>
                <c:pt idx="1132">
                  <c:v>23.294236560000002</c:v>
                </c:pt>
                <c:pt idx="1133">
                  <c:v>4.0112297879999996</c:v>
                </c:pt>
                <c:pt idx="1134">
                  <c:v>13.189495770000001</c:v>
                </c:pt>
                <c:pt idx="1135">
                  <c:v>28.36578368</c:v>
                </c:pt>
                <c:pt idx="1136">
                  <c:v>29.063724140000001</c:v>
                </c:pt>
                <c:pt idx="1137">
                  <c:v>12.16560035</c:v>
                </c:pt>
                <c:pt idx="1138">
                  <c:v>7.9263028689999997</c:v>
                </c:pt>
                <c:pt idx="1139">
                  <c:v>29.796414290000001</c:v>
                </c:pt>
                <c:pt idx="1140">
                  <c:v>1.9304171960000001</c:v>
                </c:pt>
                <c:pt idx="1141">
                  <c:v>21.774261119999998</c:v>
                </c:pt>
                <c:pt idx="1142">
                  <c:v>19.56657719</c:v>
                </c:pt>
                <c:pt idx="1143">
                  <c:v>13.78406653</c:v>
                </c:pt>
                <c:pt idx="1144">
                  <c:v>3.9197524279999998</c:v>
                </c:pt>
                <c:pt idx="1145">
                  <c:v>21.715886659999999</c:v>
                </c:pt>
                <c:pt idx="1146">
                  <c:v>16.661520929999998</c:v>
                </c:pt>
                <c:pt idx="1147">
                  <c:v>27.666055010000001</c:v>
                </c:pt>
                <c:pt idx="1148">
                  <c:v>15.05245088</c:v>
                </c:pt>
                <c:pt idx="1149">
                  <c:v>13.657763470000001</c:v>
                </c:pt>
                <c:pt idx="1150">
                  <c:v>6.0674130430000002</c:v>
                </c:pt>
                <c:pt idx="1151">
                  <c:v>15.151546209999999</c:v>
                </c:pt>
                <c:pt idx="1152">
                  <c:v>28.825996969999998</c:v>
                </c:pt>
                <c:pt idx="1153">
                  <c:v>10.058808709999999</c:v>
                </c:pt>
                <c:pt idx="1154">
                  <c:v>10.16571701</c:v>
                </c:pt>
                <c:pt idx="1155">
                  <c:v>4.5436395630000002</c:v>
                </c:pt>
                <c:pt idx="1156">
                  <c:v>22.723399820000001</c:v>
                </c:pt>
                <c:pt idx="1157">
                  <c:v>21.09309833</c:v>
                </c:pt>
                <c:pt idx="1158">
                  <c:v>21.65680961</c:v>
                </c:pt>
                <c:pt idx="1159">
                  <c:v>2.5169158770000002</c:v>
                </c:pt>
                <c:pt idx="1160">
                  <c:v>17.34603998</c:v>
                </c:pt>
                <c:pt idx="1161">
                  <c:v>22.192390060000001</c:v>
                </c:pt>
                <c:pt idx="1162">
                  <c:v>28.23997215</c:v>
                </c:pt>
                <c:pt idx="1163">
                  <c:v>4.2490170249999997</c:v>
                </c:pt>
                <c:pt idx="1164">
                  <c:v>10.996294900000001</c:v>
                </c:pt>
                <c:pt idx="1165">
                  <c:v>15.903710609999999</c:v>
                </c:pt>
                <c:pt idx="1166">
                  <c:v>24.44867133</c:v>
                </c:pt>
                <c:pt idx="1167">
                  <c:v>19.334604039999999</c:v>
                </c:pt>
                <c:pt idx="1168">
                  <c:v>20.933305650000001</c:v>
                </c:pt>
                <c:pt idx="1169">
                  <c:v>12.598694869999999</c:v>
                </c:pt>
                <c:pt idx="1170">
                  <c:v>9.0533278720000006</c:v>
                </c:pt>
                <c:pt idx="1171">
                  <c:v>23.8334571</c:v>
                </c:pt>
                <c:pt idx="1172">
                  <c:v>3.0144914329999999</c:v>
                </c:pt>
                <c:pt idx="1173">
                  <c:v>3.0987810379999998</c:v>
                </c:pt>
                <c:pt idx="1174">
                  <c:v>11.764648490000001</c:v>
                </c:pt>
                <c:pt idx="1175">
                  <c:v>18.9015396</c:v>
                </c:pt>
                <c:pt idx="1176">
                  <c:v>23.849906919999999</c:v>
                </c:pt>
                <c:pt idx="1177">
                  <c:v>21.266261570000001</c:v>
                </c:pt>
                <c:pt idx="1178">
                  <c:v>17.772958330000002</c:v>
                </c:pt>
                <c:pt idx="1179">
                  <c:v>15.9414496</c:v>
                </c:pt>
                <c:pt idx="1180">
                  <c:v>15.33067625</c:v>
                </c:pt>
                <c:pt idx="1181">
                  <c:v>28.64940236</c:v>
                </c:pt>
                <c:pt idx="1182">
                  <c:v>26.342143449999998</c:v>
                </c:pt>
                <c:pt idx="1183">
                  <c:v>22.96340052</c:v>
                </c:pt>
                <c:pt idx="1184">
                  <c:v>15.75268571</c:v>
                </c:pt>
                <c:pt idx="1185">
                  <c:v>20.377340019999998</c:v>
                </c:pt>
                <c:pt idx="1186">
                  <c:v>7.3289587870000004</c:v>
                </c:pt>
                <c:pt idx="1187">
                  <c:v>19.490897220000001</c:v>
                </c:pt>
                <c:pt idx="1188">
                  <c:v>14.281291769999999</c:v>
                </c:pt>
                <c:pt idx="1189">
                  <c:v>24.814721080000002</c:v>
                </c:pt>
                <c:pt idx="1190">
                  <c:v>4.6561258719999996</c:v>
                </c:pt>
                <c:pt idx="1191">
                  <c:v>13.520158759999999</c:v>
                </c:pt>
                <c:pt idx="1192">
                  <c:v>2.5873932690000001</c:v>
                </c:pt>
                <c:pt idx="1193">
                  <c:v>4.1083567529999998</c:v>
                </c:pt>
                <c:pt idx="1194">
                  <c:v>9.5891269490000006</c:v>
                </c:pt>
                <c:pt idx="1195">
                  <c:v>11.1905064</c:v>
                </c:pt>
                <c:pt idx="1196">
                  <c:v>15.62251285</c:v>
                </c:pt>
                <c:pt idx="1197">
                  <c:v>21.487772549999999</c:v>
                </c:pt>
                <c:pt idx="1198">
                  <c:v>9.0437209680000006</c:v>
                </c:pt>
                <c:pt idx="1199">
                  <c:v>26.115747710000001</c:v>
                </c:pt>
              </c:numCache>
            </c:numRef>
          </c:xVal>
          <c:yVal>
            <c:numRef>
              <c:f>_tds_sampling_!$E$7:$E$1206</c:f>
              <c:numCache>
                <c:formatCode>0.00E+00</c:formatCode>
                <c:ptCount val="1200"/>
                <c:pt idx="0">
                  <c:v>288.25433090000001</c:v>
                </c:pt>
                <c:pt idx="1">
                  <c:v>288.4536344</c:v>
                </c:pt>
                <c:pt idx="2">
                  <c:v>287.95130410000002</c:v>
                </c:pt>
                <c:pt idx="3">
                  <c:v>280.86977590000004</c:v>
                </c:pt>
                <c:pt idx="4">
                  <c:v>287.07495590000002</c:v>
                </c:pt>
                <c:pt idx="5">
                  <c:v>281.27436230000001</c:v>
                </c:pt>
                <c:pt idx="6">
                  <c:v>287.61169309999997</c:v>
                </c:pt>
                <c:pt idx="7">
                  <c:v>284.19933220000001</c:v>
                </c:pt>
                <c:pt idx="8">
                  <c:v>291.25612849999999</c:v>
                </c:pt>
                <c:pt idx="9">
                  <c:v>282.79623859999998</c:v>
                </c:pt>
                <c:pt idx="10">
                  <c:v>287.27224040000004</c:v>
                </c:pt>
                <c:pt idx="11">
                  <c:v>290.69629040000001</c:v>
                </c:pt>
                <c:pt idx="12">
                  <c:v>280.91305849999998</c:v>
                </c:pt>
                <c:pt idx="13">
                  <c:v>290.29083860000003</c:v>
                </c:pt>
                <c:pt idx="14">
                  <c:v>288.58411770000004</c:v>
                </c:pt>
                <c:pt idx="15">
                  <c:v>280.53839490000001</c:v>
                </c:pt>
                <c:pt idx="16">
                  <c:v>281.39553189999998</c:v>
                </c:pt>
                <c:pt idx="17">
                  <c:v>289.20915010000004</c:v>
                </c:pt>
                <c:pt idx="18">
                  <c:v>285.35540749999996</c:v>
                </c:pt>
                <c:pt idx="19">
                  <c:v>286.74956540000005</c:v>
                </c:pt>
                <c:pt idx="20">
                  <c:v>285.95337520000004</c:v>
                </c:pt>
                <c:pt idx="21">
                  <c:v>284.53362579999998</c:v>
                </c:pt>
                <c:pt idx="22">
                  <c:v>289.81512459999999</c:v>
                </c:pt>
                <c:pt idx="23">
                  <c:v>287.96510720000003</c:v>
                </c:pt>
                <c:pt idx="24">
                  <c:v>280.49560789999998</c:v>
                </c:pt>
                <c:pt idx="25">
                  <c:v>282.24127549999997</c:v>
                </c:pt>
                <c:pt idx="26">
                  <c:v>290.10683779999999</c:v>
                </c:pt>
                <c:pt idx="27">
                  <c:v>288.72745980000002</c:v>
                </c:pt>
                <c:pt idx="28">
                  <c:v>290.33387319999997</c:v>
                </c:pt>
                <c:pt idx="29">
                  <c:v>282.99068170000004</c:v>
                </c:pt>
                <c:pt idx="30">
                  <c:v>285.27586190000005</c:v>
                </c:pt>
                <c:pt idx="31">
                  <c:v>291.03117650000002</c:v>
                </c:pt>
                <c:pt idx="32">
                  <c:v>287.84013050000004</c:v>
                </c:pt>
                <c:pt idx="33">
                  <c:v>283.66340910000002</c:v>
                </c:pt>
                <c:pt idx="34">
                  <c:v>289.35871610000004</c:v>
                </c:pt>
                <c:pt idx="35">
                  <c:v>284.70657490000002</c:v>
                </c:pt>
                <c:pt idx="36">
                  <c:v>281.1373332</c:v>
                </c:pt>
                <c:pt idx="37">
                  <c:v>287.18287720000001</c:v>
                </c:pt>
                <c:pt idx="38">
                  <c:v>286.03124300000002</c:v>
                </c:pt>
                <c:pt idx="39">
                  <c:v>283.33950569999996</c:v>
                </c:pt>
                <c:pt idx="40">
                  <c:v>281.65576730000004</c:v>
                </c:pt>
                <c:pt idx="41">
                  <c:v>283.22697489999996</c:v>
                </c:pt>
                <c:pt idx="42">
                  <c:v>286.76262670000006</c:v>
                </c:pt>
                <c:pt idx="43">
                  <c:v>284.62157070000001</c:v>
                </c:pt>
                <c:pt idx="44">
                  <c:v>288.85489339999998</c:v>
                </c:pt>
                <c:pt idx="45">
                  <c:v>281.92667869999997</c:v>
                </c:pt>
                <c:pt idx="46">
                  <c:v>290.27044719999998</c:v>
                </c:pt>
                <c:pt idx="47">
                  <c:v>283.37170179999998</c:v>
                </c:pt>
                <c:pt idx="48">
                  <c:v>284.64910249999997</c:v>
                </c:pt>
                <c:pt idx="49">
                  <c:v>288.12157290000005</c:v>
                </c:pt>
                <c:pt idx="50">
                  <c:v>291.1265204</c:v>
                </c:pt>
                <c:pt idx="51">
                  <c:v>282.12397960000004</c:v>
                </c:pt>
                <c:pt idx="52">
                  <c:v>289.19188280000003</c:v>
                </c:pt>
                <c:pt idx="53">
                  <c:v>288.79529239999999</c:v>
                </c:pt>
                <c:pt idx="54">
                  <c:v>288.69940120000001</c:v>
                </c:pt>
                <c:pt idx="55">
                  <c:v>287.32181300000002</c:v>
                </c:pt>
                <c:pt idx="56">
                  <c:v>290.86175660000004</c:v>
                </c:pt>
                <c:pt idx="57">
                  <c:v>281.57851669999997</c:v>
                </c:pt>
                <c:pt idx="58">
                  <c:v>282.59174730000001</c:v>
                </c:pt>
                <c:pt idx="59">
                  <c:v>284.911314</c:v>
                </c:pt>
                <c:pt idx="60">
                  <c:v>283.83861289999999</c:v>
                </c:pt>
                <c:pt idx="61">
                  <c:v>281.79587739999999</c:v>
                </c:pt>
                <c:pt idx="62">
                  <c:v>289.95453700000002</c:v>
                </c:pt>
                <c:pt idx="63">
                  <c:v>288.36359290000001</c:v>
                </c:pt>
                <c:pt idx="64">
                  <c:v>285.53677449999998</c:v>
                </c:pt>
                <c:pt idx="65">
                  <c:v>282.88110619999998</c:v>
                </c:pt>
                <c:pt idx="66">
                  <c:v>291.70483140000005</c:v>
                </c:pt>
                <c:pt idx="67">
                  <c:v>289.22745739999999</c:v>
                </c:pt>
                <c:pt idx="68">
                  <c:v>285.82084279999998</c:v>
                </c:pt>
                <c:pt idx="69">
                  <c:v>289.2667998</c:v>
                </c:pt>
                <c:pt idx="70">
                  <c:v>286.13969559999998</c:v>
                </c:pt>
                <c:pt idx="71">
                  <c:v>282.44203000000005</c:v>
                </c:pt>
                <c:pt idx="72">
                  <c:v>289.99687920000002</c:v>
                </c:pt>
                <c:pt idx="73">
                  <c:v>284.80410749999999</c:v>
                </c:pt>
                <c:pt idx="74">
                  <c:v>280.96417940000003</c:v>
                </c:pt>
                <c:pt idx="75">
                  <c:v>290.64411389999998</c:v>
                </c:pt>
                <c:pt idx="76">
                  <c:v>287.85341679999999</c:v>
                </c:pt>
                <c:pt idx="77">
                  <c:v>289.7476355</c:v>
                </c:pt>
                <c:pt idx="78">
                  <c:v>285.04312880000003</c:v>
                </c:pt>
                <c:pt idx="79">
                  <c:v>286.31739769999996</c:v>
                </c:pt>
                <c:pt idx="80">
                  <c:v>291.97148369999996</c:v>
                </c:pt>
                <c:pt idx="81">
                  <c:v>288.27858040000001</c:v>
                </c:pt>
                <c:pt idx="82">
                  <c:v>291.35058600000002</c:v>
                </c:pt>
                <c:pt idx="83">
                  <c:v>281.88045310000001</c:v>
                </c:pt>
                <c:pt idx="84">
                  <c:v>285.21951480000001</c:v>
                </c:pt>
                <c:pt idx="85">
                  <c:v>289.87963260000004</c:v>
                </c:pt>
                <c:pt idx="86">
                  <c:v>281.2091557</c:v>
                </c:pt>
                <c:pt idx="87">
                  <c:v>280.10331120000001</c:v>
                </c:pt>
                <c:pt idx="88">
                  <c:v>290.55476140000002</c:v>
                </c:pt>
                <c:pt idx="89">
                  <c:v>281.33313370000002</c:v>
                </c:pt>
                <c:pt idx="90">
                  <c:v>289.4724137</c:v>
                </c:pt>
                <c:pt idx="91">
                  <c:v>283.4656683</c:v>
                </c:pt>
                <c:pt idx="92">
                  <c:v>281.14377179999997</c:v>
                </c:pt>
                <c:pt idx="93">
                  <c:v>287.74057549999998</c:v>
                </c:pt>
                <c:pt idx="94">
                  <c:v>288.71658279999997</c:v>
                </c:pt>
                <c:pt idx="95">
                  <c:v>281.3575338</c:v>
                </c:pt>
                <c:pt idx="96">
                  <c:v>290.7062641</c:v>
                </c:pt>
                <c:pt idx="97">
                  <c:v>291.94090769999997</c:v>
                </c:pt>
                <c:pt idx="98">
                  <c:v>287.36398389999999</c:v>
                </c:pt>
                <c:pt idx="99">
                  <c:v>287.56784640000001</c:v>
                </c:pt>
                <c:pt idx="100">
                  <c:v>287.67368490000001</c:v>
                </c:pt>
                <c:pt idx="101">
                  <c:v>286.5282479</c:v>
                </c:pt>
                <c:pt idx="102">
                  <c:v>283.35310659999999</c:v>
                </c:pt>
                <c:pt idx="103">
                  <c:v>280.85262979999999</c:v>
                </c:pt>
                <c:pt idx="104">
                  <c:v>288.59538069999996</c:v>
                </c:pt>
                <c:pt idx="105">
                  <c:v>283.17257620000004</c:v>
                </c:pt>
                <c:pt idx="106">
                  <c:v>281.16434860000004</c:v>
                </c:pt>
                <c:pt idx="107">
                  <c:v>284.4747916</c:v>
                </c:pt>
                <c:pt idx="108">
                  <c:v>281.02273759999997</c:v>
                </c:pt>
                <c:pt idx="109">
                  <c:v>288.63895770000005</c:v>
                </c:pt>
                <c:pt idx="110">
                  <c:v>283.01632209999997</c:v>
                </c:pt>
                <c:pt idx="111">
                  <c:v>290.97330930000004</c:v>
                </c:pt>
                <c:pt idx="112">
                  <c:v>284.30076980000001</c:v>
                </c:pt>
                <c:pt idx="113">
                  <c:v>283.00602169999996</c:v>
                </c:pt>
                <c:pt idx="114">
                  <c:v>281.08411690000003</c:v>
                </c:pt>
                <c:pt idx="115">
                  <c:v>289.30270419999999</c:v>
                </c:pt>
                <c:pt idx="116">
                  <c:v>291.09682990000005</c:v>
                </c:pt>
                <c:pt idx="117">
                  <c:v>287.59448810000004</c:v>
                </c:pt>
                <c:pt idx="118">
                  <c:v>282.3101729</c:v>
                </c:pt>
                <c:pt idx="119">
                  <c:v>287.03388030000002</c:v>
                </c:pt>
                <c:pt idx="120">
                  <c:v>287.77773380000002</c:v>
                </c:pt>
                <c:pt idx="121">
                  <c:v>289.86113</c:v>
                </c:pt>
                <c:pt idx="122">
                  <c:v>291.99418790000004</c:v>
                </c:pt>
                <c:pt idx="123">
                  <c:v>291.05378470000005</c:v>
                </c:pt>
                <c:pt idx="124">
                  <c:v>282.91746910000001</c:v>
                </c:pt>
                <c:pt idx="125">
                  <c:v>285.29792029999999</c:v>
                </c:pt>
                <c:pt idx="126">
                  <c:v>280.92999609999998</c:v>
                </c:pt>
                <c:pt idx="127">
                  <c:v>286.05910660000001</c:v>
                </c:pt>
                <c:pt idx="128">
                  <c:v>290.18596409999998</c:v>
                </c:pt>
                <c:pt idx="129">
                  <c:v>284.0468017</c:v>
                </c:pt>
                <c:pt idx="130">
                  <c:v>281.61475180000002</c:v>
                </c:pt>
                <c:pt idx="131">
                  <c:v>289.21102409999997</c:v>
                </c:pt>
                <c:pt idx="132">
                  <c:v>286.70882740000002</c:v>
                </c:pt>
                <c:pt idx="133">
                  <c:v>288.76513180000001</c:v>
                </c:pt>
                <c:pt idx="134">
                  <c:v>283.61207100000001</c:v>
                </c:pt>
                <c:pt idx="135">
                  <c:v>285.94929060000004</c:v>
                </c:pt>
                <c:pt idx="136">
                  <c:v>281.66735770000003</c:v>
                </c:pt>
                <c:pt idx="137">
                  <c:v>288.16820680000001</c:v>
                </c:pt>
                <c:pt idx="138">
                  <c:v>289.94186020000001</c:v>
                </c:pt>
                <c:pt idx="139">
                  <c:v>283.89115100000004</c:v>
                </c:pt>
                <c:pt idx="140">
                  <c:v>284.93202559999997</c:v>
                </c:pt>
                <c:pt idx="141">
                  <c:v>281.8478806</c:v>
                </c:pt>
                <c:pt idx="142">
                  <c:v>286.32069480000001</c:v>
                </c:pt>
                <c:pt idx="143">
                  <c:v>282.78863480000001</c:v>
                </c:pt>
                <c:pt idx="144">
                  <c:v>281.49057429999999</c:v>
                </c:pt>
                <c:pt idx="145">
                  <c:v>283.62345820000002</c:v>
                </c:pt>
                <c:pt idx="146">
                  <c:v>280.93233679999997</c:v>
                </c:pt>
                <c:pt idx="147">
                  <c:v>288.3191779</c:v>
                </c:pt>
                <c:pt idx="148">
                  <c:v>287.37126430000001</c:v>
                </c:pt>
                <c:pt idx="149">
                  <c:v>290.66583049999997</c:v>
                </c:pt>
                <c:pt idx="150">
                  <c:v>280.7937283</c:v>
                </c:pt>
                <c:pt idx="151">
                  <c:v>282.89327209999999</c:v>
                </c:pt>
                <c:pt idx="152">
                  <c:v>286.69371740000003</c:v>
                </c:pt>
                <c:pt idx="153">
                  <c:v>288.38765699999999</c:v>
                </c:pt>
                <c:pt idx="154">
                  <c:v>290.87097320000004</c:v>
                </c:pt>
                <c:pt idx="155">
                  <c:v>282.83342520000002</c:v>
                </c:pt>
                <c:pt idx="156">
                  <c:v>280.02024249999999</c:v>
                </c:pt>
                <c:pt idx="157">
                  <c:v>286.7513098</c:v>
                </c:pt>
                <c:pt idx="158">
                  <c:v>285.78231439999996</c:v>
                </c:pt>
                <c:pt idx="159">
                  <c:v>291.53057559999996</c:v>
                </c:pt>
                <c:pt idx="160">
                  <c:v>289.62506990000003</c:v>
                </c:pt>
                <c:pt idx="161">
                  <c:v>287.11053529999998</c:v>
                </c:pt>
                <c:pt idx="162">
                  <c:v>281.74485420000002</c:v>
                </c:pt>
                <c:pt idx="163">
                  <c:v>291.96110350000004</c:v>
                </c:pt>
                <c:pt idx="164">
                  <c:v>287.09295209999999</c:v>
                </c:pt>
                <c:pt idx="165">
                  <c:v>288.08441210000001</c:v>
                </c:pt>
                <c:pt idx="166">
                  <c:v>280.69434940000002</c:v>
                </c:pt>
                <c:pt idx="167">
                  <c:v>291.77602279999996</c:v>
                </c:pt>
                <c:pt idx="168">
                  <c:v>286.99165470000003</c:v>
                </c:pt>
                <c:pt idx="169">
                  <c:v>285.66083990000004</c:v>
                </c:pt>
                <c:pt idx="170">
                  <c:v>285.36977230000002</c:v>
                </c:pt>
                <c:pt idx="171">
                  <c:v>290.4955574</c:v>
                </c:pt>
                <c:pt idx="172">
                  <c:v>280.57674730000002</c:v>
                </c:pt>
                <c:pt idx="173">
                  <c:v>280.30837190000005</c:v>
                </c:pt>
                <c:pt idx="174">
                  <c:v>289.2392476</c:v>
                </c:pt>
                <c:pt idx="175">
                  <c:v>289.59999819999996</c:v>
                </c:pt>
                <c:pt idx="176">
                  <c:v>284.73963160000005</c:v>
                </c:pt>
                <c:pt idx="177">
                  <c:v>280.28329859999997</c:v>
                </c:pt>
                <c:pt idx="178">
                  <c:v>283.9703634</c:v>
                </c:pt>
                <c:pt idx="179">
                  <c:v>280.64237809999997</c:v>
                </c:pt>
                <c:pt idx="180">
                  <c:v>283.19935390000001</c:v>
                </c:pt>
                <c:pt idx="181">
                  <c:v>291.64005550000002</c:v>
                </c:pt>
                <c:pt idx="182">
                  <c:v>283.20491559999999</c:v>
                </c:pt>
                <c:pt idx="183">
                  <c:v>290.96582460000002</c:v>
                </c:pt>
                <c:pt idx="184">
                  <c:v>282.45076140000003</c:v>
                </c:pt>
                <c:pt idx="185">
                  <c:v>281.94119919999997</c:v>
                </c:pt>
                <c:pt idx="186">
                  <c:v>283.888848</c:v>
                </c:pt>
                <c:pt idx="187">
                  <c:v>291.29841619999996</c:v>
                </c:pt>
                <c:pt idx="188">
                  <c:v>289.40891700000003</c:v>
                </c:pt>
                <c:pt idx="189">
                  <c:v>282.33029149999999</c:v>
                </c:pt>
                <c:pt idx="190">
                  <c:v>281.67082750000003</c:v>
                </c:pt>
                <c:pt idx="191">
                  <c:v>287.31362339999998</c:v>
                </c:pt>
                <c:pt idx="192">
                  <c:v>283.74409860000003</c:v>
                </c:pt>
                <c:pt idx="193">
                  <c:v>287.76217680000002</c:v>
                </c:pt>
                <c:pt idx="194">
                  <c:v>286.11456579999998</c:v>
                </c:pt>
                <c:pt idx="195">
                  <c:v>285.39543070000002</c:v>
                </c:pt>
                <c:pt idx="196">
                  <c:v>289.1185979</c:v>
                </c:pt>
                <c:pt idx="197">
                  <c:v>291.3163993</c:v>
                </c:pt>
                <c:pt idx="198">
                  <c:v>288.98497859999998</c:v>
                </c:pt>
                <c:pt idx="199">
                  <c:v>284.5835156</c:v>
                </c:pt>
                <c:pt idx="200">
                  <c:v>283.36965939999999</c:v>
                </c:pt>
                <c:pt idx="201">
                  <c:v>280.68952639999998</c:v>
                </c:pt>
                <c:pt idx="202">
                  <c:v>282.5664658</c:v>
                </c:pt>
                <c:pt idx="203">
                  <c:v>281.81479180000002</c:v>
                </c:pt>
                <c:pt idx="204">
                  <c:v>290.30272070000001</c:v>
                </c:pt>
                <c:pt idx="205">
                  <c:v>283.18128989999997</c:v>
                </c:pt>
                <c:pt idx="206">
                  <c:v>288.37657010000004</c:v>
                </c:pt>
                <c:pt idx="207">
                  <c:v>291.00082700000002</c:v>
                </c:pt>
                <c:pt idx="208">
                  <c:v>280.34420630000005</c:v>
                </c:pt>
                <c:pt idx="209">
                  <c:v>289.36225809999996</c:v>
                </c:pt>
                <c:pt idx="210">
                  <c:v>286.08111380000003</c:v>
                </c:pt>
                <c:pt idx="211">
                  <c:v>290.63060690000003</c:v>
                </c:pt>
                <c:pt idx="212">
                  <c:v>288.55229690000004</c:v>
                </c:pt>
                <c:pt idx="213">
                  <c:v>289.3866342</c:v>
                </c:pt>
                <c:pt idx="214">
                  <c:v>284.49676539999996</c:v>
                </c:pt>
                <c:pt idx="215">
                  <c:v>286.39665529999996</c:v>
                </c:pt>
                <c:pt idx="216">
                  <c:v>285.72439939999998</c:v>
                </c:pt>
                <c:pt idx="217">
                  <c:v>281.93995409999997</c:v>
                </c:pt>
                <c:pt idx="218">
                  <c:v>283.5280818</c:v>
                </c:pt>
                <c:pt idx="219">
                  <c:v>283.9393268</c:v>
                </c:pt>
                <c:pt idx="220">
                  <c:v>280.84788600000002</c:v>
                </c:pt>
                <c:pt idx="221">
                  <c:v>282.39315139999997</c:v>
                </c:pt>
                <c:pt idx="222">
                  <c:v>285.26613620000001</c:v>
                </c:pt>
                <c:pt idx="223">
                  <c:v>284.33801690000001</c:v>
                </c:pt>
                <c:pt idx="224">
                  <c:v>281.82962550000002</c:v>
                </c:pt>
                <c:pt idx="225">
                  <c:v>284.65062499999999</c:v>
                </c:pt>
                <c:pt idx="226">
                  <c:v>286.55190299999998</c:v>
                </c:pt>
                <c:pt idx="227">
                  <c:v>283.5034119</c:v>
                </c:pt>
                <c:pt idx="228">
                  <c:v>287.01213840000003</c:v>
                </c:pt>
                <c:pt idx="229">
                  <c:v>282.82337610000002</c:v>
                </c:pt>
                <c:pt idx="230">
                  <c:v>286.7262571</c:v>
                </c:pt>
                <c:pt idx="231">
                  <c:v>286.63673670000003</c:v>
                </c:pt>
                <c:pt idx="232">
                  <c:v>288.21288150000004</c:v>
                </c:pt>
                <c:pt idx="233">
                  <c:v>289.67035810000004</c:v>
                </c:pt>
                <c:pt idx="234">
                  <c:v>280.82008209999998</c:v>
                </c:pt>
                <c:pt idx="235">
                  <c:v>281.00988130000002</c:v>
                </c:pt>
                <c:pt idx="236">
                  <c:v>283.08351570000002</c:v>
                </c:pt>
                <c:pt idx="237">
                  <c:v>281.12163959999998</c:v>
                </c:pt>
                <c:pt idx="238">
                  <c:v>285.05713050000003</c:v>
                </c:pt>
                <c:pt idx="239">
                  <c:v>287.00587960000001</c:v>
                </c:pt>
                <c:pt idx="240">
                  <c:v>290.5823729</c:v>
                </c:pt>
                <c:pt idx="241">
                  <c:v>283.26567940000001</c:v>
                </c:pt>
                <c:pt idx="242">
                  <c:v>286.8073334</c:v>
                </c:pt>
                <c:pt idx="243">
                  <c:v>290.15516500000001</c:v>
                </c:pt>
                <c:pt idx="244">
                  <c:v>282.76171480000005</c:v>
                </c:pt>
                <c:pt idx="245">
                  <c:v>287.90070610000004</c:v>
                </c:pt>
                <c:pt idx="246">
                  <c:v>291.26462709999998</c:v>
                </c:pt>
                <c:pt idx="247">
                  <c:v>283.68006969999999</c:v>
                </c:pt>
                <c:pt idx="248">
                  <c:v>290.14370260000004</c:v>
                </c:pt>
                <c:pt idx="249">
                  <c:v>289.27892330000003</c:v>
                </c:pt>
                <c:pt idx="250">
                  <c:v>285.47917560000002</c:v>
                </c:pt>
                <c:pt idx="251">
                  <c:v>290.83087849999998</c:v>
                </c:pt>
                <c:pt idx="252">
                  <c:v>283.32301100000001</c:v>
                </c:pt>
                <c:pt idx="253">
                  <c:v>282.29432439999999</c:v>
                </c:pt>
                <c:pt idx="254">
                  <c:v>284.0628815</c:v>
                </c:pt>
                <c:pt idx="255">
                  <c:v>290.98261790000004</c:v>
                </c:pt>
                <c:pt idx="256">
                  <c:v>287.28413840000002</c:v>
                </c:pt>
                <c:pt idx="257">
                  <c:v>280.19969120000002</c:v>
                </c:pt>
                <c:pt idx="258">
                  <c:v>288.09599259999999</c:v>
                </c:pt>
                <c:pt idx="259">
                  <c:v>285.0258159</c:v>
                </c:pt>
                <c:pt idx="260">
                  <c:v>280.17282349999999</c:v>
                </c:pt>
                <c:pt idx="261">
                  <c:v>287.80981170000001</c:v>
                </c:pt>
                <c:pt idx="262">
                  <c:v>285.74748499999998</c:v>
                </c:pt>
                <c:pt idx="263">
                  <c:v>290.4713271</c:v>
                </c:pt>
                <c:pt idx="264">
                  <c:v>291.28482410000004</c:v>
                </c:pt>
                <c:pt idx="265">
                  <c:v>288.23449499999998</c:v>
                </c:pt>
                <c:pt idx="266">
                  <c:v>288.14265610000001</c:v>
                </c:pt>
                <c:pt idx="267">
                  <c:v>287.40596269999998</c:v>
                </c:pt>
                <c:pt idx="268">
                  <c:v>283.7827982</c:v>
                </c:pt>
                <c:pt idx="269">
                  <c:v>280.90061910000003</c:v>
                </c:pt>
                <c:pt idx="270">
                  <c:v>284.86110110000004</c:v>
                </c:pt>
                <c:pt idx="271">
                  <c:v>284.10588669999999</c:v>
                </c:pt>
                <c:pt idx="272">
                  <c:v>282.5053059</c:v>
                </c:pt>
                <c:pt idx="273">
                  <c:v>286.48075130000001</c:v>
                </c:pt>
                <c:pt idx="274">
                  <c:v>287.78357130000001</c:v>
                </c:pt>
                <c:pt idx="275">
                  <c:v>285.01204250000001</c:v>
                </c:pt>
                <c:pt idx="276">
                  <c:v>285.62947200000002</c:v>
                </c:pt>
                <c:pt idx="277">
                  <c:v>291.7368323</c:v>
                </c:pt>
                <c:pt idx="278">
                  <c:v>291.17528860000004</c:v>
                </c:pt>
                <c:pt idx="279">
                  <c:v>284.07313449999998</c:v>
                </c:pt>
                <c:pt idx="280">
                  <c:v>286.20198690000001</c:v>
                </c:pt>
                <c:pt idx="281">
                  <c:v>283.29673930000001</c:v>
                </c:pt>
                <c:pt idx="282">
                  <c:v>288.42040270000001</c:v>
                </c:pt>
                <c:pt idx="283">
                  <c:v>289.39065440000002</c:v>
                </c:pt>
                <c:pt idx="284">
                  <c:v>281.85962499999999</c:v>
                </c:pt>
                <c:pt idx="285">
                  <c:v>289.55441680000001</c:v>
                </c:pt>
                <c:pt idx="286">
                  <c:v>280.1419113</c:v>
                </c:pt>
                <c:pt idx="287">
                  <c:v>281.03847340000004</c:v>
                </c:pt>
                <c:pt idx="288">
                  <c:v>289.93550540000001</c:v>
                </c:pt>
                <c:pt idx="289">
                  <c:v>280.63585350000005</c:v>
                </c:pt>
                <c:pt idx="290">
                  <c:v>289.97334999999998</c:v>
                </c:pt>
                <c:pt idx="291">
                  <c:v>282.81711869999998</c:v>
                </c:pt>
                <c:pt idx="292">
                  <c:v>289.77748489999999</c:v>
                </c:pt>
                <c:pt idx="293">
                  <c:v>281.06397450000003</c:v>
                </c:pt>
                <c:pt idx="294">
                  <c:v>288.96515929999998</c:v>
                </c:pt>
                <c:pt idx="295">
                  <c:v>289.68248570000003</c:v>
                </c:pt>
                <c:pt idx="296">
                  <c:v>283.69345899999996</c:v>
                </c:pt>
                <c:pt idx="297">
                  <c:v>285.54705150000001</c:v>
                </c:pt>
                <c:pt idx="298">
                  <c:v>291.23729370000001</c:v>
                </c:pt>
                <c:pt idx="299">
                  <c:v>284.6815957</c:v>
                </c:pt>
                <c:pt idx="300">
                  <c:v>286.87229159999998</c:v>
                </c:pt>
                <c:pt idx="301">
                  <c:v>288.4072013</c:v>
                </c:pt>
                <c:pt idx="302">
                  <c:v>283.8181113</c:v>
                </c:pt>
                <c:pt idx="303">
                  <c:v>289.83992540000003</c:v>
                </c:pt>
                <c:pt idx="304">
                  <c:v>285.34551390000001</c:v>
                </c:pt>
                <c:pt idx="305">
                  <c:v>284.18921929999999</c:v>
                </c:pt>
                <c:pt idx="306">
                  <c:v>287.34074989999999</c:v>
                </c:pt>
                <c:pt idx="307">
                  <c:v>290.01269100000002</c:v>
                </c:pt>
                <c:pt idx="308">
                  <c:v>290.74202840000004</c:v>
                </c:pt>
                <c:pt idx="309">
                  <c:v>280.62813850000003</c:v>
                </c:pt>
                <c:pt idx="310">
                  <c:v>290.37013030000003</c:v>
                </c:pt>
                <c:pt idx="311">
                  <c:v>282.60512979999999</c:v>
                </c:pt>
                <c:pt idx="312">
                  <c:v>289.52062510000002</c:v>
                </c:pt>
                <c:pt idx="313">
                  <c:v>285.90461800000003</c:v>
                </c:pt>
                <c:pt idx="314">
                  <c:v>284.25819140000004</c:v>
                </c:pt>
                <c:pt idx="315">
                  <c:v>286.46800919999998</c:v>
                </c:pt>
                <c:pt idx="316">
                  <c:v>288.41187500000001</c:v>
                </c:pt>
                <c:pt idx="317">
                  <c:v>282.26618730000001</c:v>
                </c:pt>
                <c:pt idx="318">
                  <c:v>282.22036129999998</c:v>
                </c:pt>
                <c:pt idx="319">
                  <c:v>290.68622220000003</c:v>
                </c:pt>
                <c:pt idx="320">
                  <c:v>291.93647610000005</c:v>
                </c:pt>
                <c:pt idx="321">
                  <c:v>283.4884313</c:v>
                </c:pt>
                <c:pt idx="322">
                  <c:v>281.62000660000001</c:v>
                </c:pt>
                <c:pt idx="323">
                  <c:v>284.22376600000001</c:v>
                </c:pt>
                <c:pt idx="324">
                  <c:v>289.78791710000002</c:v>
                </c:pt>
                <c:pt idx="325">
                  <c:v>287.49900329999997</c:v>
                </c:pt>
                <c:pt idx="326">
                  <c:v>283.03325060000003</c:v>
                </c:pt>
                <c:pt idx="327">
                  <c:v>288.88106690000001</c:v>
                </c:pt>
                <c:pt idx="328">
                  <c:v>280.01135600000003</c:v>
                </c:pt>
                <c:pt idx="329">
                  <c:v>287.17817810000003</c:v>
                </c:pt>
                <c:pt idx="330">
                  <c:v>284.20068070000002</c:v>
                </c:pt>
                <c:pt idx="331">
                  <c:v>287.97195449999998</c:v>
                </c:pt>
                <c:pt idx="332">
                  <c:v>286.30671340000004</c:v>
                </c:pt>
                <c:pt idx="333">
                  <c:v>283.15883639999998</c:v>
                </c:pt>
                <c:pt idx="334">
                  <c:v>291.01898030000001</c:v>
                </c:pt>
                <c:pt idx="335">
                  <c:v>284.35691720000005</c:v>
                </c:pt>
                <c:pt idx="336">
                  <c:v>285.57201789999999</c:v>
                </c:pt>
                <c:pt idx="337">
                  <c:v>288.22594790000005</c:v>
                </c:pt>
                <c:pt idx="338">
                  <c:v>283.7383408</c:v>
                </c:pt>
                <c:pt idx="339">
                  <c:v>284.48930440000004</c:v>
                </c:pt>
                <c:pt idx="340">
                  <c:v>290.23444410000002</c:v>
                </c:pt>
                <c:pt idx="341">
                  <c:v>280.29493609999997</c:v>
                </c:pt>
                <c:pt idx="342">
                  <c:v>284.2783541</c:v>
                </c:pt>
                <c:pt idx="343">
                  <c:v>289.44989429999998</c:v>
                </c:pt>
                <c:pt idx="344">
                  <c:v>291.88880770000003</c:v>
                </c:pt>
                <c:pt idx="345">
                  <c:v>281.48730160000002</c:v>
                </c:pt>
                <c:pt idx="346">
                  <c:v>291.22544669999996</c:v>
                </c:pt>
                <c:pt idx="347">
                  <c:v>287.53560249999998</c:v>
                </c:pt>
                <c:pt idx="348">
                  <c:v>282.27051929999999</c:v>
                </c:pt>
                <c:pt idx="349">
                  <c:v>284.39049969999996</c:v>
                </c:pt>
                <c:pt idx="350">
                  <c:v>280.20380719999997</c:v>
                </c:pt>
                <c:pt idx="351">
                  <c:v>286.97248839999997</c:v>
                </c:pt>
                <c:pt idx="352">
                  <c:v>290.57094589999997</c:v>
                </c:pt>
                <c:pt idx="353">
                  <c:v>287.5212214</c:v>
                </c:pt>
                <c:pt idx="354">
                  <c:v>291.30186450000002</c:v>
                </c:pt>
                <c:pt idx="355">
                  <c:v>289.79554450000001</c:v>
                </c:pt>
                <c:pt idx="356">
                  <c:v>286.88180269999998</c:v>
                </c:pt>
                <c:pt idx="357">
                  <c:v>288.1715552</c:v>
                </c:pt>
                <c:pt idx="358">
                  <c:v>283.23705910000001</c:v>
                </c:pt>
                <c:pt idx="359">
                  <c:v>282.90902840000001</c:v>
                </c:pt>
                <c:pt idx="360">
                  <c:v>287.04118680000005</c:v>
                </c:pt>
                <c:pt idx="361">
                  <c:v>290.00751550000001</c:v>
                </c:pt>
                <c:pt idx="362">
                  <c:v>285.50520010000002</c:v>
                </c:pt>
                <c:pt idx="363">
                  <c:v>285.76610499999998</c:v>
                </c:pt>
                <c:pt idx="364">
                  <c:v>284.4055232</c:v>
                </c:pt>
                <c:pt idx="365">
                  <c:v>281.40240440000002</c:v>
                </c:pt>
                <c:pt idx="366">
                  <c:v>284.76850380000002</c:v>
                </c:pt>
                <c:pt idx="367">
                  <c:v>288.9074038</c:v>
                </c:pt>
                <c:pt idx="368">
                  <c:v>280.2341151</c:v>
                </c:pt>
                <c:pt idx="369">
                  <c:v>291.04815860000002</c:v>
                </c:pt>
                <c:pt idx="370">
                  <c:v>290.72729670000001</c:v>
                </c:pt>
                <c:pt idx="371">
                  <c:v>280.46384360000002</c:v>
                </c:pt>
                <c:pt idx="372">
                  <c:v>290.5605716</c:v>
                </c:pt>
                <c:pt idx="373">
                  <c:v>284.72094509999999</c:v>
                </c:pt>
                <c:pt idx="374">
                  <c:v>288.56980440000001</c:v>
                </c:pt>
                <c:pt idx="375">
                  <c:v>285.38552510000005</c:v>
                </c:pt>
                <c:pt idx="376">
                  <c:v>287.83283059999997</c:v>
                </c:pt>
                <c:pt idx="377">
                  <c:v>281.90575960000001</c:v>
                </c:pt>
                <c:pt idx="378">
                  <c:v>285.91904340000002</c:v>
                </c:pt>
                <c:pt idx="379">
                  <c:v>280.41610940000004</c:v>
                </c:pt>
                <c:pt idx="380">
                  <c:v>290.22687420000005</c:v>
                </c:pt>
                <c:pt idx="381">
                  <c:v>282.04103120000002</c:v>
                </c:pt>
                <c:pt idx="382">
                  <c:v>281.83826020000004</c:v>
                </c:pt>
                <c:pt idx="383">
                  <c:v>280.7129137</c:v>
                </c:pt>
                <c:pt idx="384">
                  <c:v>291.98566590000001</c:v>
                </c:pt>
                <c:pt idx="385">
                  <c:v>281.86439050000001</c:v>
                </c:pt>
                <c:pt idx="386">
                  <c:v>288.03544599999998</c:v>
                </c:pt>
                <c:pt idx="387">
                  <c:v>286.56382410000003</c:v>
                </c:pt>
                <c:pt idx="388">
                  <c:v>286.42070089999999</c:v>
                </c:pt>
                <c:pt idx="389">
                  <c:v>281.09826030000005</c:v>
                </c:pt>
                <c:pt idx="390">
                  <c:v>289.69055969999999</c:v>
                </c:pt>
                <c:pt idx="391">
                  <c:v>285.31796650000001</c:v>
                </c:pt>
                <c:pt idx="392">
                  <c:v>280.25012349999997</c:v>
                </c:pt>
                <c:pt idx="393">
                  <c:v>287.54486729999996</c:v>
                </c:pt>
                <c:pt idx="394">
                  <c:v>283.45609930000001</c:v>
                </c:pt>
                <c:pt idx="395">
                  <c:v>289.04022409999999</c:v>
                </c:pt>
                <c:pt idx="396">
                  <c:v>291.10433510000001</c:v>
                </c:pt>
                <c:pt idx="397">
                  <c:v>283.30856260000002</c:v>
                </c:pt>
                <c:pt idx="398">
                  <c:v>284.41359629999999</c:v>
                </c:pt>
                <c:pt idx="399">
                  <c:v>284.29879690000001</c:v>
                </c:pt>
                <c:pt idx="400">
                  <c:v>289.91527029999997</c:v>
                </c:pt>
                <c:pt idx="401">
                  <c:v>290.94076760000002</c:v>
                </c:pt>
                <c:pt idx="402">
                  <c:v>287.21208200000001</c:v>
                </c:pt>
                <c:pt idx="403">
                  <c:v>290.20388370000001</c:v>
                </c:pt>
                <c:pt idx="404">
                  <c:v>291.60902090000002</c:v>
                </c:pt>
                <c:pt idx="405">
                  <c:v>282.07473369999997</c:v>
                </c:pt>
                <c:pt idx="406">
                  <c:v>284.66370659999995</c:v>
                </c:pt>
                <c:pt idx="407">
                  <c:v>287.64009340000001</c:v>
                </c:pt>
                <c:pt idx="408">
                  <c:v>285.42449149999999</c:v>
                </c:pt>
                <c:pt idx="409">
                  <c:v>289.17972960000003</c:v>
                </c:pt>
                <c:pt idx="410">
                  <c:v>285.46912730000003</c:v>
                </c:pt>
                <c:pt idx="411">
                  <c:v>285.87750840000001</c:v>
                </c:pt>
                <c:pt idx="412">
                  <c:v>290.05488079999998</c:v>
                </c:pt>
                <c:pt idx="413">
                  <c:v>282.06867839999995</c:v>
                </c:pt>
                <c:pt idx="414">
                  <c:v>280.78982429999996</c:v>
                </c:pt>
                <c:pt idx="415">
                  <c:v>281.15299770000001</c:v>
                </c:pt>
                <c:pt idx="416">
                  <c:v>285.4822643</c:v>
                </c:pt>
                <c:pt idx="417">
                  <c:v>289.48470100000003</c:v>
                </c:pt>
                <c:pt idx="418">
                  <c:v>282.84244439999998</c:v>
                </c:pt>
                <c:pt idx="419">
                  <c:v>291.95111500000002</c:v>
                </c:pt>
                <c:pt idx="420">
                  <c:v>290.88871920000003</c:v>
                </c:pt>
                <c:pt idx="421">
                  <c:v>288.87924349999997</c:v>
                </c:pt>
                <c:pt idx="422">
                  <c:v>284.01261969999996</c:v>
                </c:pt>
                <c:pt idx="423">
                  <c:v>283.04089399999998</c:v>
                </c:pt>
                <c:pt idx="424">
                  <c:v>289.51308010000002</c:v>
                </c:pt>
                <c:pt idx="425">
                  <c:v>282.23636700000003</c:v>
                </c:pt>
                <c:pt idx="426">
                  <c:v>280.75657100000001</c:v>
                </c:pt>
                <c:pt idx="427">
                  <c:v>288.92638900000003</c:v>
                </c:pt>
                <c:pt idx="428">
                  <c:v>291.87912360000001</c:v>
                </c:pt>
                <c:pt idx="429">
                  <c:v>284.13303999999999</c:v>
                </c:pt>
                <c:pt idx="430">
                  <c:v>284.77577389999999</c:v>
                </c:pt>
                <c:pt idx="431">
                  <c:v>285.07381839999999</c:v>
                </c:pt>
                <c:pt idx="432">
                  <c:v>282.62671169999999</c:v>
                </c:pt>
                <c:pt idx="433">
                  <c:v>290.95144189999996</c:v>
                </c:pt>
                <c:pt idx="434">
                  <c:v>288.15380279999999</c:v>
                </c:pt>
                <c:pt idx="435">
                  <c:v>286.83802960000003</c:v>
                </c:pt>
                <c:pt idx="436">
                  <c:v>290.51583490000002</c:v>
                </c:pt>
                <c:pt idx="437">
                  <c:v>286.41554340000005</c:v>
                </c:pt>
                <c:pt idx="438">
                  <c:v>280.26252289999996</c:v>
                </c:pt>
                <c:pt idx="439">
                  <c:v>288.33075009999999</c:v>
                </c:pt>
                <c:pt idx="440">
                  <c:v>289.89752809999999</c:v>
                </c:pt>
                <c:pt idx="441">
                  <c:v>284.42314620000002</c:v>
                </c:pt>
                <c:pt idx="442">
                  <c:v>282.4771116</c:v>
                </c:pt>
                <c:pt idx="443">
                  <c:v>281.45772100000005</c:v>
                </c:pt>
                <c:pt idx="444">
                  <c:v>291.80421139999999</c:v>
                </c:pt>
                <c:pt idx="445">
                  <c:v>290.07686969999997</c:v>
                </c:pt>
                <c:pt idx="446">
                  <c:v>290.4225576</c:v>
                </c:pt>
                <c:pt idx="447">
                  <c:v>290.45119620000003</c:v>
                </c:pt>
                <c:pt idx="448">
                  <c:v>285.10919380000001</c:v>
                </c:pt>
                <c:pt idx="449">
                  <c:v>281.05390210000002</c:v>
                </c:pt>
                <c:pt idx="450">
                  <c:v>291.75118829999997</c:v>
                </c:pt>
                <c:pt idx="451">
                  <c:v>287.30180450000006</c:v>
                </c:pt>
                <c:pt idx="452">
                  <c:v>284.28012459999997</c:v>
                </c:pt>
                <c:pt idx="453">
                  <c:v>288.26832179999997</c:v>
                </c:pt>
                <c:pt idx="454">
                  <c:v>289.42246039999998</c:v>
                </c:pt>
                <c:pt idx="455">
                  <c:v>290.60614090000001</c:v>
                </c:pt>
                <c:pt idx="456">
                  <c:v>281.64738290000003</c:v>
                </c:pt>
                <c:pt idx="457">
                  <c:v>287.0501041</c:v>
                </c:pt>
                <c:pt idx="458">
                  <c:v>287.72578770000001</c:v>
                </c:pt>
                <c:pt idx="459">
                  <c:v>289.1389954</c:v>
                </c:pt>
                <c:pt idx="460">
                  <c:v>287.48879909999999</c:v>
                </c:pt>
                <c:pt idx="461">
                  <c:v>283.59501059999997</c:v>
                </c:pt>
                <c:pt idx="462">
                  <c:v>281.95324490000002</c:v>
                </c:pt>
                <c:pt idx="463">
                  <c:v>289.24469340000002</c:v>
                </c:pt>
                <c:pt idx="464">
                  <c:v>291.84404060000003</c:v>
                </c:pt>
                <c:pt idx="465">
                  <c:v>283.7906438</c:v>
                </c:pt>
                <c:pt idx="466">
                  <c:v>289.50429229999997</c:v>
                </c:pt>
                <c:pt idx="467">
                  <c:v>282.14287030000003</c:v>
                </c:pt>
                <c:pt idx="468">
                  <c:v>291.72542050000004</c:v>
                </c:pt>
                <c:pt idx="469">
                  <c:v>288.64514350000002</c:v>
                </c:pt>
                <c:pt idx="470">
                  <c:v>282.42948289999998</c:v>
                </c:pt>
                <c:pt idx="471">
                  <c:v>284.141998</c:v>
                </c:pt>
                <c:pt idx="472">
                  <c:v>290.16051449999998</c:v>
                </c:pt>
                <c:pt idx="473">
                  <c:v>290.78789399999999</c:v>
                </c:pt>
                <c:pt idx="474">
                  <c:v>291.85159600000003</c:v>
                </c:pt>
                <c:pt idx="475">
                  <c:v>288.2496481</c:v>
                </c:pt>
                <c:pt idx="476">
                  <c:v>281.99296770000001</c:v>
                </c:pt>
                <c:pt idx="477">
                  <c:v>284.83516840000004</c:v>
                </c:pt>
                <c:pt idx="478">
                  <c:v>281.01880499999999</c:v>
                </c:pt>
                <c:pt idx="479">
                  <c:v>281.54712660000001</c:v>
                </c:pt>
                <c:pt idx="480">
                  <c:v>285.71569919999996</c:v>
                </c:pt>
                <c:pt idx="481">
                  <c:v>283.55887869999998</c:v>
                </c:pt>
                <c:pt idx="482">
                  <c:v>283.13412089999997</c:v>
                </c:pt>
                <c:pt idx="483">
                  <c:v>285.65122120000001</c:v>
                </c:pt>
                <c:pt idx="484">
                  <c:v>283.06952080000002</c:v>
                </c:pt>
                <c:pt idx="485">
                  <c:v>281.53870439999997</c:v>
                </c:pt>
                <c:pt idx="486">
                  <c:v>285.09996080000002</c:v>
                </c:pt>
                <c:pt idx="487">
                  <c:v>287.1959708</c:v>
                </c:pt>
                <c:pt idx="488">
                  <c:v>286.9638716</c:v>
                </c:pt>
                <c:pt idx="489">
                  <c:v>285.93399460000001</c:v>
                </c:pt>
                <c:pt idx="490">
                  <c:v>288.9348359</c:v>
                </c:pt>
                <c:pt idx="491">
                  <c:v>287.24101770000004</c:v>
                </c:pt>
                <c:pt idx="492">
                  <c:v>281.60849099999996</c:v>
                </c:pt>
                <c:pt idx="493">
                  <c:v>283.75226270000002</c:v>
                </c:pt>
                <c:pt idx="494">
                  <c:v>286.57980850000001</c:v>
                </c:pt>
                <c:pt idx="495">
                  <c:v>290.80602759999999</c:v>
                </c:pt>
                <c:pt idx="496">
                  <c:v>288.4847484</c:v>
                </c:pt>
                <c:pt idx="497">
                  <c:v>285.70164870000002</c:v>
                </c:pt>
                <c:pt idx="498">
                  <c:v>290.03925939999999</c:v>
                </c:pt>
                <c:pt idx="499">
                  <c:v>286.50697029999998</c:v>
                </c:pt>
                <c:pt idx="500">
                  <c:v>283.07587079999996</c:v>
                </c:pt>
                <c:pt idx="501">
                  <c:v>280.80684610000003</c:v>
                </c:pt>
                <c:pt idx="502">
                  <c:v>280.00475499999999</c:v>
                </c:pt>
                <c:pt idx="503">
                  <c:v>286.23087500000003</c:v>
                </c:pt>
                <c:pt idx="504">
                  <c:v>281.46237170000001</c:v>
                </c:pt>
                <c:pt idx="505">
                  <c:v>286.71079690000005</c:v>
                </c:pt>
                <c:pt idx="506">
                  <c:v>285.14100329999997</c:v>
                </c:pt>
                <c:pt idx="507">
                  <c:v>286.19775120000003</c:v>
                </c:pt>
                <c:pt idx="508">
                  <c:v>283.0599105</c:v>
                </c:pt>
                <c:pt idx="509">
                  <c:v>281.29383050000001</c:v>
                </c:pt>
                <c:pt idx="510">
                  <c:v>291.49223760000001</c:v>
                </c:pt>
                <c:pt idx="511">
                  <c:v>287.12415290000001</c:v>
                </c:pt>
                <c:pt idx="512">
                  <c:v>286.10628400000002</c:v>
                </c:pt>
                <c:pt idx="513">
                  <c:v>288.94382049999996</c:v>
                </c:pt>
                <c:pt idx="514">
                  <c:v>287.38906730000002</c:v>
                </c:pt>
                <c:pt idx="515">
                  <c:v>291.4578368</c:v>
                </c:pt>
                <c:pt idx="516">
                  <c:v>280.2473885</c:v>
                </c:pt>
                <c:pt idx="517">
                  <c:v>281.28154999999998</c:v>
                </c:pt>
                <c:pt idx="518">
                  <c:v>281.51208490000005</c:v>
                </c:pt>
                <c:pt idx="519">
                  <c:v>282.65220779999999</c:v>
                </c:pt>
                <c:pt idx="520">
                  <c:v>286.51633610000005</c:v>
                </c:pt>
                <c:pt idx="521">
                  <c:v>288.0671183</c:v>
                </c:pt>
                <c:pt idx="522">
                  <c:v>280.81000900000004</c:v>
                </c:pt>
                <c:pt idx="523">
                  <c:v>285.18073989999999</c:v>
                </c:pt>
                <c:pt idx="524">
                  <c:v>288.52653290000001</c:v>
                </c:pt>
                <c:pt idx="525">
                  <c:v>288.47693329999998</c:v>
                </c:pt>
                <c:pt idx="526">
                  <c:v>286.09992499999998</c:v>
                </c:pt>
                <c:pt idx="527">
                  <c:v>286.47997029999999</c:v>
                </c:pt>
                <c:pt idx="528">
                  <c:v>286.3508392</c:v>
                </c:pt>
                <c:pt idx="529">
                  <c:v>280.35468410000004</c:v>
                </c:pt>
                <c:pt idx="530">
                  <c:v>289.07816600000001</c:v>
                </c:pt>
                <c:pt idx="531">
                  <c:v>287.14026949999999</c:v>
                </c:pt>
                <c:pt idx="532">
                  <c:v>289.18061109999996</c:v>
                </c:pt>
                <c:pt idx="533">
                  <c:v>285.92773830000004</c:v>
                </c:pt>
                <c:pt idx="534">
                  <c:v>290.46889970000001</c:v>
                </c:pt>
                <c:pt idx="535">
                  <c:v>286.6125457</c:v>
                </c:pt>
                <c:pt idx="536">
                  <c:v>287.89487180000003</c:v>
                </c:pt>
                <c:pt idx="537">
                  <c:v>290.31543979999998</c:v>
                </c:pt>
                <c:pt idx="538">
                  <c:v>286.14619929999998</c:v>
                </c:pt>
                <c:pt idx="539">
                  <c:v>287.25063650000004</c:v>
                </c:pt>
                <c:pt idx="540">
                  <c:v>285.97949080000001</c:v>
                </c:pt>
                <c:pt idx="541">
                  <c:v>286.3746615</c:v>
                </c:pt>
                <c:pt idx="542">
                  <c:v>288.28715169999998</c:v>
                </c:pt>
                <c:pt idx="543">
                  <c:v>286.24686820000005</c:v>
                </c:pt>
                <c:pt idx="544">
                  <c:v>283.8571847</c:v>
                </c:pt>
                <c:pt idx="545">
                  <c:v>283.09514480000001</c:v>
                </c:pt>
                <c:pt idx="546">
                  <c:v>288.49828860000002</c:v>
                </c:pt>
                <c:pt idx="547">
                  <c:v>286.12496199999998</c:v>
                </c:pt>
                <c:pt idx="548">
                  <c:v>281.5008345</c:v>
                </c:pt>
                <c:pt idx="549">
                  <c:v>286.06516350000004</c:v>
                </c:pt>
                <c:pt idx="550">
                  <c:v>283.21682829999997</c:v>
                </c:pt>
                <c:pt idx="551">
                  <c:v>284.78801989999999</c:v>
                </c:pt>
                <c:pt idx="552">
                  <c:v>284.15678100000002</c:v>
                </c:pt>
                <c:pt idx="553">
                  <c:v>286.73011300000002</c:v>
                </c:pt>
                <c:pt idx="554">
                  <c:v>290.38903629999999</c:v>
                </c:pt>
                <c:pt idx="555">
                  <c:v>286.02734889999999</c:v>
                </c:pt>
                <c:pt idx="556">
                  <c:v>281.36638160000001</c:v>
                </c:pt>
                <c:pt idx="557">
                  <c:v>288.75700439999997</c:v>
                </c:pt>
                <c:pt idx="558">
                  <c:v>280.61639819999999</c:v>
                </c:pt>
                <c:pt idx="559">
                  <c:v>290.77861700000005</c:v>
                </c:pt>
                <c:pt idx="560">
                  <c:v>286.36571830000003</c:v>
                </c:pt>
                <c:pt idx="561">
                  <c:v>283.5300957</c:v>
                </c:pt>
                <c:pt idx="562">
                  <c:v>285.4079997</c:v>
                </c:pt>
                <c:pt idx="563">
                  <c:v>284.55329210000002</c:v>
                </c:pt>
                <c:pt idx="564">
                  <c:v>282.01419850000002</c:v>
                </c:pt>
                <c:pt idx="565">
                  <c:v>285.32807390000005</c:v>
                </c:pt>
                <c:pt idx="566">
                  <c:v>289.09603989999999</c:v>
                </c:pt>
                <c:pt idx="567">
                  <c:v>280.54305209999995</c:v>
                </c:pt>
                <c:pt idx="568">
                  <c:v>283.24859079999999</c:v>
                </c:pt>
                <c:pt idx="569">
                  <c:v>281.23843160000001</c:v>
                </c:pt>
                <c:pt idx="570">
                  <c:v>290.43443769999999</c:v>
                </c:pt>
                <c:pt idx="571">
                  <c:v>287.60496090000004</c:v>
                </c:pt>
                <c:pt idx="572">
                  <c:v>280.72760139999997</c:v>
                </c:pt>
                <c:pt idx="573">
                  <c:v>288.621151</c:v>
                </c:pt>
                <c:pt idx="574">
                  <c:v>286.45283750000004</c:v>
                </c:pt>
                <c:pt idx="575">
                  <c:v>287.79795799999999</c:v>
                </c:pt>
                <c:pt idx="576">
                  <c:v>283.65454580000005</c:v>
                </c:pt>
                <c:pt idx="577">
                  <c:v>291.57616820000004</c:v>
                </c:pt>
                <c:pt idx="578">
                  <c:v>287.4666732</c:v>
                </c:pt>
                <c:pt idx="579">
                  <c:v>280.31844669999998</c:v>
                </c:pt>
                <c:pt idx="580">
                  <c:v>283.56633639999995</c:v>
                </c:pt>
                <c:pt idx="581">
                  <c:v>281.7717682</c:v>
                </c:pt>
                <c:pt idx="582">
                  <c:v>284.71556219999997</c:v>
                </c:pt>
                <c:pt idx="583">
                  <c:v>284.84043259999999</c:v>
                </c:pt>
                <c:pt idx="584">
                  <c:v>283.14548609999997</c:v>
                </c:pt>
                <c:pt idx="585">
                  <c:v>285.4565806</c:v>
                </c:pt>
                <c:pt idx="586">
                  <c:v>286.62868159999999</c:v>
                </c:pt>
                <c:pt idx="587">
                  <c:v>282.25740889999997</c:v>
                </c:pt>
                <c:pt idx="588">
                  <c:v>284.69530989999998</c:v>
                </c:pt>
                <c:pt idx="589">
                  <c:v>283.3828704</c:v>
                </c:pt>
                <c:pt idx="590">
                  <c:v>282.18369280000002</c:v>
                </c:pt>
                <c:pt idx="591">
                  <c:v>291.92919230000001</c:v>
                </c:pt>
                <c:pt idx="592">
                  <c:v>286.82045909999999</c:v>
                </c:pt>
                <c:pt idx="593">
                  <c:v>290.12806310000002</c:v>
                </c:pt>
                <c:pt idx="594">
                  <c:v>289.72572539999999</c:v>
                </c:pt>
                <c:pt idx="595">
                  <c:v>283.94848790000003</c:v>
                </c:pt>
                <c:pt idx="596">
                  <c:v>281.98534110000003</c:v>
                </c:pt>
                <c:pt idx="597">
                  <c:v>286.64857549999999</c:v>
                </c:pt>
                <c:pt idx="598">
                  <c:v>283.9671707</c:v>
                </c:pt>
                <c:pt idx="599">
                  <c:v>286.00218589999997</c:v>
                </c:pt>
                <c:pt idx="600">
                  <c:v>281.59546189999998</c:v>
                </c:pt>
                <c:pt idx="601">
                  <c:v>290.75034980000004</c:v>
                </c:pt>
                <c:pt idx="602">
                  <c:v>282.32648590000002</c:v>
                </c:pt>
                <c:pt idx="603">
                  <c:v>286.8925946</c:v>
                </c:pt>
                <c:pt idx="604">
                  <c:v>282.64069089999998</c:v>
                </c:pt>
                <c:pt idx="605">
                  <c:v>291.16918370000002</c:v>
                </c:pt>
                <c:pt idx="606">
                  <c:v>286.95434009999997</c:v>
                </c:pt>
                <c:pt idx="607">
                  <c:v>285.96915949999999</c:v>
                </c:pt>
                <c:pt idx="608">
                  <c:v>287.41437430000002</c:v>
                </c:pt>
                <c:pt idx="609">
                  <c:v>283.64783510000001</c:v>
                </c:pt>
                <c:pt idx="610">
                  <c:v>290.79945960000003</c:v>
                </c:pt>
                <c:pt idx="611">
                  <c:v>281.11493250000001</c:v>
                </c:pt>
                <c:pt idx="612">
                  <c:v>286.9006498</c:v>
                </c:pt>
                <c:pt idx="613">
                  <c:v>285.8368079</c:v>
                </c:pt>
                <c:pt idx="614">
                  <c:v>289.88468280000001</c:v>
                </c:pt>
                <c:pt idx="615">
                  <c:v>291.86314909999999</c:v>
                </c:pt>
                <c:pt idx="616">
                  <c:v>283.31913880000002</c:v>
                </c:pt>
                <c:pt idx="617">
                  <c:v>285.67113000000001</c:v>
                </c:pt>
                <c:pt idx="618">
                  <c:v>283.67957559999996</c:v>
                </c:pt>
                <c:pt idx="619">
                  <c:v>280.56362030000003</c:v>
                </c:pt>
                <c:pt idx="620">
                  <c:v>289.827922</c:v>
                </c:pt>
                <c:pt idx="621">
                  <c:v>280.52493759999999</c:v>
                </c:pt>
                <c:pt idx="622">
                  <c:v>290.44592450000005</c:v>
                </c:pt>
                <c:pt idx="623">
                  <c:v>283.71130589999996</c:v>
                </c:pt>
                <c:pt idx="624">
                  <c:v>287.4386523</c:v>
                </c:pt>
                <c:pt idx="625">
                  <c:v>282.05368420000002</c:v>
                </c:pt>
                <c:pt idx="626">
                  <c:v>285.58563669999995</c:v>
                </c:pt>
                <c:pt idx="627">
                  <c:v>291.56991379999999</c:v>
                </c:pt>
                <c:pt idx="628">
                  <c:v>291.74372450000004</c:v>
                </c:pt>
                <c:pt idx="629">
                  <c:v>291.40922289999997</c:v>
                </c:pt>
                <c:pt idx="630">
                  <c:v>290.81695909999996</c:v>
                </c:pt>
                <c:pt idx="631">
                  <c:v>289.54750550000006</c:v>
                </c:pt>
                <c:pt idx="632">
                  <c:v>291.54934909999997</c:v>
                </c:pt>
                <c:pt idx="633">
                  <c:v>282.46699760000001</c:v>
                </c:pt>
                <c:pt idx="634">
                  <c:v>289.8538168</c:v>
                </c:pt>
                <c:pt idx="635">
                  <c:v>287.06752799999998</c:v>
                </c:pt>
                <c:pt idx="636">
                  <c:v>281.72315120000002</c:v>
                </c:pt>
                <c:pt idx="637">
                  <c:v>285.25288810000001</c:v>
                </c:pt>
                <c:pt idx="638">
                  <c:v>283.8765942</c:v>
                </c:pt>
                <c:pt idx="639">
                  <c:v>288.97609199999999</c:v>
                </c:pt>
                <c:pt idx="640">
                  <c:v>291.83161030000002</c:v>
                </c:pt>
                <c:pt idx="641">
                  <c:v>281.44164990000002</c:v>
                </c:pt>
                <c:pt idx="642">
                  <c:v>288.99702590000004</c:v>
                </c:pt>
                <c:pt idx="643">
                  <c:v>289.46460889999997</c:v>
                </c:pt>
                <c:pt idx="644">
                  <c:v>280.05790029999997</c:v>
                </c:pt>
                <c:pt idx="645">
                  <c:v>291.14409460000002</c:v>
                </c:pt>
                <c:pt idx="646">
                  <c:v>282.71130550000004</c:v>
                </c:pt>
                <c:pt idx="647">
                  <c:v>284.87074209999997</c:v>
                </c:pt>
                <c:pt idx="648">
                  <c:v>281.30235629999999</c:v>
                </c:pt>
                <c:pt idx="649">
                  <c:v>290.48778090000002</c:v>
                </c:pt>
                <c:pt idx="650">
                  <c:v>288.07816249999996</c:v>
                </c:pt>
                <c:pt idx="651">
                  <c:v>286.98542940000004</c:v>
                </c:pt>
                <c:pt idx="652">
                  <c:v>286.94142099999999</c:v>
                </c:pt>
                <c:pt idx="653">
                  <c:v>286.79784029999996</c:v>
                </c:pt>
                <c:pt idx="654">
                  <c:v>283.57759830000003</c:v>
                </c:pt>
                <c:pt idx="655">
                  <c:v>290.61552169999999</c:v>
                </c:pt>
                <c:pt idx="656">
                  <c:v>287.86808490000004</c:v>
                </c:pt>
                <c:pt idx="657">
                  <c:v>291.89747210000002</c:v>
                </c:pt>
                <c:pt idx="658">
                  <c:v>282.1070388</c:v>
                </c:pt>
                <c:pt idx="659">
                  <c:v>282.94530520000001</c:v>
                </c:pt>
                <c:pt idx="660">
                  <c:v>288.13433350000003</c:v>
                </c:pt>
                <c:pt idx="661">
                  <c:v>284.44966420000003</c:v>
                </c:pt>
                <c:pt idx="662">
                  <c:v>286.7899281</c:v>
                </c:pt>
                <c:pt idx="663">
                  <c:v>282.74786700000004</c:v>
                </c:pt>
                <c:pt idx="664">
                  <c:v>283.423113</c:v>
                </c:pt>
                <c:pt idx="665">
                  <c:v>286.40215769999998</c:v>
                </c:pt>
                <c:pt idx="666">
                  <c:v>288.32996750000001</c:v>
                </c:pt>
                <c:pt idx="667">
                  <c:v>287.10609030000001</c:v>
                </c:pt>
                <c:pt idx="668">
                  <c:v>284.0868294</c:v>
                </c:pt>
                <c:pt idx="669">
                  <c:v>285.84119829999997</c:v>
                </c:pt>
                <c:pt idx="670">
                  <c:v>291.37095410000001</c:v>
                </c:pt>
                <c:pt idx="671">
                  <c:v>291.41688059999996</c:v>
                </c:pt>
                <c:pt idx="672">
                  <c:v>283.43152519999995</c:v>
                </c:pt>
                <c:pt idx="673">
                  <c:v>284.31542820000004</c:v>
                </c:pt>
                <c:pt idx="674">
                  <c:v>286.53140740000003</c:v>
                </c:pt>
                <c:pt idx="675">
                  <c:v>280.21453710000003</c:v>
                </c:pt>
                <c:pt idx="676">
                  <c:v>281.24995760000002</c:v>
                </c:pt>
                <c:pt idx="677">
                  <c:v>285.64792249999999</c:v>
                </c:pt>
                <c:pt idx="678">
                  <c:v>290.32557410000004</c:v>
                </c:pt>
                <c:pt idx="679">
                  <c:v>291.24192840000001</c:v>
                </c:pt>
                <c:pt idx="680">
                  <c:v>282.86738429999997</c:v>
                </c:pt>
                <c:pt idx="681">
                  <c:v>291.42631800000004</c:v>
                </c:pt>
                <c:pt idx="682">
                  <c:v>289.75034749999998</c:v>
                </c:pt>
                <c:pt idx="683">
                  <c:v>283.12061330000006</c:v>
                </c:pt>
                <c:pt idx="684">
                  <c:v>289.31238209999998</c:v>
                </c:pt>
                <c:pt idx="685">
                  <c:v>282.68086879999998</c:v>
                </c:pt>
                <c:pt idx="686">
                  <c:v>283.72015970000001</c:v>
                </c:pt>
                <c:pt idx="687">
                  <c:v>284.92463709999998</c:v>
                </c:pt>
                <c:pt idx="688">
                  <c:v>289.12882930000001</c:v>
                </c:pt>
                <c:pt idx="689">
                  <c:v>290.90581120000002</c:v>
                </c:pt>
                <c:pt idx="690">
                  <c:v>288.67662900000005</c:v>
                </c:pt>
                <c:pt idx="691">
                  <c:v>282.0272956</c:v>
                </c:pt>
                <c:pt idx="692">
                  <c:v>280.73764260000002</c:v>
                </c:pt>
                <c:pt idx="693">
                  <c:v>288.8190831</c:v>
                </c:pt>
                <c:pt idx="694">
                  <c:v>282.87564270000001</c:v>
                </c:pt>
                <c:pt idx="695">
                  <c:v>291.5836827</c:v>
                </c:pt>
                <c:pt idx="696">
                  <c:v>290.06031000000002</c:v>
                </c:pt>
                <c:pt idx="697">
                  <c:v>286.58988549999998</c:v>
                </c:pt>
                <c:pt idx="698">
                  <c:v>286.93812170000001</c:v>
                </c:pt>
                <c:pt idx="699">
                  <c:v>288.61687030000002</c:v>
                </c:pt>
                <c:pt idx="700">
                  <c:v>289.58553030000002</c:v>
                </c:pt>
                <c:pt idx="701">
                  <c:v>283.98238160000005</c:v>
                </c:pt>
                <c:pt idx="702">
                  <c:v>280.13058039999999</c:v>
                </c:pt>
                <c:pt idx="703">
                  <c:v>282.4352634</c:v>
                </c:pt>
                <c:pt idx="704">
                  <c:v>289.73353580000003</c:v>
                </c:pt>
                <c:pt idx="705">
                  <c:v>289.5760717</c:v>
                </c:pt>
                <c:pt idx="706">
                  <c:v>280.37419119999998</c:v>
                </c:pt>
                <c:pt idx="707">
                  <c:v>289.9855144</c:v>
                </c:pt>
                <c:pt idx="708">
                  <c:v>280.66572989999997</c:v>
                </c:pt>
                <c:pt idx="709">
                  <c:v>280.55187230000001</c:v>
                </c:pt>
                <c:pt idx="710">
                  <c:v>282.09632679999999</c:v>
                </c:pt>
                <c:pt idx="711">
                  <c:v>291.50661859999997</c:v>
                </c:pt>
                <c:pt idx="712">
                  <c:v>284.94569410000003</c:v>
                </c:pt>
                <c:pt idx="713">
                  <c:v>289.60542050000004</c:v>
                </c:pt>
                <c:pt idx="714">
                  <c:v>284.12010889999999</c:v>
                </c:pt>
                <c:pt idx="715">
                  <c:v>287.2032461</c:v>
                </c:pt>
                <c:pt idx="716">
                  <c:v>285.17860350000001</c:v>
                </c:pt>
                <c:pt idx="717">
                  <c:v>282.2077496</c:v>
                </c:pt>
                <c:pt idx="718">
                  <c:v>281.0465155</c:v>
                </c:pt>
                <c:pt idx="719">
                  <c:v>280.3836139</c:v>
                </c:pt>
                <c:pt idx="720">
                  <c:v>286.86383760000001</c:v>
                </c:pt>
                <c:pt idx="721">
                  <c:v>286.67810320000001</c:v>
                </c:pt>
                <c:pt idx="722">
                  <c:v>289.63238410000002</c:v>
                </c:pt>
                <c:pt idx="723">
                  <c:v>291.3327061</c:v>
                </c:pt>
                <c:pt idx="724">
                  <c:v>287.91307760000001</c:v>
                </c:pt>
                <c:pt idx="725">
                  <c:v>289.033005</c:v>
                </c:pt>
                <c:pt idx="726">
                  <c:v>283.60573190000002</c:v>
                </c:pt>
                <c:pt idx="727">
                  <c:v>281.47417690000003</c:v>
                </c:pt>
                <c:pt idx="728">
                  <c:v>280.1613625</c:v>
                </c:pt>
                <c:pt idx="729">
                  <c:v>287.65004010000001</c:v>
                </c:pt>
                <c:pt idx="730">
                  <c:v>290.11493339999998</c:v>
                </c:pt>
                <c:pt idx="731">
                  <c:v>284.98616509999999</c:v>
                </c:pt>
                <c:pt idx="732">
                  <c:v>288.11260700000003</c:v>
                </c:pt>
                <c:pt idx="733">
                  <c:v>281.96030250000001</c:v>
                </c:pt>
                <c:pt idx="734">
                  <c:v>286.28119329999998</c:v>
                </c:pt>
                <c:pt idx="735">
                  <c:v>290.17285450000003</c:v>
                </c:pt>
                <c:pt idx="736">
                  <c:v>290.41087349999998</c:v>
                </c:pt>
                <c:pt idx="737">
                  <c:v>284.7994291</c:v>
                </c:pt>
                <c:pt idx="738">
                  <c:v>289.3201747</c:v>
                </c:pt>
                <c:pt idx="739">
                  <c:v>285.73438820000001</c:v>
                </c:pt>
                <c:pt idx="740">
                  <c:v>290.73985859999999</c:v>
                </c:pt>
                <c:pt idx="741">
                  <c:v>284.16692269999999</c:v>
                </c:pt>
                <c:pt idx="742">
                  <c:v>289.08744420000005</c:v>
                </c:pt>
                <c:pt idx="743">
                  <c:v>280.36548719999996</c:v>
                </c:pt>
                <c:pt idx="744">
                  <c:v>286.21571740000002</c:v>
                </c:pt>
                <c:pt idx="745">
                  <c:v>281.25018060000002</c:v>
                </c:pt>
                <c:pt idx="746">
                  <c:v>287.94219989999999</c:v>
                </c:pt>
                <c:pt idx="747">
                  <c:v>284.43135369999999</c:v>
                </c:pt>
                <c:pt idx="748">
                  <c:v>291.67680100000001</c:v>
                </c:pt>
                <c:pt idx="749">
                  <c:v>284.99844280000002</c:v>
                </c:pt>
                <c:pt idx="750">
                  <c:v>289.84216729999997</c:v>
                </c:pt>
                <c:pt idx="751">
                  <c:v>286.77771080000002</c:v>
                </c:pt>
                <c:pt idx="752">
                  <c:v>281.3292318</c:v>
                </c:pt>
                <c:pt idx="753">
                  <c:v>282.0877582</c:v>
                </c:pt>
                <c:pt idx="754">
                  <c:v>283.34866679999999</c:v>
                </c:pt>
                <c:pt idx="755">
                  <c:v>284.5710196</c:v>
                </c:pt>
                <c:pt idx="756">
                  <c:v>283.02996059999998</c:v>
                </c:pt>
                <c:pt idx="757">
                  <c:v>282.38279840000001</c:v>
                </c:pt>
                <c:pt idx="758">
                  <c:v>289.71458760000002</c:v>
                </c:pt>
                <c:pt idx="759">
                  <c:v>290.71843310000003</c:v>
                </c:pt>
                <c:pt idx="760">
                  <c:v>287.26690070000001</c:v>
                </c:pt>
                <c:pt idx="761">
                  <c:v>285.22160780000002</c:v>
                </c:pt>
                <c:pt idx="762">
                  <c:v>282.36740209999999</c:v>
                </c:pt>
                <c:pt idx="763">
                  <c:v>285.44107640000004</c:v>
                </c:pt>
                <c:pt idx="764">
                  <c:v>283.54701340000003</c:v>
                </c:pt>
                <c:pt idx="765">
                  <c:v>285.55153940000002</c:v>
                </c:pt>
                <c:pt idx="766">
                  <c:v>285.49548570000002</c:v>
                </c:pt>
                <c:pt idx="767">
                  <c:v>290.84349219999996</c:v>
                </c:pt>
                <c:pt idx="768">
                  <c:v>287.70792999999998</c:v>
                </c:pt>
                <c:pt idx="769">
                  <c:v>283.39196230000005</c:v>
                </c:pt>
                <c:pt idx="770">
                  <c:v>280.47311229999997</c:v>
                </c:pt>
                <c:pt idx="771">
                  <c:v>289.65245140000002</c:v>
                </c:pt>
                <c:pt idx="772">
                  <c:v>289.06590899999998</c:v>
                </c:pt>
                <c:pt idx="773">
                  <c:v>288.82477340000003</c:v>
                </c:pt>
                <c:pt idx="774">
                  <c:v>284.05676890000001</c:v>
                </c:pt>
                <c:pt idx="775">
                  <c:v>289.561103</c:v>
                </c:pt>
                <c:pt idx="776">
                  <c:v>286.25018610000001</c:v>
                </c:pt>
                <c:pt idx="777">
                  <c:v>285.11441310000004</c:v>
                </c:pt>
                <c:pt idx="778">
                  <c:v>282.69847350000003</c:v>
                </c:pt>
                <c:pt idx="779">
                  <c:v>290.24275349999999</c:v>
                </c:pt>
                <c:pt idx="780">
                  <c:v>291.19626</c:v>
                </c:pt>
                <c:pt idx="781">
                  <c:v>284.89532969999999</c:v>
                </c:pt>
                <c:pt idx="782">
                  <c:v>287.66037369999998</c:v>
                </c:pt>
                <c:pt idx="783">
                  <c:v>289.6418974</c:v>
                </c:pt>
                <c:pt idx="784">
                  <c:v>282.92898539999999</c:v>
                </c:pt>
                <c:pt idx="785">
                  <c:v>288.34761470000001</c:v>
                </c:pt>
                <c:pt idx="786">
                  <c:v>288.29348810000005</c:v>
                </c:pt>
                <c:pt idx="787">
                  <c:v>287.98445520000001</c:v>
                </c:pt>
                <c:pt idx="788">
                  <c:v>285.52471960000003</c:v>
                </c:pt>
                <c:pt idx="789">
                  <c:v>286.15524879999998</c:v>
                </c:pt>
                <c:pt idx="790">
                  <c:v>291.79108029999998</c:v>
                </c:pt>
                <c:pt idx="791">
                  <c:v>283.91389990000005</c:v>
                </c:pt>
                <c:pt idx="792">
                  <c:v>287.4508333</c:v>
                </c:pt>
                <c:pt idx="793">
                  <c:v>282.49753139999996</c:v>
                </c:pt>
                <c:pt idx="794">
                  <c:v>280.99325870000001</c:v>
                </c:pt>
                <c:pt idx="795">
                  <c:v>285.89604350000002</c:v>
                </c:pt>
                <c:pt idx="796">
                  <c:v>287.81907380000001</c:v>
                </c:pt>
                <c:pt idx="797">
                  <c:v>285.2882851</c:v>
                </c:pt>
                <c:pt idx="798">
                  <c:v>290.35878780000002</c:v>
                </c:pt>
                <c:pt idx="799">
                  <c:v>284.96090770000001</c:v>
                </c:pt>
                <c:pt idx="800">
                  <c:v>283.77729010000002</c:v>
                </c:pt>
                <c:pt idx="801">
                  <c:v>290.65200370000002</c:v>
                </c:pt>
                <c:pt idx="802">
                  <c:v>290.2838663</c:v>
                </c:pt>
                <c:pt idx="803">
                  <c:v>282.75873460000003</c:v>
                </c:pt>
                <c:pt idx="804">
                  <c:v>285.75410790000001</c:v>
                </c:pt>
                <c:pt idx="805">
                  <c:v>291.90220799999997</c:v>
                </c:pt>
                <c:pt idx="806">
                  <c:v>288.7355996</c:v>
                </c:pt>
                <c:pt idx="807">
                  <c:v>281.26401530000004</c:v>
                </c:pt>
                <c:pt idx="808">
                  <c:v>283.27495120000003</c:v>
                </c:pt>
                <c:pt idx="809">
                  <c:v>281.78403370000001</c:v>
                </c:pt>
                <c:pt idx="810">
                  <c:v>290.26630349999999</c:v>
                </c:pt>
                <c:pt idx="811">
                  <c:v>291.32340000000005</c:v>
                </c:pt>
                <c:pt idx="812">
                  <c:v>291.34147619999999</c:v>
                </c:pt>
                <c:pt idx="813">
                  <c:v>283.84778540000002</c:v>
                </c:pt>
                <c:pt idx="814">
                  <c:v>281.80520150000001</c:v>
                </c:pt>
                <c:pt idx="815">
                  <c:v>280.27847989999998</c:v>
                </c:pt>
                <c:pt idx="816">
                  <c:v>282.72059240000004</c:v>
                </c:pt>
                <c:pt idx="817">
                  <c:v>291.07713439999998</c:v>
                </c:pt>
                <c:pt idx="818">
                  <c:v>289.0521119</c:v>
                </c:pt>
                <c:pt idx="819">
                  <c:v>287.93060919999999</c:v>
                </c:pt>
                <c:pt idx="820">
                  <c:v>281.56308990000002</c:v>
                </c:pt>
                <c:pt idx="821">
                  <c:v>280.89616590000003</c:v>
                </c:pt>
                <c:pt idx="822">
                  <c:v>285.99597820000002</c:v>
                </c:pt>
                <c:pt idx="823">
                  <c:v>281.69678420000002</c:v>
                </c:pt>
                <c:pt idx="824">
                  <c:v>284.32978919999999</c:v>
                </c:pt>
                <c:pt idx="825">
                  <c:v>288.02928100000003</c:v>
                </c:pt>
                <c:pt idx="826">
                  <c:v>286.07841590000004</c:v>
                </c:pt>
                <c:pt idx="827">
                  <c:v>287.2214803</c:v>
                </c:pt>
                <c:pt idx="828">
                  <c:v>285.20214090000002</c:v>
                </c:pt>
                <c:pt idx="829">
                  <c:v>282.48644510000003</c:v>
                </c:pt>
                <c:pt idx="830">
                  <c:v>285.23073210000001</c:v>
                </c:pt>
                <c:pt idx="831">
                  <c:v>281.21228020000001</c:v>
                </c:pt>
                <c:pt idx="832">
                  <c:v>288.04630029999998</c:v>
                </c:pt>
                <c:pt idx="833">
                  <c:v>282.5116203</c:v>
                </c:pt>
                <c:pt idx="834">
                  <c:v>280.88907780000005</c:v>
                </c:pt>
                <c:pt idx="835">
                  <c:v>281.34944770000004</c:v>
                </c:pt>
                <c:pt idx="836">
                  <c:v>286.18332850000002</c:v>
                </c:pt>
                <c:pt idx="837">
                  <c:v>284.63769610000003</c:v>
                </c:pt>
                <c:pt idx="838">
                  <c:v>289.76902110000003</c:v>
                </c:pt>
                <c:pt idx="839">
                  <c:v>291.48917519999998</c:v>
                </c:pt>
                <c:pt idx="840">
                  <c:v>282.67069850000001</c:v>
                </c:pt>
                <c:pt idx="841">
                  <c:v>282.03691090000001</c:v>
                </c:pt>
                <c:pt idx="842">
                  <c:v>283.44657230000001</c:v>
                </c:pt>
                <c:pt idx="843">
                  <c:v>291.21829229999997</c:v>
                </c:pt>
                <c:pt idx="844">
                  <c:v>290.09746539999998</c:v>
                </c:pt>
                <c:pt idx="845">
                  <c:v>285.03948650000001</c:v>
                </c:pt>
                <c:pt idx="846">
                  <c:v>288.5000718</c:v>
                </c:pt>
                <c:pt idx="847">
                  <c:v>290.93065200000001</c:v>
                </c:pt>
                <c:pt idx="848">
                  <c:v>283.76557760000003</c:v>
                </c:pt>
                <c:pt idx="849">
                  <c:v>282.70729969999996</c:v>
                </c:pt>
                <c:pt idx="850">
                  <c:v>291.06468939999996</c:v>
                </c:pt>
                <c:pt idx="851">
                  <c:v>290.8966514</c:v>
                </c:pt>
                <c:pt idx="852">
                  <c:v>285.77330749999999</c:v>
                </c:pt>
                <c:pt idx="853">
                  <c:v>291.20052830000003</c:v>
                </c:pt>
                <c:pt idx="854">
                  <c:v>290.76012250000002</c:v>
                </c:pt>
                <c:pt idx="855">
                  <c:v>285.88429350000001</c:v>
                </c:pt>
                <c:pt idx="856">
                  <c:v>280.43618440000006</c:v>
                </c:pt>
                <c:pt idx="857">
                  <c:v>282.6388968</c:v>
                </c:pt>
                <c:pt idx="858">
                  <c:v>282.57996909999997</c:v>
                </c:pt>
                <c:pt idx="859">
                  <c:v>283.92720990000004</c:v>
                </c:pt>
                <c:pt idx="860">
                  <c:v>281.1902303</c:v>
                </c:pt>
                <c:pt idx="861">
                  <c:v>282.98032900000004</c:v>
                </c:pt>
                <c:pt idx="862">
                  <c:v>284.11843270000003</c:v>
                </c:pt>
                <c:pt idx="863">
                  <c:v>280.06116179999998</c:v>
                </c:pt>
                <c:pt idx="864">
                  <c:v>280.22381670000004</c:v>
                </c:pt>
                <c:pt idx="865">
                  <c:v>284.09402310000002</c:v>
                </c:pt>
                <c:pt idx="866">
                  <c:v>288.01684330000001</c:v>
                </c:pt>
                <c:pt idx="867">
                  <c:v>288.8436691</c:v>
                </c:pt>
                <c:pt idx="868">
                  <c:v>284.81241399999999</c:v>
                </c:pt>
                <c:pt idx="869">
                  <c:v>284.85668509999999</c:v>
                </c:pt>
                <c:pt idx="870">
                  <c:v>288.43356719999997</c:v>
                </c:pt>
                <c:pt idx="871">
                  <c:v>289.4117081</c:v>
                </c:pt>
                <c:pt idx="872">
                  <c:v>290.13063870000002</c:v>
                </c:pt>
                <c:pt idx="873">
                  <c:v>288.70723700000002</c:v>
                </c:pt>
                <c:pt idx="874">
                  <c:v>282.00408809999999</c:v>
                </c:pt>
                <c:pt idx="875">
                  <c:v>291.46508740000002</c:v>
                </c:pt>
                <c:pt idx="876">
                  <c:v>290.08633230000004</c:v>
                </c:pt>
                <c:pt idx="877">
                  <c:v>284.5295673</c:v>
                </c:pt>
                <c:pt idx="878">
                  <c:v>280.18296240000001</c:v>
                </c:pt>
                <c:pt idx="879">
                  <c:v>284.24944340000002</c:v>
                </c:pt>
                <c:pt idx="880">
                  <c:v>288.35585989999998</c:v>
                </c:pt>
                <c:pt idx="881">
                  <c:v>282.11268060000003</c:v>
                </c:pt>
                <c:pt idx="882">
                  <c:v>280.97281790000005</c:v>
                </c:pt>
                <c:pt idx="883">
                  <c:v>280.04780399999999</c:v>
                </c:pt>
                <c:pt idx="884">
                  <c:v>282.13976409999998</c:v>
                </c:pt>
                <c:pt idx="885">
                  <c:v>284.61491460000002</c:v>
                </c:pt>
                <c:pt idx="886">
                  <c:v>286.29038709999998</c:v>
                </c:pt>
                <c:pt idx="887">
                  <c:v>284.03163270000005</c:v>
                </c:pt>
                <c:pt idx="888">
                  <c:v>280.83351530000004</c:v>
                </c:pt>
                <c:pt idx="889">
                  <c:v>287.35220909999998</c:v>
                </c:pt>
                <c:pt idx="890">
                  <c:v>284.60593190000003</c:v>
                </c:pt>
                <c:pt idx="891">
                  <c:v>291.62019179999999</c:v>
                </c:pt>
                <c:pt idx="892">
                  <c:v>282.15707160000005</c:v>
                </c:pt>
                <c:pt idx="893">
                  <c:v>291.81788390000003</c:v>
                </c:pt>
                <c:pt idx="894">
                  <c:v>282.1967204</c:v>
                </c:pt>
                <c:pt idx="895">
                  <c:v>280.11668969999999</c:v>
                </c:pt>
                <c:pt idx="896">
                  <c:v>286.65992640000002</c:v>
                </c:pt>
                <c:pt idx="897">
                  <c:v>291.5150003</c:v>
                </c:pt>
                <c:pt idx="898">
                  <c:v>288.95783850000004</c:v>
                </c:pt>
                <c:pt idx="899">
                  <c:v>291.65018310000005</c:v>
                </c:pt>
                <c:pt idx="900">
                  <c:v>283.70610479999999</c:v>
                </c:pt>
                <c:pt idx="901">
                  <c:v>289.0024616</c:v>
                </c:pt>
                <c:pt idx="902">
                  <c:v>290.3453116</c:v>
                </c:pt>
                <c:pt idx="903">
                  <c:v>282.66910180000002</c:v>
                </c:pt>
                <c:pt idx="904">
                  <c:v>286.3401619</c:v>
                </c:pt>
                <c:pt idx="905">
                  <c:v>286.17263260000004</c:v>
                </c:pt>
                <c:pt idx="906">
                  <c:v>283.99169870000003</c:v>
                </c:pt>
                <c:pt idx="907">
                  <c:v>284.26102909999997</c:v>
                </c:pt>
                <c:pt idx="908">
                  <c:v>288.89089990000002</c:v>
                </c:pt>
                <c:pt idx="909">
                  <c:v>283.51476500000001</c:v>
                </c:pt>
                <c:pt idx="910">
                  <c:v>280.76017229999997</c:v>
                </c:pt>
                <c:pt idx="911">
                  <c:v>287.71695340000002</c:v>
                </c:pt>
                <c:pt idx="912">
                  <c:v>287.99725469999998</c:v>
                </c:pt>
                <c:pt idx="913">
                  <c:v>280.67331390000004</c:v>
                </c:pt>
                <c:pt idx="914">
                  <c:v>290.62681790000005</c:v>
                </c:pt>
                <c:pt idx="915">
                  <c:v>291.61050670000003</c:v>
                </c:pt>
                <c:pt idx="916">
                  <c:v>281.55863620000002</c:v>
                </c:pt>
                <c:pt idx="917">
                  <c:v>282.97001230000001</c:v>
                </c:pt>
                <c:pt idx="918">
                  <c:v>285.79196020000001</c:v>
                </c:pt>
                <c:pt idx="919">
                  <c:v>285.8009141</c:v>
                </c:pt>
                <c:pt idx="920">
                  <c:v>288.77053240000004</c:v>
                </c:pt>
                <c:pt idx="921">
                  <c:v>282.55042690000005</c:v>
                </c:pt>
                <c:pt idx="922">
                  <c:v>291.59414120000002</c:v>
                </c:pt>
                <c:pt idx="923">
                  <c:v>285.63252340000003</c:v>
                </c:pt>
                <c:pt idx="924">
                  <c:v>281.70901069999996</c:v>
                </c:pt>
                <c:pt idx="925">
                  <c:v>281.71694390000005</c:v>
                </c:pt>
                <c:pt idx="926">
                  <c:v>287.13487880000002</c:v>
                </c:pt>
                <c:pt idx="927">
                  <c:v>285.56203730000004</c:v>
                </c:pt>
                <c:pt idx="928">
                  <c:v>284.5609627</c:v>
                </c:pt>
                <c:pt idx="929">
                  <c:v>280.42708700000003</c:v>
                </c:pt>
                <c:pt idx="930">
                  <c:v>280.77709759999999</c:v>
                </c:pt>
                <c:pt idx="931">
                  <c:v>286.38256749999999</c:v>
                </c:pt>
                <c:pt idx="932">
                  <c:v>287.75361249999997</c:v>
                </c:pt>
                <c:pt idx="933">
                  <c:v>286.16724750000003</c:v>
                </c:pt>
                <c:pt idx="934">
                  <c:v>287.58880599999998</c:v>
                </c:pt>
                <c:pt idx="935">
                  <c:v>284.54984880000001</c:v>
                </c:pt>
                <c:pt idx="936">
                  <c:v>291.55178710000001</c:v>
                </c:pt>
                <c:pt idx="937">
                  <c:v>290.0238961</c:v>
                </c:pt>
                <c:pt idx="938">
                  <c:v>290.82455560000005</c:v>
                </c:pt>
                <c:pt idx="939">
                  <c:v>288.4492821</c:v>
                </c:pt>
                <c:pt idx="940">
                  <c:v>281.75913980000001</c:v>
                </c:pt>
                <c:pt idx="941">
                  <c:v>283.49898700000006</c:v>
                </c:pt>
                <c:pt idx="942">
                  <c:v>281.42547639999998</c:v>
                </c:pt>
                <c:pt idx="943">
                  <c:v>284.00482679999999</c:v>
                </c:pt>
                <c:pt idx="944">
                  <c:v>282.54648850000001</c:v>
                </c:pt>
                <c:pt idx="945">
                  <c:v>289.33617479999998</c:v>
                </c:pt>
                <c:pt idx="946">
                  <c:v>282.58909320000004</c:v>
                </c:pt>
                <c:pt idx="947">
                  <c:v>288.05612229999997</c:v>
                </c:pt>
                <c:pt idx="948">
                  <c:v>282.53454340000002</c:v>
                </c:pt>
                <c:pt idx="949">
                  <c:v>287.88992060000004</c:v>
                </c:pt>
                <c:pt idx="950">
                  <c:v>291.08223989999999</c:v>
                </c:pt>
                <c:pt idx="951">
                  <c:v>288.60433519999998</c:v>
                </c:pt>
                <c:pt idx="952">
                  <c:v>286.81960529999998</c:v>
                </c:pt>
                <c:pt idx="953">
                  <c:v>289.90300860000002</c:v>
                </c:pt>
                <c:pt idx="954">
                  <c:v>290.54246380000001</c:v>
                </c:pt>
                <c:pt idx="955">
                  <c:v>280.1266784</c:v>
                </c:pt>
                <c:pt idx="956">
                  <c:v>280.51326740000002</c:v>
                </c:pt>
                <c:pt idx="957">
                  <c:v>287.23483549999997</c:v>
                </c:pt>
                <c:pt idx="958">
                  <c:v>289.28235860000001</c:v>
                </c:pt>
                <c:pt idx="959">
                  <c:v>288.00861320000001</c:v>
                </c:pt>
                <c:pt idx="960">
                  <c:v>291.47242660000001</c:v>
                </c:pt>
                <c:pt idx="961">
                  <c:v>289.92985060000001</c:v>
                </c:pt>
                <c:pt idx="962">
                  <c:v>289.96794979999999</c:v>
                </c:pt>
                <c:pt idx="963">
                  <c:v>289.45182370000003</c:v>
                </c:pt>
                <c:pt idx="964">
                  <c:v>280.33859269999999</c:v>
                </c:pt>
                <c:pt idx="965">
                  <c:v>280.44152580000002</c:v>
                </c:pt>
                <c:pt idx="966">
                  <c:v>289.53041600000006</c:v>
                </c:pt>
                <c:pt idx="967">
                  <c:v>289.1559446</c:v>
                </c:pt>
                <c:pt idx="968">
                  <c:v>285.37323810000004</c:v>
                </c:pt>
                <c:pt idx="969">
                  <c:v>283.90616249999999</c:v>
                </c:pt>
                <c:pt idx="970">
                  <c:v>289.34276500000004</c:v>
                </c:pt>
                <c:pt idx="971">
                  <c:v>282.28647330000001</c:v>
                </c:pt>
                <c:pt idx="972">
                  <c:v>285.51948749999997</c:v>
                </c:pt>
                <c:pt idx="973">
                  <c:v>287.44727029999996</c:v>
                </c:pt>
                <c:pt idx="974">
                  <c:v>291.52688620000004</c:v>
                </c:pt>
                <c:pt idx="975">
                  <c:v>287.39069719999998</c:v>
                </c:pt>
                <c:pt idx="976">
                  <c:v>290.2567201</c:v>
                </c:pt>
                <c:pt idx="977">
                  <c:v>285.12255949999997</c:v>
                </c:pt>
                <c:pt idx="978">
                  <c:v>289.61574139999999</c:v>
                </c:pt>
                <c:pt idx="979">
                  <c:v>291.66749629999998</c:v>
                </c:pt>
                <c:pt idx="980">
                  <c:v>284.95281019999999</c:v>
                </c:pt>
                <c:pt idx="981">
                  <c:v>280.98571470000002</c:v>
                </c:pt>
                <c:pt idx="982">
                  <c:v>287.62029560000002</c:v>
                </c:pt>
                <c:pt idx="983">
                  <c:v>283.10580770000001</c:v>
                </c:pt>
                <c:pt idx="984">
                  <c:v>285.85757160000003</c:v>
                </c:pt>
                <c:pt idx="985">
                  <c:v>281.38556339999997</c:v>
                </c:pt>
                <c:pt idx="986">
                  <c:v>280.87383440000002</c:v>
                </c:pt>
                <c:pt idx="987">
                  <c:v>280.70384960000001</c:v>
                </c:pt>
                <c:pt idx="988">
                  <c:v>284.23535080000005</c:v>
                </c:pt>
                <c:pt idx="989">
                  <c:v>288.7439718</c:v>
                </c:pt>
                <c:pt idx="990">
                  <c:v>284.37711310000003</c:v>
                </c:pt>
                <c:pt idx="991">
                  <c:v>289.49870429999999</c:v>
                </c:pt>
                <c:pt idx="992">
                  <c:v>280.45738490000002</c:v>
                </c:pt>
                <c:pt idx="993">
                  <c:v>282.30179810000004</c:v>
                </c:pt>
                <c:pt idx="994">
                  <c:v>286.3386873</c:v>
                </c:pt>
                <c:pt idx="995">
                  <c:v>291.02396879999998</c:v>
                </c:pt>
                <c:pt idx="996">
                  <c:v>282.34952429999998</c:v>
                </c:pt>
                <c:pt idx="997">
                  <c:v>280.3230461</c:v>
                </c:pt>
                <c:pt idx="998">
                  <c:v>288.30788650000005</c:v>
                </c:pt>
                <c:pt idx="999">
                  <c:v>286.912982</c:v>
                </c:pt>
                <c:pt idx="1000">
                  <c:v>284.3470423</c:v>
                </c:pt>
                <c:pt idx="1001">
                  <c:v>281.91312290000002</c:v>
                </c:pt>
                <c:pt idx="1002">
                  <c:v>284.46499200000005</c:v>
                </c:pt>
                <c:pt idx="1003">
                  <c:v>291.76186839999997</c:v>
                </c:pt>
                <c:pt idx="1004">
                  <c:v>281.6817059</c:v>
                </c:pt>
                <c:pt idx="1005">
                  <c:v>282.35808630000002</c:v>
                </c:pt>
                <c:pt idx="1006">
                  <c:v>283.2851015</c:v>
                </c:pt>
                <c:pt idx="1007">
                  <c:v>286.66792190000001</c:v>
                </c:pt>
                <c:pt idx="1008">
                  <c:v>285.06989520000002</c:v>
                </c:pt>
                <c:pt idx="1009">
                  <c:v>289.29556650000001</c:v>
                </c:pt>
                <c:pt idx="1010">
                  <c:v>281.97828090000002</c:v>
                </c:pt>
                <c:pt idx="1011">
                  <c:v>289.80577470000003</c:v>
                </c:pt>
                <c:pt idx="1012">
                  <c:v>281.0700195</c:v>
                </c:pt>
                <c:pt idx="1013">
                  <c:v>282.7302641</c:v>
                </c:pt>
                <c:pt idx="1014">
                  <c:v>283.41906559999995</c:v>
                </c:pt>
                <c:pt idx="1015">
                  <c:v>284.45475820000001</c:v>
                </c:pt>
                <c:pt idx="1016">
                  <c:v>291.9165754</c:v>
                </c:pt>
                <c:pt idx="1017">
                  <c:v>291.2746118</c:v>
                </c:pt>
                <c:pt idx="1018">
                  <c:v>287.50375260000004</c:v>
                </c:pt>
                <c:pt idx="1019">
                  <c:v>282.93526320000001</c:v>
                </c:pt>
                <c:pt idx="1020">
                  <c:v>288.20016950000002</c:v>
                </c:pt>
                <c:pt idx="1021">
                  <c:v>287.87034720000003</c:v>
                </c:pt>
                <c:pt idx="1022">
                  <c:v>291.13443960000001</c:v>
                </c:pt>
                <c:pt idx="1023">
                  <c:v>281.76678509999999</c:v>
                </c:pt>
                <c:pt idx="1024">
                  <c:v>280.4049531</c:v>
                </c:pt>
                <c:pt idx="1025">
                  <c:v>280.65457780000003</c:v>
                </c:pt>
                <c:pt idx="1026">
                  <c:v>285.24682909999996</c:v>
                </c:pt>
                <c:pt idx="1027">
                  <c:v>291.82092749999998</c:v>
                </c:pt>
                <c:pt idx="1028">
                  <c:v>280.08355920000002</c:v>
                </c:pt>
                <c:pt idx="1029">
                  <c:v>290.8581964</c:v>
                </c:pt>
                <c:pt idx="1030">
                  <c:v>290.50001350000002</c:v>
                </c:pt>
                <c:pt idx="1031">
                  <c:v>285.33023810000003</c:v>
                </c:pt>
                <c:pt idx="1032">
                  <c:v>281.18984549999999</c:v>
                </c:pt>
                <c:pt idx="1033">
                  <c:v>287.42495600000001</c:v>
                </c:pt>
                <c:pt idx="1034">
                  <c:v>289.14140889999999</c:v>
                </c:pt>
                <c:pt idx="1035">
                  <c:v>283.82286479999999</c:v>
                </c:pt>
                <c:pt idx="1036">
                  <c:v>284.88708380000003</c:v>
                </c:pt>
                <c:pt idx="1037">
                  <c:v>281.17879859999999</c:v>
                </c:pt>
                <c:pt idx="1038">
                  <c:v>284.50706020000001</c:v>
                </c:pt>
                <c:pt idx="1039">
                  <c:v>287.9255417</c:v>
                </c:pt>
                <c:pt idx="1040">
                  <c:v>285.16914939999998</c:v>
                </c:pt>
                <c:pt idx="1041">
                  <c:v>282.41738419999996</c:v>
                </c:pt>
                <c:pt idx="1042">
                  <c:v>290.2110715</c:v>
                </c:pt>
                <c:pt idx="1043">
                  <c:v>284.21624329999997</c:v>
                </c:pt>
                <c:pt idx="1044">
                  <c:v>280.50658350000003</c:v>
                </c:pt>
                <c:pt idx="1045">
                  <c:v>290.6796913</c:v>
                </c:pt>
                <c:pt idx="1046">
                  <c:v>285.69810840000002</c:v>
                </c:pt>
                <c:pt idx="1047">
                  <c:v>284.51176359999999</c:v>
                </c:pt>
                <c:pt idx="1048">
                  <c:v>281.58795960000003</c:v>
                </c:pt>
                <c:pt idx="1049">
                  <c:v>287.82488309999997</c:v>
                </c:pt>
                <c:pt idx="1050">
                  <c:v>280.74177510000004</c:v>
                </c:pt>
                <c:pt idx="1051">
                  <c:v>285.61205050000001</c:v>
                </c:pt>
                <c:pt idx="1052">
                  <c:v>286.85338040000005</c:v>
                </c:pt>
                <c:pt idx="1053">
                  <c:v>291.38753980000001</c:v>
                </c:pt>
                <c:pt idx="1054">
                  <c:v>286.04127389999996</c:v>
                </c:pt>
                <c:pt idx="1055">
                  <c:v>283.11307980000004</c:v>
                </c:pt>
                <c:pt idx="1056">
                  <c:v>282.16557919999997</c:v>
                </c:pt>
                <c:pt idx="1057">
                  <c:v>285.60293459999997</c:v>
                </c:pt>
                <c:pt idx="1058">
                  <c:v>287.47529359999999</c:v>
                </c:pt>
                <c:pt idx="1059">
                  <c:v>291.11090010000004</c:v>
                </c:pt>
                <c:pt idx="1060">
                  <c:v>283.95699380000002</c:v>
                </c:pt>
                <c:pt idx="1061">
                  <c:v>287.33487329999997</c:v>
                </c:pt>
                <c:pt idx="1062">
                  <c:v>286.92853869999999</c:v>
                </c:pt>
                <c:pt idx="1063">
                  <c:v>284.59063309999999</c:v>
                </c:pt>
                <c:pt idx="1064">
                  <c:v>287.57356900000002</c:v>
                </c:pt>
                <c:pt idx="1065">
                  <c:v>288.57125589999998</c:v>
                </c:pt>
                <c:pt idx="1066">
                  <c:v>280.94836040000001</c:v>
                </c:pt>
                <c:pt idx="1067">
                  <c:v>289.0159501</c:v>
                </c:pt>
                <c:pt idx="1068">
                  <c:v>285.68091499999997</c:v>
                </c:pt>
                <c:pt idx="1069">
                  <c:v>286.43590289999997</c:v>
                </c:pt>
                <c:pt idx="1070">
                  <c:v>286.44206969999999</c:v>
                </c:pt>
                <c:pt idx="1071">
                  <c:v>283.2510059</c:v>
                </c:pt>
                <c:pt idx="1072">
                  <c:v>291.69300420000002</c:v>
                </c:pt>
                <c:pt idx="1073">
                  <c:v>281.31791650000002</c:v>
                </c:pt>
                <c:pt idx="1074">
                  <c:v>282.77924890000003</c:v>
                </c:pt>
                <c:pt idx="1075">
                  <c:v>290.52584639999998</c:v>
                </c:pt>
                <c:pt idx="1076">
                  <c:v>289.37535650000001</c:v>
                </c:pt>
                <c:pt idx="1077">
                  <c:v>288.53163819999997</c:v>
                </c:pt>
                <c:pt idx="1078">
                  <c:v>285.30282449999999</c:v>
                </c:pt>
                <c:pt idx="1079">
                  <c:v>280.48578629999997</c:v>
                </c:pt>
                <c:pt idx="1080">
                  <c:v>290.39454280000001</c:v>
                </c:pt>
                <c:pt idx="1081">
                  <c:v>285.98237140000003</c:v>
                </c:pt>
                <c:pt idx="1082">
                  <c:v>281.37054940000002</c:v>
                </c:pt>
                <c:pt idx="1083">
                  <c:v>287.68383059999996</c:v>
                </c:pt>
                <c:pt idx="1084">
                  <c:v>285.41910139999999</c:v>
                </c:pt>
                <c:pt idx="1085">
                  <c:v>283.58465259999997</c:v>
                </c:pt>
                <c:pt idx="1086">
                  <c:v>281.43488919999999</c:v>
                </c:pt>
                <c:pt idx="1087">
                  <c:v>282.5252486</c:v>
                </c:pt>
                <c:pt idx="1088">
                  <c:v>290.53062010000002</c:v>
                </c:pt>
                <c:pt idx="1089">
                  <c:v>282.40699860000001</c:v>
                </c:pt>
                <c:pt idx="1090">
                  <c:v>284.75999640000003</c:v>
                </c:pt>
                <c:pt idx="1091">
                  <c:v>280.95351280000006</c:v>
                </c:pt>
                <c:pt idx="1092">
                  <c:v>288.51767359999997</c:v>
                </c:pt>
                <c:pt idx="1093">
                  <c:v>291.18688170000001</c:v>
                </c:pt>
                <c:pt idx="1094">
                  <c:v>287.5167993</c:v>
                </c:pt>
                <c:pt idx="1095">
                  <c:v>284.36920850000001</c:v>
                </c:pt>
                <c:pt idx="1096">
                  <c:v>284.38559879999997</c:v>
                </c:pt>
                <c:pt idx="1097">
                  <c:v>288.66337449999997</c:v>
                </c:pt>
                <c:pt idx="1098">
                  <c:v>286.0108133</c:v>
                </c:pt>
                <c:pt idx="1099">
                  <c:v>283.86370500000004</c:v>
                </c:pt>
                <c:pt idx="1100">
                  <c:v>289.02442050000002</c:v>
                </c:pt>
                <c:pt idx="1101">
                  <c:v>285.08255349999996</c:v>
                </c:pt>
                <c:pt idx="1102">
                  <c:v>288.86243380000002</c:v>
                </c:pt>
                <c:pt idx="1103">
                  <c:v>282.1743677</c:v>
                </c:pt>
                <c:pt idx="1104">
                  <c:v>289.43713700000001</c:v>
                </c:pt>
                <c:pt idx="1105">
                  <c:v>285.81416519999999</c:v>
                </c:pt>
                <c:pt idx="1106">
                  <c:v>283.16266710000002</c:v>
                </c:pt>
                <c:pt idx="1107">
                  <c:v>284.17991710000001</c:v>
                </c:pt>
                <c:pt idx="1108">
                  <c:v>288.39252549999998</c:v>
                </c:pt>
                <c:pt idx="1109">
                  <c:v>286.49346650000001</c:v>
                </c:pt>
                <c:pt idx="1110">
                  <c:v>291.6838108</c:v>
                </c:pt>
                <c:pt idx="1111">
                  <c:v>281.73815639999998</c:v>
                </c:pt>
                <c:pt idx="1112">
                  <c:v>291.36428210000003</c:v>
                </c:pt>
                <c:pt idx="1113">
                  <c:v>280.03520270000001</c:v>
                </c:pt>
                <c:pt idx="1114">
                  <c:v>291.39860950000002</c:v>
                </c:pt>
                <c:pt idx="1115">
                  <c:v>282.21495870000001</c:v>
                </c:pt>
                <c:pt idx="1116">
                  <c:v>282.95025099999998</c:v>
                </c:pt>
                <c:pt idx="1117">
                  <c:v>291.7824359</c:v>
                </c:pt>
                <c:pt idx="1118">
                  <c:v>285.59335900000002</c:v>
                </c:pt>
                <c:pt idx="1119">
                  <c:v>290.91982480000001</c:v>
                </c:pt>
                <c:pt idx="1120">
                  <c:v>286.26896920000002</c:v>
                </c:pt>
                <c:pt idx="1121">
                  <c:v>289.25201750000002</c:v>
                </c:pt>
                <c:pt idx="1122">
                  <c:v>285.13861650000001</c:v>
                </c:pt>
                <c:pt idx="1123">
                  <c:v>284.8269775</c:v>
                </c:pt>
                <c:pt idx="1124">
                  <c:v>282.80284940000001</c:v>
                </c:pt>
                <c:pt idx="1125">
                  <c:v>286.5476524</c:v>
                </c:pt>
                <c:pt idx="1126">
                  <c:v>285.86803550000002</c:v>
                </c:pt>
                <c:pt idx="1127">
                  <c:v>286.59386920000003</c:v>
                </c:pt>
                <c:pt idx="1128">
                  <c:v>290.4086246</c:v>
                </c:pt>
                <c:pt idx="1129">
                  <c:v>290.99823270000002</c:v>
                </c:pt>
                <c:pt idx="1130">
                  <c:v>286.60901819999998</c:v>
                </c:pt>
                <c:pt idx="1131">
                  <c:v>285.43804729999999</c:v>
                </c:pt>
                <c:pt idx="1132">
                  <c:v>285.00587410000003</c:v>
                </c:pt>
                <c:pt idx="1133">
                  <c:v>290.1932587</c:v>
                </c:pt>
                <c:pt idx="1134">
                  <c:v>288.78551370000002</c:v>
                </c:pt>
                <c:pt idx="1135">
                  <c:v>281.41967349999999</c:v>
                </c:pt>
                <c:pt idx="1136">
                  <c:v>282.8568502</c:v>
                </c:pt>
                <c:pt idx="1137">
                  <c:v>291.44003739999999</c:v>
                </c:pt>
                <c:pt idx="1138">
                  <c:v>284.67818849999998</c:v>
                </c:pt>
                <c:pt idx="1139">
                  <c:v>286.27582870000003</c:v>
                </c:pt>
                <c:pt idx="1140">
                  <c:v>287.73560590000005</c:v>
                </c:pt>
                <c:pt idx="1141">
                  <c:v>286.84442790000003</c:v>
                </c:pt>
                <c:pt idx="1142">
                  <c:v>284.7430329</c:v>
                </c:pt>
                <c:pt idx="1143">
                  <c:v>281.87219280000005</c:v>
                </c:pt>
                <c:pt idx="1144">
                  <c:v>291.71476730000001</c:v>
                </c:pt>
                <c:pt idx="1145">
                  <c:v>288.68440580000004</c:v>
                </c:pt>
                <c:pt idx="1146">
                  <c:v>283.40038980000003</c:v>
                </c:pt>
                <c:pt idx="1147">
                  <c:v>291.15437380000003</c:v>
                </c:pt>
                <c:pt idx="1148">
                  <c:v>290.36441070000001</c:v>
                </c:pt>
                <c:pt idx="1149">
                  <c:v>287.5519587</c:v>
                </c:pt>
                <c:pt idx="1150">
                  <c:v>289.70850410000003</c:v>
                </c:pt>
                <c:pt idx="1151">
                  <c:v>288.10547639999999</c:v>
                </c:pt>
                <c:pt idx="1152">
                  <c:v>290.04528739999995</c:v>
                </c:pt>
                <c:pt idx="1153">
                  <c:v>287.2962564</c:v>
                </c:pt>
                <c:pt idx="1154">
                  <c:v>289.10422290000002</c:v>
                </c:pt>
                <c:pt idx="1155">
                  <c:v>281.10519669999996</c:v>
                </c:pt>
                <c:pt idx="1156">
                  <c:v>283.63921769999996</c:v>
                </c:pt>
                <c:pt idx="1157">
                  <c:v>287.16763850000001</c:v>
                </c:pt>
                <c:pt idx="1158">
                  <c:v>283.4742253</c:v>
                </c:pt>
                <c:pt idx="1159">
                  <c:v>290.59849449999996</c:v>
                </c:pt>
                <c:pt idx="1160">
                  <c:v>291.43395839999999</c:v>
                </c:pt>
                <c:pt idx="1161">
                  <c:v>284.97439150000002</c:v>
                </c:pt>
                <c:pt idx="1162">
                  <c:v>284.90809830000001</c:v>
                </c:pt>
                <c:pt idx="1163">
                  <c:v>283.80922290000001</c:v>
                </c:pt>
                <c:pt idx="1164">
                  <c:v>288.46092629999998</c:v>
                </c:pt>
                <c:pt idx="1165">
                  <c:v>280.15813069999996</c:v>
                </c:pt>
                <c:pt idx="1166">
                  <c:v>282.96648670000002</c:v>
                </c:pt>
                <c:pt idx="1167">
                  <c:v>280.5964639</c:v>
                </c:pt>
                <c:pt idx="1168">
                  <c:v>281.89231140000004</c:v>
                </c:pt>
                <c:pt idx="1169">
                  <c:v>288.83449009999998</c:v>
                </c:pt>
                <c:pt idx="1170">
                  <c:v>291.63329680000004</c:v>
                </c:pt>
                <c:pt idx="1171">
                  <c:v>280.39482410000005</c:v>
                </c:pt>
                <c:pt idx="1172">
                  <c:v>282.6160979</c:v>
                </c:pt>
                <c:pt idx="1173">
                  <c:v>287.08624989999998</c:v>
                </c:pt>
                <c:pt idx="1174">
                  <c:v>286.6809781</c:v>
                </c:pt>
                <c:pt idx="1175">
                  <c:v>290.92849369999999</c:v>
                </c:pt>
                <c:pt idx="1176">
                  <c:v>288.9111613</c:v>
                </c:pt>
                <c:pt idx="1177">
                  <c:v>282.37046040000001</c:v>
                </c:pt>
                <c:pt idx="1178">
                  <c:v>288.80543920000002</c:v>
                </c:pt>
                <c:pt idx="1179">
                  <c:v>288.18738260000003</c:v>
                </c:pt>
                <c:pt idx="1180">
                  <c:v>281.63544730000001</c:v>
                </c:pt>
                <c:pt idx="1181">
                  <c:v>280.07140980000003</c:v>
                </c:pt>
                <c:pt idx="1182">
                  <c:v>284.02419750000001</c:v>
                </c:pt>
                <c:pt idx="1183">
                  <c:v>286.22580979999998</c:v>
                </c:pt>
                <c:pt idx="1184">
                  <c:v>289.16499920000001</c:v>
                </c:pt>
                <c:pt idx="1185">
                  <c:v>280.58140490000005</c:v>
                </c:pt>
                <c:pt idx="1186">
                  <c:v>288.54789510000001</c:v>
                </c:pt>
                <c:pt idx="1187">
                  <c:v>285.1542695</c:v>
                </c:pt>
                <c:pt idx="1188">
                  <c:v>287.15095159999998</c:v>
                </c:pt>
                <c:pt idx="1189">
                  <c:v>288.19140429999999</c:v>
                </c:pt>
                <c:pt idx="1190">
                  <c:v>288.65571110000002</c:v>
                </c:pt>
                <c:pt idx="1191">
                  <c:v>281.22823239999997</c:v>
                </c:pt>
                <c:pt idx="1192">
                  <c:v>280.09744640000002</c:v>
                </c:pt>
                <c:pt idx="1193">
                  <c:v>287.02960519999999</c:v>
                </c:pt>
                <c:pt idx="1194">
                  <c:v>281.5214368</c:v>
                </c:pt>
                <c:pt idx="1195">
                  <c:v>287.63931359999998</c:v>
                </c:pt>
                <c:pt idx="1196">
                  <c:v>280.60510840000001</c:v>
                </c:pt>
                <c:pt idx="1197">
                  <c:v>289.66097910000002</c:v>
                </c:pt>
                <c:pt idx="1198">
                  <c:v>287.69770349999999</c:v>
                </c:pt>
                <c:pt idx="1199">
                  <c:v>285.19670059999999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68-4F63-B8D2-FB2B1E07A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090848"/>
        <c:axId val="488088224"/>
      </c:scatterChart>
      <c:valAx>
        <c:axId val="488090848"/>
        <c:scaling>
          <c:orientation val="minMax"/>
          <c:max val="3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N (mol m</a:t>
                </a:r>
                <a:r>
                  <a:rPr lang="fr-FR" baseline="30000" dirty="0"/>
                  <a:t>-3</a:t>
                </a:r>
                <a:r>
                  <a:rPr lang="fr-FR" dirty="0"/>
                  <a:t>)</a:t>
                </a:r>
              </a:p>
            </c:rich>
          </c:tx>
          <c:layout>
            <c:manualLayout>
              <c:xMode val="edge"/>
              <c:yMode val="edge"/>
              <c:x val="0.4673880422539643"/>
              <c:y val="0.907749823877063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8088224"/>
        <c:crosses val="autoZero"/>
        <c:crossBetween val="midCat"/>
        <c:majorUnit val="5"/>
      </c:valAx>
      <c:valAx>
        <c:axId val="488088224"/>
        <c:scaling>
          <c:orientation val="minMax"/>
          <c:max val="292"/>
          <c:min val="2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err="1"/>
                  <a:t>Eades</a:t>
                </a:r>
                <a:r>
                  <a:rPr lang="fr-FR" dirty="0"/>
                  <a:t> (kJ mol</a:t>
                </a:r>
                <a:r>
                  <a:rPr lang="fr-FR" baseline="30000" dirty="0"/>
                  <a:t>-1</a:t>
                </a:r>
                <a:r>
                  <a:rPr lang="fr-FR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8090848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01081485833318"/>
          <c:y val="5.5174556219726424E-2"/>
          <c:w val="0.72432574937224259"/>
          <c:h val="0.80498659948393458"/>
        </c:manualLayout>
      </c:layout>
      <c:scatterChart>
        <c:scatterStyle val="smoothMarker"/>
        <c:varyColors val="0"/>
        <c:ser>
          <c:idx val="0"/>
          <c:order val="0"/>
          <c:tx>
            <c:v>Non désorbé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'Non désorbé'!$AH$4:$AH$302</c:f>
              <c:numCache>
                <c:formatCode>General</c:formatCode>
                <c:ptCount val="299"/>
                <c:pt idx="0">
                  <c:v>9.4498818764765444E-3</c:v>
                </c:pt>
                <c:pt idx="1">
                  <c:v>2.1599730003374954E-2</c:v>
                </c:pt>
                <c:pt idx="2">
                  <c:v>3.3355833052086843E-2</c:v>
                </c:pt>
                <c:pt idx="3">
                  <c:v>4.5111936100798736E-2</c:v>
                </c:pt>
                <c:pt idx="4">
                  <c:v>5.6868039149510621E-2</c:v>
                </c:pt>
                <c:pt idx="5">
                  <c:v>6.8624142198222507E-2</c:v>
                </c:pt>
                <c:pt idx="6">
                  <c:v>8.0380245246934406E-2</c:v>
                </c:pt>
                <c:pt idx="7">
                  <c:v>9.2136348295646306E-2</c:v>
                </c:pt>
                <c:pt idx="8">
                  <c:v>0.10389245134435818</c:v>
                </c:pt>
                <c:pt idx="9">
                  <c:v>0.11564855439307006</c:v>
                </c:pt>
                <c:pt idx="10">
                  <c:v>0.12740465744178195</c:v>
                </c:pt>
                <c:pt idx="11">
                  <c:v>0.13916076049049386</c:v>
                </c:pt>
                <c:pt idx="12">
                  <c:v>0.15091686353920575</c:v>
                </c:pt>
                <c:pt idx="13">
                  <c:v>0.16267296658791766</c:v>
                </c:pt>
                <c:pt idx="14">
                  <c:v>0.17442906963662955</c:v>
                </c:pt>
                <c:pt idx="15">
                  <c:v>0.18618517268534143</c:v>
                </c:pt>
                <c:pt idx="16">
                  <c:v>0.19794127573405329</c:v>
                </c:pt>
                <c:pt idx="17">
                  <c:v>0.2096973787827652</c:v>
                </c:pt>
                <c:pt idx="18">
                  <c:v>0.22145348183147706</c:v>
                </c:pt>
                <c:pt idx="19">
                  <c:v>0.23320958488018897</c:v>
                </c:pt>
                <c:pt idx="20">
                  <c:v>0.24496568792890083</c:v>
                </c:pt>
                <c:pt idx="21">
                  <c:v>0.25672179097761277</c:v>
                </c:pt>
                <c:pt idx="22">
                  <c:v>0.26847789402632466</c:v>
                </c:pt>
                <c:pt idx="23">
                  <c:v>0.28023399707503654</c:v>
                </c:pt>
                <c:pt idx="24">
                  <c:v>0.29199010012374843</c:v>
                </c:pt>
                <c:pt idx="25">
                  <c:v>0.30374620317246032</c:v>
                </c:pt>
                <c:pt idx="26">
                  <c:v>0.31550230622117226</c:v>
                </c:pt>
                <c:pt idx="27">
                  <c:v>0.32725840926988409</c:v>
                </c:pt>
                <c:pt idx="28">
                  <c:v>0.33901451231859603</c:v>
                </c:pt>
                <c:pt idx="29">
                  <c:v>0.35077061536730786</c:v>
                </c:pt>
                <c:pt idx="30">
                  <c:v>0.3625267184160198</c:v>
                </c:pt>
                <c:pt idx="31">
                  <c:v>0.37428282146473169</c:v>
                </c:pt>
                <c:pt idx="32">
                  <c:v>0.38603892451344352</c:v>
                </c:pt>
                <c:pt idx="33">
                  <c:v>0.39779502756215546</c:v>
                </c:pt>
                <c:pt idx="34">
                  <c:v>0.40955113061086734</c:v>
                </c:pt>
                <c:pt idx="35">
                  <c:v>0.42130723365957928</c:v>
                </c:pt>
                <c:pt idx="36">
                  <c:v>0.43306333670829106</c:v>
                </c:pt>
                <c:pt idx="37">
                  <c:v>0.44481943975700305</c:v>
                </c:pt>
                <c:pt idx="38">
                  <c:v>0.45657554280571488</c:v>
                </c:pt>
                <c:pt idx="39">
                  <c:v>0.46833164585442683</c:v>
                </c:pt>
                <c:pt idx="40">
                  <c:v>0.4800877489031386</c:v>
                </c:pt>
                <c:pt idx="41">
                  <c:v>0.49184385195185054</c:v>
                </c:pt>
                <c:pt idx="42">
                  <c:v>0.50359995500056254</c:v>
                </c:pt>
                <c:pt idx="43">
                  <c:v>0.51535605804927442</c:v>
                </c:pt>
                <c:pt idx="44">
                  <c:v>0.5271121610979862</c:v>
                </c:pt>
                <c:pt idx="45">
                  <c:v>0.53886826414669808</c:v>
                </c:pt>
                <c:pt idx="46">
                  <c:v>0.55062436719541008</c:v>
                </c:pt>
                <c:pt idx="47">
                  <c:v>0.56238047024412197</c:v>
                </c:pt>
                <c:pt idx="48">
                  <c:v>0.57413657329283374</c:v>
                </c:pt>
                <c:pt idx="49">
                  <c:v>0.58589267634154574</c:v>
                </c:pt>
                <c:pt idx="50">
                  <c:v>0.59764877939025762</c:v>
                </c:pt>
                <c:pt idx="51">
                  <c:v>0.6094048824389694</c:v>
                </c:pt>
                <c:pt idx="52">
                  <c:v>0.62116098548768139</c:v>
                </c:pt>
                <c:pt idx="53">
                  <c:v>0.63291708853639328</c:v>
                </c:pt>
                <c:pt idx="54">
                  <c:v>0.64467319158510517</c:v>
                </c:pt>
                <c:pt idx="55">
                  <c:v>0.65642929463381705</c:v>
                </c:pt>
                <c:pt idx="56">
                  <c:v>0.66818539768252894</c:v>
                </c:pt>
                <c:pt idx="57">
                  <c:v>0.67994150073124082</c:v>
                </c:pt>
                <c:pt idx="58">
                  <c:v>0.6916976037799526</c:v>
                </c:pt>
                <c:pt idx="59">
                  <c:v>0.70345370682866459</c:v>
                </c:pt>
                <c:pt idx="60">
                  <c:v>0.71520980987737659</c:v>
                </c:pt>
                <c:pt idx="61">
                  <c:v>0.72696591292608848</c:v>
                </c:pt>
                <c:pt idx="62">
                  <c:v>0.73872201597480025</c:v>
                </c:pt>
                <c:pt idx="63">
                  <c:v>0.75047811902351214</c:v>
                </c:pt>
                <c:pt idx="64">
                  <c:v>0.76223422207222402</c:v>
                </c:pt>
                <c:pt idx="65">
                  <c:v>0.77399032512093591</c:v>
                </c:pt>
                <c:pt idx="66">
                  <c:v>0.78574642816964779</c:v>
                </c:pt>
                <c:pt idx="67">
                  <c:v>0.79750253121835979</c:v>
                </c:pt>
                <c:pt idx="68">
                  <c:v>0.80925863426707167</c:v>
                </c:pt>
                <c:pt idx="69">
                  <c:v>0.82101473731578345</c:v>
                </c:pt>
                <c:pt idx="70">
                  <c:v>0.83277084036449545</c:v>
                </c:pt>
                <c:pt idx="71">
                  <c:v>0.84452694341320722</c:v>
                </c:pt>
                <c:pt idx="72">
                  <c:v>0.85628304646191911</c:v>
                </c:pt>
                <c:pt idx="73">
                  <c:v>0.86803914951063099</c:v>
                </c:pt>
                <c:pt idx="74">
                  <c:v>0.87979525255934299</c:v>
                </c:pt>
                <c:pt idx="75">
                  <c:v>0.89155135560805487</c:v>
                </c:pt>
                <c:pt idx="76">
                  <c:v>0.90330745865676665</c:v>
                </c:pt>
                <c:pt idx="77">
                  <c:v>0.91506356170547865</c:v>
                </c:pt>
                <c:pt idx="78">
                  <c:v>0.92681966475419064</c:v>
                </c:pt>
                <c:pt idx="79">
                  <c:v>0.93857576780290253</c:v>
                </c:pt>
                <c:pt idx="80">
                  <c:v>0.95033187085161419</c:v>
                </c:pt>
                <c:pt idx="81">
                  <c:v>0.96208797390032619</c:v>
                </c:pt>
                <c:pt idx="82">
                  <c:v>0.97384407694903807</c:v>
                </c:pt>
                <c:pt idx="83">
                  <c:v>0.98560017999774996</c:v>
                </c:pt>
                <c:pt idx="84">
                  <c:v>0.99735628304646196</c:v>
                </c:pt>
                <c:pt idx="85">
                  <c:v>1.0091123860951738</c:v>
                </c:pt>
                <c:pt idx="86">
                  <c:v>1.0208684891438857</c:v>
                </c:pt>
                <c:pt idx="87">
                  <c:v>1.0326245921925976</c:v>
                </c:pt>
                <c:pt idx="88">
                  <c:v>1.0443806952413095</c:v>
                </c:pt>
                <c:pt idx="89">
                  <c:v>1.0561367982900212</c:v>
                </c:pt>
                <c:pt idx="90">
                  <c:v>1.067892901338733</c:v>
                </c:pt>
                <c:pt idx="91">
                  <c:v>1.0796490043874449</c:v>
                </c:pt>
                <c:pt idx="92">
                  <c:v>1.091405107436157</c:v>
                </c:pt>
                <c:pt idx="93">
                  <c:v>1.1031612104848689</c:v>
                </c:pt>
                <c:pt idx="94">
                  <c:v>1.1149173135335808</c:v>
                </c:pt>
                <c:pt idx="95">
                  <c:v>1.1266734165822929</c:v>
                </c:pt>
                <c:pt idx="96">
                  <c:v>1.1384295196310044</c:v>
                </c:pt>
                <c:pt idx="97">
                  <c:v>1.1501856226797162</c:v>
                </c:pt>
                <c:pt idx="98">
                  <c:v>1.1619417257284284</c:v>
                </c:pt>
                <c:pt idx="99">
                  <c:v>1.1736978287771402</c:v>
                </c:pt>
                <c:pt idx="100">
                  <c:v>1.1854539318258521</c:v>
                </c:pt>
                <c:pt idx="101">
                  <c:v>1.197210034874564</c:v>
                </c:pt>
                <c:pt idx="102">
                  <c:v>1.2089661379232759</c:v>
                </c:pt>
                <c:pt idx="103">
                  <c:v>1.2207222409719878</c:v>
                </c:pt>
                <c:pt idx="104">
                  <c:v>1.2324783440206997</c:v>
                </c:pt>
                <c:pt idx="105">
                  <c:v>1.2442344470694113</c:v>
                </c:pt>
                <c:pt idx="106">
                  <c:v>1.2559905501181234</c:v>
                </c:pt>
                <c:pt idx="107">
                  <c:v>1.2677466531668353</c:v>
                </c:pt>
                <c:pt idx="108">
                  <c:v>1.2795027562155472</c:v>
                </c:pt>
                <c:pt idx="109">
                  <c:v>1.2912588592642593</c:v>
                </c:pt>
                <c:pt idx="110">
                  <c:v>1.3030149623129712</c:v>
                </c:pt>
                <c:pt idx="111">
                  <c:v>1.3147710653616829</c:v>
                </c:pt>
                <c:pt idx="112">
                  <c:v>1.3265271684103948</c:v>
                </c:pt>
                <c:pt idx="113">
                  <c:v>1.3382832714591066</c:v>
                </c:pt>
                <c:pt idx="114">
                  <c:v>1.3500393745078185</c:v>
                </c:pt>
                <c:pt idx="115">
                  <c:v>1.3617954775565304</c:v>
                </c:pt>
                <c:pt idx="116">
                  <c:v>1.3735515806052423</c:v>
                </c:pt>
                <c:pt idx="117">
                  <c:v>1.3853076836539544</c:v>
                </c:pt>
                <c:pt idx="118">
                  <c:v>1.3970637867026661</c:v>
                </c:pt>
                <c:pt idx="119">
                  <c:v>1.408819889751378</c:v>
                </c:pt>
                <c:pt idx="120">
                  <c:v>1.4205759928000901</c:v>
                </c:pt>
                <c:pt idx="121">
                  <c:v>1.4323320958488017</c:v>
                </c:pt>
                <c:pt idx="122">
                  <c:v>1.4440881988975138</c:v>
                </c:pt>
                <c:pt idx="123">
                  <c:v>1.4558443019462257</c:v>
                </c:pt>
                <c:pt idx="124">
                  <c:v>1.4676004049949376</c:v>
                </c:pt>
                <c:pt idx="125">
                  <c:v>1.4793565080436493</c:v>
                </c:pt>
                <c:pt idx="126">
                  <c:v>1.4911126110923612</c:v>
                </c:pt>
                <c:pt idx="127">
                  <c:v>1.502868714141073</c:v>
                </c:pt>
                <c:pt idx="128">
                  <c:v>1.5146248171897849</c:v>
                </c:pt>
                <c:pt idx="129">
                  <c:v>1.526380920238497</c:v>
                </c:pt>
                <c:pt idx="130">
                  <c:v>1.5381370232872087</c:v>
                </c:pt>
                <c:pt idx="131">
                  <c:v>1.549893126335921</c:v>
                </c:pt>
                <c:pt idx="132">
                  <c:v>1.5616492293846325</c:v>
                </c:pt>
                <c:pt idx="133">
                  <c:v>1.5734053324333446</c:v>
                </c:pt>
                <c:pt idx="134">
                  <c:v>1.5851614354820565</c:v>
                </c:pt>
                <c:pt idx="135">
                  <c:v>1.5969175385307681</c:v>
                </c:pt>
                <c:pt idx="136">
                  <c:v>1.6086736415794802</c:v>
                </c:pt>
                <c:pt idx="137">
                  <c:v>1.6204297446281921</c:v>
                </c:pt>
                <c:pt idx="138">
                  <c:v>1.632185847676904</c:v>
                </c:pt>
                <c:pt idx="139">
                  <c:v>1.6439419507256159</c:v>
                </c:pt>
                <c:pt idx="140">
                  <c:v>1.6556980537743278</c:v>
                </c:pt>
                <c:pt idx="141">
                  <c:v>1.6674541568230394</c:v>
                </c:pt>
                <c:pt idx="142">
                  <c:v>1.6792102598717513</c:v>
                </c:pt>
                <c:pt idx="143">
                  <c:v>1.6909663629204634</c:v>
                </c:pt>
                <c:pt idx="144">
                  <c:v>1.7027224659691751</c:v>
                </c:pt>
                <c:pt idx="145">
                  <c:v>1.7144785690178874</c:v>
                </c:pt>
                <c:pt idx="146">
                  <c:v>1.7262346720665991</c:v>
                </c:pt>
                <c:pt idx="147">
                  <c:v>1.737990775115311</c:v>
                </c:pt>
                <c:pt idx="148">
                  <c:v>1.7497468781640229</c:v>
                </c:pt>
                <c:pt idx="149">
                  <c:v>1.7615029812127347</c:v>
                </c:pt>
                <c:pt idx="150">
                  <c:v>1.7732590842614466</c:v>
                </c:pt>
                <c:pt idx="151">
                  <c:v>1.7850151873101585</c:v>
                </c:pt>
                <c:pt idx="152">
                  <c:v>1.7967712903588704</c:v>
                </c:pt>
                <c:pt idx="153">
                  <c:v>1.8085273934075823</c:v>
                </c:pt>
                <c:pt idx="154">
                  <c:v>1.8202834964562942</c:v>
                </c:pt>
                <c:pt idx="155">
                  <c:v>1.8320395995050058</c:v>
                </c:pt>
                <c:pt idx="156">
                  <c:v>1.8437957025537182</c:v>
                </c:pt>
                <c:pt idx="157">
                  <c:v>1.8555518056024298</c:v>
                </c:pt>
                <c:pt idx="158">
                  <c:v>1.8673079086511419</c:v>
                </c:pt>
                <c:pt idx="159">
                  <c:v>1.8790640116998538</c:v>
                </c:pt>
                <c:pt idx="160">
                  <c:v>1.8908201147485655</c:v>
                </c:pt>
                <c:pt idx="161">
                  <c:v>1.9025762177972774</c:v>
                </c:pt>
                <c:pt idx="162">
                  <c:v>1.9143323208459893</c:v>
                </c:pt>
                <c:pt idx="163">
                  <c:v>1.9260884238947011</c:v>
                </c:pt>
                <c:pt idx="164">
                  <c:v>1.937844526943413</c:v>
                </c:pt>
                <c:pt idx="165">
                  <c:v>1.9496006299921254</c:v>
                </c:pt>
                <c:pt idx="166">
                  <c:v>1.9613567330408368</c:v>
                </c:pt>
                <c:pt idx="167">
                  <c:v>1.9731128360895487</c:v>
                </c:pt>
                <c:pt idx="168">
                  <c:v>1.9848689391382608</c:v>
                </c:pt>
                <c:pt idx="169">
                  <c:v>1.9966250421869722</c:v>
                </c:pt>
                <c:pt idx="170">
                  <c:v>2.0083811452356848</c:v>
                </c:pt>
                <c:pt idx="171">
                  <c:v>2.0201372482843967</c:v>
                </c:pt>
                <c:pt idx="172">
                  <c:v>2.0318933513331081</c:v>
                </c:pt>
                <c:pt idx="173">
                  <c:v>2.04364945438182</c:v>
                </c:pt>
                <c:pt idx="174">
                  <c:v>2.0554055574305319</c:v>
                </c:pt>
                <c:pt idx="175">
                  <c:v>2.0671616604792438</c:v>
                </c:pt>
                <c:pt idx="176">
                  <c:v>2.0789177635279557</c:v>
                </c:pt>
                <c:pt idx="177">
                  <c:v>2.0906738665766675</c:v>
                </c:pt>
                <c:pt idx="178">
                  <c:v>2.1024299696253794</c:v>
                </c:pt>
                <c:pt idx="179">
                  <c:v>2.1141860726740913</c:v>
                </c:pt>
                <c:pt idx="180">
                  <c:v>2.1259421757228032</c:v>
                </c:pt>
                <c:pt idx="181">
                  <c:v>2.1376982787715155</c:v>
                </c:pt>
                <c:pt idx="182">
                  <c:v>2.149454381820227</c:v>
                </c:pt>
                <c:pt idx="183">
                  <c:v>2.1612104848689393</c:v>
                </c:pt>
                <c:pt idx="184">
                  <c:v>2.1729665879176512</c:v>
                </c:pt>
                <c:pt idx="185">
                  <c:v>2.1847226909663626</c:v>
                </c:pt>
                <c:pt idx="186">
                  <c:v>2.196478794015075</c:v>
                </c:pt>
                <c:pt idx="187">
                  <c:v>2.2082348970637864</c:v>
                </c:pt>
                <c:pt idx="188">
                  <c:v>2.2201597480031499</c:v>
                </c:pt>
                <c:pt idx="189">
                  <c:v>2.2327595905051183</c:v>
                </c:pt>
                <c:pt idx="190">
                  <c:v>2.2450219372257849</c:v>
                </c:pt>
                <c:pt idx="191">
                  <c:v>2.2568342895713802</c:v>
                </c:pt>
                <c:pt idx="192">
                  <c:v>2.2685903926200921</c:v>
                </c:pt>
                <c:pt idx="193">
                  <c:v>2.2803464956688035</c:v>
                </c:pt>
                <c:pt idx="194">
                  <c:v>2.2921025987175159</c:v>
                </c:pt>
                <c:pt idx="195">
                  <c:v>2.3038587017662278</c:v>
                </c:pt>
                <c:pt idx="196">
                  <c:v>2.3156148048149396</c:v>
                </c:pt>
                <c:pt idx="197">
                  <c:v>2.3273709078636515</c:v>
                </c:pt>
                <c:pt idx="198">
                  <c:v>2.3391270109123639</c:v>
                </c:pt>
                <c:pt idx="199">
                  <c:v>2.3508831139610753</c:v>
                </c:pt>
                <c:pt idx="200">
                  <c:v>2.3626392170097872</c:v>
                </c:pt>
                <c:pt idx="201">
                  <c:v>2.3743953200584995</c:v>
                </c:pt>
                <c:pt idx="202">
                  <c:v>2.386151423107211</c:v>
                </c:pt>
                <c:pt idx="203">
                  <c:v>2.3979075261559233</c:v>
                </c:pt>
                <c:pt idx="204">
                  <c:v>2.4096636292046347</c:v>
                </c:pt>
                <c:pt idx="205">
                  <c:v>2.4214197322533466</c:v>
                </c:pt>
                <c:pt idx="206">
                  <c:v>2.4331758353020585</c:v>
                </c:pt>
                <c:pt idx="207">
                  <c:v>2.4449319383507704</c:v>
                </c:pt>
                <c:pt idx="208">
                  <c:v>2.4566880413994823</c:v>
                </c:pt>
                <c:pt idx="209">
                  <c:v>2.4684441444481942</c:v>
                </c:pt>
                <c:pt idx="210">
                  <c:v>2.480200247496906</c:v>
                </c:pt>
                <c:pt idx="211">
                  <c:v>2.4919563505456179</c:v>
                </c:pt>
                <c:pt idx="212">
                  <c:v>2.5037124535943298</c:v>
                </c:pt>
                <c:pt idx="213">
                  <c:v>2.5154685566430417</c:v>
                </c:pt>
                <c:pt idx="214">
                  <c:v>2.527224659691754</c:v>
                </c:pt>
                <c:pt idx="215">
                  <c:v>2.5389807627404655</c:v>
                </c:pt>
                <c:pt idx="216">
                  <c:v>2.5507368657891778</c:v>
                </c:pt>
                <c:pt idx="217">
                  <c:v>2.5624929688378897</c:v>
                </c:pt>
                <c:pt idx="218">
                  <c:v>2.5742490718866011</c:v>
                </c:pt>
                <c:pt idx="219">
                  <c:v>2.586005174935313</c:v>
                </c:pt>
                <c:pt idx="220">
                  <c:v>2.5977612779840249</c:v>
                </c:pt>
                <c:pt idx="221">
                  <c:v>2.6095173810327368</c:v>
                </c:pt>
                <c:pt idx="222">
                  <c:v>2.6212734840814487</c:v>
                </c:pt>
                <c:pt idx="223">
                  <c:v>2.633029587130161</c:v>
                </c:pt>
                <c:pt idx="224">
                  <c:v>2.6447856901788724</c:v>
                </c:pt>
                <c:pt idx="225">
                  <c:v>2.6565417932275843</c:v>
                </c:pt>
                <c:pt idx="226">
                  <c:v>2.6682978962762967</c:v>
                </c:pt>
                <c:pt idx="227">
                  <c:v>2.6800539993250081</c:v>
                </c:pt>
                <c:pt idx="228">
                  <c:v>2.6918101023737204</c:v>
                </c:pt>
                <c:pt idx="229">
                  <c:v>2.7035662054224323</c:v>
                </c:pt>
                <c:pt idx="230">
                  <c:v>2.7153223084711442</c:v>
                </c:pt>
                <c:pt idx="231">
                  <c:v>2.7270784115198561</c:v>
                </c:pt>
                <c:pt idx="232">
                  <c:v>2.738834514568568</c:v>
                </c:pt>
                <c:pt idx="233">
                  <c:v>2.7505906176172794</c:v>
                </c:pt>
                <c:pt idx="234">
                  <c:v>2.7623467206659913</c:v>
                </c:pt>
                <c:pt idx="235">
                  <c:v>2.7741028237147032</c:v>
                </c:pt>
                <c:pt idx="236">
                  <c:v>2.7858589267634151</c:v>
                </c:pt>
                <c:pt idx="237">
                  <c:v>2.797615029812127</c:v>
                </c:pt>
                <c:pt idx="238">
                  <c:v>2.8093711328608388</c:v>
                </c:pt>
                <c:pt idx="239">
                  <c:v>2.8211272359095512</c:v>
                </c:pt>
                <c:pt idx="240">
                  <c:v>2.8328833389582626</c:v>
                </c:pt>
                <c:pt idx="241">
                  <c:v>2.8446394420069749</c:v>
                </c:pt>
                <c:pt idx="242">
                  <c:v>2.8563955450556868</c:v>
                </c:pt>
                <c:pt idx="243">
                  <c:v>2.8681516481043983</c:v>
                </c:pt>
                <c:pt idx="244">
                  <c:v>2.8799077511531106</c:v>
                </c:pt>
                <c:pt idx="245">
                  <c:v>2.8916638542018229</c:v>
                </c:pt>
                <c:pt idx="246">
                  <c:v>2.9034199572505339</c:v>
                </c:pt>
                <c:pt idx="247">
                  <c:v>2.9151760602992463</c:v>
                </c:pt>
                <c:pt idx="248">
                  <c:v>2.9269321633479581</c:v>
                </c:pt>
                <c:pt idx="249">
                  <c:v>2.93868826639667</c:v>
                </c:pt>
                <c:pt idx="250">
                  <c:v>2.9504443694453815</c:v>
                </c:pt>
                <c:pt idx="251">
                  <c:v>2.9622004724940938</c:v>
                </c:pt>
                <c:pt idx="252">
                  <c:v>2.9739565755428057</c:v>
                </c:pt>
                <c:pt idx="253">
                  <c:v>2.9857126785915171</c:v>
                </c:pt>
                <c:pt idx="254">
                  <c:v>2.9974687816402295</c:v>
                </c:pt>
                <c:pt idx="255">
                  <c:v>3.0092248846889413</c:v>
                </c:pt>
                <c:pt idx="256">
                  <c:v>3.0209809877376532</c:v>
                </c:pt>
                <c:pt idx="257">
                  <c:v>3.0327370907863651</c:v>
                </c:pt>
                <c:pt idx="258">
                  <c:v>3.044493193835077</c:v>
                </c:pt>
                <c:pt idx="259">
                  <c:v>3.0562492968837889</c:v>
                </c:pt>
                <c:pt idx="260">
                  <c:v>3.0680053999325008</c:v>
                </c:pt>
                <c:pt idx="261">
                  <c:v>3.0797615029812127</c:v>
                </c:pt>
                <c:pt idx="262">
                  <c:v>3.0915176060299241</c:v>
                </c:pt>
                <c:pt idx="263">
                  <c:v>3.1032737090786364</c:v>
                </c:pt>
                <c:pt idx="264">
                  <c:v>3.1150298121273479</c:v>
                </c:pt>
                <c:pt idx="265">
                  <c:v>3.1267859151760597</c:v>
                </c:pt>
                <c:pt idx="266">
                  <c:v>3.1385420182247721</c:v>
                </c:pt>
                <c:pt idx="267">
                  <c:v>3.1502981212734835</c:v>
                </c:pt>
                <c:pt idx="268">
                  <c:v>3.1620542243221954</c:v>
                </c:pt>
                <c:pt idx="269">
                  <c:v>3.1738103273709077</c:v>
                </c:pt>
                <c:pt idx="270">
                  <c:v>3.1855664304196201</c:v>
                </c:pt>
                <c:pt idx="271">
                  <c:v>3.1973225334683311</c:v>
                </c:pt>
                <c:pt idx="272">
                  <c:v>3.2090786365170434</c:v>
                </c:pt>
                <c:pt idx="273">
                  <c:v>3.2208347395657557</c:v>
                </c:pt>
                <c:pt idx="274">
                  <c:v>3.2325908426144676</c:v>
                </c:pt>
                <c:pt idx="275">
                  <c:v>3.244346945663179</c:v>
                </c:pt>
                <c:pt idx="276">
                  <c:v>3.2561030487118909</c:v>
                </c:pt>
                <c:pt idx="277">
                  <c:v>3.2678591517606028</c:v>
                </c:pt>
                <c:pt idx="278">
                  <c:v>3.2796152548093143</c:v>
                </c:pt>
                <c:pt idx="279">
                  <c:v>3.2913713578580266</c:v>
                </c:pt>
                <c:pt idx="280">
                  <c:v>3.3031274609067385</c:v>
                </c:pt>
                <c:pt idx="281">
                  <c:v>3.3148835639554504</c:v>
                </c:pt>
                <c:pt idx="282">
                  <c:v>3.3266396670041622</c:v>
                </c:pt>
                <c:pt idx="283">
                  <c:v>3.3383957700528741</c:v>
                </c:pt>
                <c:pt idx="284">
                  <c:v>3.350151873101586</c:v>
                </c:pt>
                <c:pt idx="285">
                  <c:v>3.3619079761502979</c:v>
                </c:pt>
                <c:pt idx="286">
                  <c:v>3.3736640791990098</c:v>
                </c:pt>
                <c:pt idx="287">
                  <c:v>3.3854201822477217</c:v>
                </c:pt>
                <c:pt idx="288">
                  <c:v>3.397176285296434</c:v>
                </c:pt>
                <c:pt idx="289">
                  <c:v>3.4089323883451454</c:v>
                </c:pt>
                <c:pt idx="290">
                  <c:v>3.4206884913938573</c:v>
                </c:pt>
                <c:pt idx="291">
                  <c:v>3.4324445944425692</c:v>
                </c:pt>
                <c:pt idx="292">
                  <c:v>3.4442006974912807</c:v>
                </c:pt>
                <c:pt idx="293">
                  <c:v>3.4559568005399925</c:v>
                </c:pt>
                <c:pt idx="294">
                  <c:v>3.4677129035887049</c:v>
                </c:pt>
                <c:pt idx="295">
                  <c:v>3.4794690066374172</c:v>
                </c:pt>
                <c:pt idx="296">
                  <c:v>3.4912251096861282</c:v>
                </c:pt>
                <c:pt idx="297">
                  <c:v>3.5029812127348405</c:v>
                </c:pt>
                <c:pt idx="298">
                  <c:v>3.5147373157835529</c:v>
                </c:pt>
              </c:numCache>
            </c:numRef>
          </c:xVal>
          <c:yVal>
            <c:numRef>
              <c:f>'Non désorbé'!$F$4:$F$302</c:f>
              <c:numCache>
                <c:formatCode>General</c:formatCode>
                <c:ptCount val="299"/>
                <c:pt idx="0">
                  <c:v>19.419910526315789</c:v>
                </c:pt>
                <c:pt idx="1">
                  <c:v>0.66157894736839373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8.0634210526315755</c:v>
                </c:pt>
                <c:pt idx="49">
                  <c:v>6.3718947368421048</c:v>
                </c:pt>
                <c:pt idx="50">
                  <c:v>0</c:v>
                </c:pt>
                <c:pt idx="51">
                  <c:v>1.2349473684210539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6.2226842105263209</c:v>
                </c:pt>
                <c:pt idx="57">
                  <c:v>11.931999999999999</c:v>
                </c:pt>
                <c:pt idx="58">
                  <c:v>7.7086315789473678</c:v>
                </c:pt>
                <c:pt idx="59">
                  <c:v>7.5883157894736835</c:v>
                </c:pt>
                <c:pt idx="60">
                  <c:v>9.2140000000000022</c:v>
                </c:pt>
                <c:pt idx="61">
                  <c:v>17.73668421052631</c:v>
                </c:pt>
                <c:pt idx="62">
                  <c:v>26.624105263157897</c:v>
                </c:pt>
                <c:pt idx="63">
                  <c:v>17.874684210526315</c:v>
                </c:pt>
                <c:pt idx="64">
                  <c:v>16.001105263157896</c:v>
                </c:pt>
                <c:pt idx="65">
                  <c:v>23.450263157894739</c:v>
                </c:pt>
                <c:pt idx="66">
                  <c:v>38.499684210526304</c:v>
                </c:pt>
                <c:pt idx="67">
                  <c:v>66.386210526315793</c:v>
                </c:pt>
                <c:pt idx="68">
                  <c:v>60.557947368421054</c:v>
                </c:pt>
                <c:pt idx="69">
                  <c:v>70.195999999999998</c:v>
                </c:pt>
                <c:pt idx="70">
                  <c:v>54.274842105263161</c:v>
                </c:pt>
                <c:pt idx="71">
                  <c:v>82.161473684210534</c:v>
                </c:pt>
                <c:pt idx="72">
                  <c:v>85.752578947368406</c:v>
                </c:pt>
                <c:pt idx="73">
                  <c:v>104.72084210526313</c:v>
                </c:pt>
                <c:pt idx="74">
                  <c:v>97.194631578947366</c:v>
                </c:pt>
                <c:pt idx="75">
                  <c:v>109.63763157894736</c:v>
                </c:pt>
                <c:pt idx="76">
                  <c:v>126.58910526315788</c:v>
                </c:pt>
                <c:pt idx="77">
                  <c:v>144.70005263157893</c:v>
                </c:pt>
                <c:pt idx="78">
                  <c:v>123.21568421052632</c:v>
                </c:pt>
                <c:pt idx="79">
                  <c:v>169.00310526315789</c:v>
                </c:pt>
                <c:pt idx="80">
                  <c:v>181.65426315789472</c:v>
                </c:pt>
                <c:pt idx="81">
                  <c:v>236.57373684210526</c:v>
                </c:pt>
                <c:pt idx="82">
                  <c:v>270.5401052631579</c:v>
                </c:pt>
                <c:pt idx="83">
                  <c:v>307.7822631578947</c:v>
                </c:pt>
                <c:pt idx="84">
                  <c:v>335.11957894736838</c:v>
                </c:pt>
                <c:pt idx="85">
                  <c:v>403.64236842105265</c:v>
                </c:pt>
                <c:pt idx="86">
                  <c:v>427.76705263157891</c:v>
                </c:pt>
                <c:pt idx="87">
                  <c:v>508.75457894736837</c:v>
                </c:pt>
                <c:pt idx="88">
                  <c:v>550.00647368421039</c:v>
                </c:pt>
                <c:pt idx="89">
                  <c:v>608.5003684210526</c:v>
                </c:pt>
                <c:pt idx="90">
                  <c:v>715.48710526315779</c:v>
                </c:pt>
                <c:pt idx="91">
                  <c:v>863.16573684210516</c:v>
                </c:pt>
                <c:pt idx="92">
                  <c:v>965.38205263157886</c:v>
                </c:pt>
                <c:pt idx="93">
                  <c:v>1111.7781052631578</c:v>
                </c:pt>
                <c:pt idx="94">
                  <c:v>1033.3970526315788</c:v>
                </c:pt>
                <c:pt idx="95">
                  <c:v>1069.1186315789473</c:v>
                </c:pt>
                <c:pt idx="96">
                  <c:v>1153.8002105263156</c:v>
                </c:pt>
                <c:pt idx="97">
                  <c:v>1231.0904736842103</c:v>
                </c:pt>
                <c:pt idx="98">
                  <c:v>1449.6996842105264</c:v>
                </c:pt>
                <c:pt idx="99">
                  <c:v>1328.0812631578947</c:v>
                </c:pt>
                <c:pt idx="100">
                  <c:v>1419.1534736842104</c:v>
                </c:pt>
                <c:pt idx="101">
                  <c:v>1558.8233157894738</c:v>
                </c:pt>
                <c:pt idx="102">
                  <c:v>1745.8298421052632</c:v>
                </c:pt>
                <c:pt idx="103">
                  <c:v>1863.311747368421</c:v>
                </c:pt>
                <c:pt idx="104">
                  <c:v>1991.5953789473683</c:v>
                </c:pt>
                <c:pt idx="105">
                  <c:v>2016.7415684210523</c:v>
                </c:pt>
                <c:pt idx="106">
                  <c:v>2272.1572789473685</c:v>
                </c:pt>
                <c:pt idx="107">
                  <c:v>2373.4785473684215</c:v>
                </c:pt>
                <c:pt idx="108">
                  <c:v>2543.2690947368424</c:v>
                </c:pt>
                <c:pt idx="109">
                  <c:v>2738.9382894736841</c:v>
                </c:pt>
                <c:pt idx="110">
                  <c:v>2995.4682473684206</c:v>
                </c:pt>
                <c:pt idx="111">
                  <c:v>3234.8733789473681</c:v>
                </c:pt>
                <c:pt idx="112">
                  <c:v>3396.8841315789473</c:v>
                </c:pt>
                <c:pt idx="113">
                  <c:v>3630.6987842105264</c:v>
                </c:pt>
                <c:pt idx="114">
                  <c:v>3733.1079999999997</c:v>
                </c:pt>
                <c:pt idx="115">
                  <c:v>3860.2514052631577</c:v>
                </c:pt>
                <c:pt idx="116">
                  <c:v>4043.8587578947363</c:v>
                </c:pt>
                <c:pt idx="117">
                  <c:v>4191.8590000000004</c:v>
                </c:pt>
                <c:pt idx="118">
                  <c:v>4398.5230947368409</c:v>
                </c:pt>
                <c:pt idx="119">
                  <c:v>4245.6936578947361</c:v>
                </c:pt>
                <c:pt idx="120">
                  <c:v>4367.4786894736844</c:v>
                </c:pt>
                <c:pt idx="121">
                  <c:v>4785.4216315789472</c:v>
                </c:pt>
                <c:pt idx="122">
                  <c:v>4917.0276631578945</c:v>
                </c:pt>
                <c:pt idx="123">
                  <c:v>4983.3691052631584</c:v>
                </c:pt>
                <c:pt idx="124">
                  <c:v>5086.7278578947362</c:v>
                </c:pt>
                <c:pt idx="125">
                  <c:v>5180.3642473684204</c:v>
                </c:pt>
                <c:pt idx="126">
                  <c:v>5372.5423210526305</c:v>
                </c:pt>
                <c:pt idx="127">
                  <c:v>5524.7084421052623</c:v>
                </c:pt>
                <c:pt idx="128">
                  <c:v>5551.9215947368421</c:v>
                </c:pt>
                <c:pt idx="129">
                  <c:v>5631.2600210526307</c:v>
                </c:pt>
                <c:pt idx="130">
                  <c:v>5550.0621263157891</c:v>
                </c:pt>
                <c:pt idx="131">
                  <c:v>5785.6238157894722</c:v>
                </c:pt>
                <c:pt idx="132">
                  <c:v>5678.484147368421</c:v>
                </c:pt>
                <c:pt idx="133">
                  <c:v>5608.1330736842101</c:v>
                </c:pt>
                <c:pt idx="134">
                  <c:v>5666.8677210526312</c:v>
                </c:pt>
                <c:pt idx="135">
                  <c:v>5509.6176736842099</c:v>
                </c:pt>
                <c:pt idx="136">
                  <c:v>5405.6703315789473</c:v>
                </c:pt>
                <c:pt idx="137">
                  <c:v>5083.6156421052629</c:v>
                </c:pt>
                <c:pt idx="138">
                  <c:v>4994.7711157894737</c:v>
                </c:pt>
                <c:pt idx="139">
                  <c:v>4914.744252631579</c:v>
                </c:pt>
                <c:pt idx="140">
                  <c:v>4900.7550105263153</c:v>
                </c:pt>
                <c:pt idx="141">
                  <c:v>4556.8924789473676</c:v>
                </c:pt>
                <c:pt idx="142">
                  <c:v>4661.1771368421059</c:v>
                </c:pt>
                <c:pt idx="143">
                  <c:v>4203.4564473684204</c:v>
                </c:pt>
                <c:pt idx="144">
                  <c:v>4103.7321894736842</c:v>
                </c:pt>
                <c:pt idx="145">
                  <c:v>4077.8575947368417</c:v>
                </c:pt>
                <c:pt idx="146">
                  <c:v>3897.7649473684205</c:v>
                </c:pt>
                <c:pt idx="147">
                  <c:v>3660.2725421052633</c:v>
                </c:pt>
                <c:pt idx="148">
                  <c:v>3613.7766210526315</c:v>
                </c:pt>
                <c:pt idx="149">
                  <c:v>3336.1780736842102</c:v>
                </c:pt>
                <c:pt idx="150">
                  <c:v>3213.5807473684208</c:v>
                </c:pt>
                <c:pt idx="151">
                  <c:v>3044.4515947368423</c:v>
                </c:pt>
                <c:pt idx="152">
                  <c:v>2966.3658736842103</c:v>
                </c:pt>
                <c:pt idx="153">
                  <c:v>2870.9437631578944</c:v>
                </c:pt>
                <c:pt idx="154">
                  <c:v>2734.3610894736839</c:v>
                </c:pt>
                <c:pt idx="155">
                  <c:v>2650.8474473684209</c:v>
                </c:pt>
                <c:pt idx="156">
                  <c:v>2420.8884947368419</c:v>
                </c:pt>
                <c:pt idx="157">
                  <c:v>2285.3654000000001</c:v>
                </c:pt>
                <c:pt idx="158">
                  <c:v>2288.6380842105264</c:v>
                </c:pt>
                <c:pt idx="159">
                  <c:v>2257.2435315789471</c:v>
                </c:pt>
                <c:pt idx="160">
                  <c:v>2172.6733210526313</c:v>
                </c:pt>
                <c:pt idx="161">
                  <c:v>2014.3101578947367</c:v>
                </c:pt>
                <c:pt idx="162">
                  <c:v>1941.6532210526314</c:v>
                </c:pt>
                <c:pt idx="163">
                  <c:v>1896.1271631578948</c:v>
                </c:pt>
                <c:pt idx="164">
                  <c:v>1790.9803263157894</c:v>
                </c:pt>
                <c:pt idx="165">
                  <c:v>1734.5553578947367</c:v>
                </c:pt>
                <c:pt idx="166">
                  <c:v>1648.8891894736842</c:v>
                </c:pt>
                <c:pt idx="167">
                  <c:v>1645.6580789473685</c:v>
                </c:pt>
                <c:pt idx="168">
                  <c:v>1593.6085052631579</c:v>
                </c:pt>
                <c:pt idx="169">
                  <c:v>1505.753947368421</c:v>
                </c:pt>
                <c:pt idx="170">
                  <c:v>1479.7463210526314</c:v>
                </c:pt>
                <c:pt idx="171">
                  <c:v>1412.4904894736842</c:v>
                </c:pt>
                <c:pt idx="172">
                  <c:v>1667.3120789473683</c:v>
                </c:pt>
                <c:pt idx="173">
                  <c:v>1517.6277263157892</c:v>
                </c:pt>
                <c:pt idx="174">
                  <c:v>1525.2756315789472</c:v>
                </c:pt>
                <c:pt idx="175">
                  <c:v>1527.4453631578947</c:v>
                </c:pt>
                <c:pt idx="176">
                  <c:v>1574.0703000000001</c:v>
                </c:pt>
                <c:pt idx="177">
                  <c:v>1533.9170578947369</c:v>
                </c:pt>
                <c:pt idx="178">
                  <c:v>1480.8075578947369</c:v>
                </c:pt>
                <c:pt idx="179">
                  <c:v>1445.0528421052629</c:v>
                </c:pt>
                <c:pt idx="180">
                  <c:v>1453.7221368421051</c:v>
                </c:pt>
                <c:pt idx="181">
                  <c:v>1448.3030421052631</c:v>
                </c:pt>
                <c:pt idx="182">
                  <c:v>1441.8890105263158</c:v>
                </c:pt>
                <c:pt idx="183">
                  <c:v>1347.506547368421</c:v>
                </c:pt>
                <c:pt idx="184">
                  <c:v>1231.4383894736841</c:v>
                </c:pt>
                <c:pt idx="185">
                  <c:v>1272.6473947368422</c:v>
                </c:pt>
                <c:pt idx="186">
                  <c:v>1348.5887999999998</c:v>
                </c:pt>
                <c:pt idx="187">
                  <c:v>1269.4086105263157</c:v>
                </c:pt>
                <c:pt idx="188">
                  <c:v>1170.7375263157894</c:v>
                </c:pt>
                <c:pt idx="189">
                  <c:v>1144.7043052631579</c:v>
                </c:pt>
                <c:pt idx="190">
                  <c:v>1196.7496473684209</c:v>
                </c:pt>
                <c:pt idx="191">
                  <c:v>1125.1695263157894</c:v>
                </c:pt>
                <c:pt idx="192">
                  <c:v>1087.2397105263158</c:v>
                </c:pt>
                <c:pt idx="193">
                  <c:v>1131.6801578947368</c:v>
                </c:pt>
                <c:pt idx="194">
                  <c:v>1030.8234315789473</c:v>
                </c:pt>
                <c:pt idx="195">
                  <c:v>1145.8227315789472</c:v>
                </c:pt>
                <c:pt idx="196">
                  <c:v>985.26238947368404</c:v>
                </c:pt>
                <c:pt idx="197">
                  <c:v>974.4041947368421</c:v>
                </c:pt>
                <c:pt idx="198">
                  <c:v>990.68432631578935</c:v>
                </c:pt>
                <c:pt idx="199">
                  <c:v>977.64312631578946</c:v>
                </c:pt>
                <c:pt idx="200">
                  <c:v>1083.9731263157892</c:v>
                </c:pt>
                <c:pt idx="201">
                  <c:v>967.9070999999999</c:v>
                </c:pt>
                <c:pt idx="202">
                  <c:v>1027.589552631579</c:v>
                </c:pt>
                <c:pt idx="203">
                  <c:v>982.05408947368414</c:v>
                </c:pt>
                <c:pt idx="204">
                  <c:v>1075.2851052631579</c:v>
                </c:pt>
                <c:pt idx="205">
                  <c:v>1064.4637526315789</c:v>
                </c:pt>
                <c:pt idx="206">
                  <c:v>1041.614347368421</c:v>
                </c:pt>
                <c:pt idx="207">
                  <c:v>1035.1311000000001</c:v>
                </c:pt>
                <c:pt idx="208">
                  <c:v>1048.1802736842105</c:v>
                </c:pt>
                <c:pt idx="209">
                  <c:v>1042.752147368421</c:v>
                </c:pt>
                <c:pt idx="210">
                  <c:v>929.98852631578939</c:v>
                </c:pt>
                <c:pt idx="211">
                  <c:v>1040.6279736842105</c:v>
                </c:pt>
                <c:pt idx="212">
                  <c:v>1138.1991105263157</c:v>
                </c:pt>
                <c:pt idx="213">
                  <c:v>1140.4085157894738</c:v>
                </c:pt>
                <c:pt idx="214">
                  <c:v>1074.2400052631579</c:v>
                </c:pt>
                <c:pt idx="215">
                  <c:v>1197.8327210526315</c:v>
                </c:pt>
                <c:pt idx="216">
                  <c:v>1721.5883999999996</c:v>
                </c:pt>
                <c:pt idx="217">
                  <c:v>2047.9267368421051</c:v>
                </c:pt>
                <c:pt idx="218">
                  <c:v>2035.9849999999999</c:v>
                </c:pt>
                <c:pt idx="219">
                  <c:v>2096.8929736842106</c:v>
                </c:pt>
                <c:pt idx="220">
                  <c:v>1856.2067</c:v>
                </c:pt>
                <c:pt idx="221">
                  <c:v>1411.4900263157892</c:v>
                </c:pt>
                <c:pt idx="222">
                  <c:v>1351.8018315789475</c:v>
                </c:pt>
                <c:pt idx="223">
                  <c:v>1380.0483736842104</c:v>
                </c:pt>
                <c:pt idx="224">
                  <c:v>1569.8539210526314</c:v>
                </c:pt>
                <c:pt idx="225">
                  <c:v>1645.7343263157895</c:v>
                </c:pt>
                <c:pt idx="226">
                  <c:v>1632.6959999999997</c:v>
                </c:pt>
                <c:pt idx="227">
                  <c:v>1744.4296789473683</c:v>
                </c:pt>
                <c:pt idx="228">
                  <c:v>1906.0081789473684</c:v>
                </c:pt>
                <c:pt idx="229">
                  <c:v>1998.1852421052631</c:v>
                </c:pt>
                <c:pt idx="230">
                  <c:v>2076.2698052631577</c:v>
                </c:pt>
                <c:pt idx="231">
                  <c:v>2325.7255947368417</c:v>
                </c:pt>
                <c:pt idx="232">
                  <c:v>2635.943684210526</c:v>
                </c:pt>
                <c:pt idx="233">
                  <c:v>3031.7897999999996</c:v>
                </c:pt>
                <c:pt idx="234">
                  <c:v>3426.690978947368</c:v>
                </c:pt>
                <c:pt idx="235">
                  <c:v>3691.4605368421053</c:v>
                </c:pt>
                <c:pt idx="236">
                  <c:v>4034.2613894736837</c:v>
                </c:pt>
                <c:pt idx="237">
                  <c:v>4723.2434842105258</c:v>
                </c:pt>
                <c:pt idx="238">
                  <c:v>5139.7278736842109</c:v>
                </c:pt>
                <c:pt idx="239">
                  <c:v>6168.3625368421053</c:v>
                </c:pt>
                <c:pt idx="240">
                  <c:v>7566.0820105263156</c:v>
                </c:pt>
                <c:pt idx="241">
                  <c:v>8769.7151157894732</c:v>
                </c:pt>
                <c:pt idx="242">
                  <c:v>9444.681778947368</c:v>
                </c:pt>
                <c:pt idx="243">
                  <c:v>10484.531621052633</c:v>
                </c:pt>
                <c:pt idx="244">
                  <c:v>11537.551768421052</c:v>
                </c:pt>
                <c:pt idx="245">
                  <c:v>12230.084873684211</c:v>
                </c:pt>
                <c:pt idx="246">
                  <c:v>12075.812152631577</c:v>
                </c:pt>
                <c:pt idx="247">
                  <c:v>11816.049368421052</c:v>
                </c:pt>
                <c:pt idx="248">
                  <c:v>12653.976936842104</c:v>
                </c:pt>
                <c:pt idx="249">
                  <c:v>13708.216005263155</c:v>
                </c:pt>
                <c:pt idx="250">
                  <c:v>14664.813557894735</c:v>
                </c:pt>
                <c:pt idx="251">
                  <c:v>16946.392557894735</c:v>
                </c:pt>
                <c:pt idx="252">
                  <c:v>18919.021421052628</c:v>
                </c:pt>
                <c:pt idx="253">
                  <c:v>20790.98237894737</c:v>
                </c:pt>
                <c:pt idx="254">
                  <c:v>21542.788368421054</c:v>
                </c:pt>
                <c:pt idx="255">
                  <c:v>23964.174910526315</c:v>
                </c:pt>
                <c:pt idx="256">
                  <c:v>26937.060810526316</c:v>
                </c:pt>
                <c:pt idx="257">
                  <c:v>29272.553352631581</c:v>
                </c:pt>
                <c:pt idx="258">
                  <c:v>29668.988236842102</c:v>
                </c:pt>
                <c:pt idx="259">
                  <c:v>29559.127447368421</c:v>
                </c:pt>
                <c:pt idx="260">
                  <c:v>29253.617205263155</c:v>
                </c:pt>
                <c:pt idx="261">
                  <c:v>29055.520621052634</c:v>
                </c:pt>
                <c:pt idx="262">
                  <c:v>28978.341252631581</c:v>
                </c:pt>
                <c:pt idx="263">
                  <c:v>29947.002252631577</c:v>
                </c:pt>
                <c:pt idx="264">
                  <c:v>29982.80449473684</c:v>
                </c:pt>
                <c:pt idx="265">
                  <c:v>29820.686931578944</c:v>
                </c:pt>
                <c:pt idx="266">
                  <c:v>30225.398999999998</c:v>
                </c:pt>
                <c:pt idx="267">
                  <c:v>30691.538999999997</c:v>
                </c:pt>
                <c:pt idx="268">
                  <c:v>33854.777610526311</c:v>
                </c:pt>
                <c:pt idx="269">
                  <c:v>36628.795715789471</c:v>
                </c:pt>
                <c:pt idx="270">
                  <c:v>41000.353999999999</c:v>
                </c:pt>
                <c:pt idx="271">
                  <c:v>41122.002368421054</c:v>
                </c:pt>
                <c:pt idx="272">
                  <c:v>43078.772789473674</c:v>
                </c:pt>
                <c:pt idx="273">
                  <c:v>45930.748947368425</c:v>
                </c:pt>
                <c:pt idx="274">
                  <c:v>48431.423052631581</c:v>
                </c:pt>
                <c:pt idx="275">
                  <c:v>52869.846999999987</c:v>
                </c:pt>
                <c:pt idx="276">
                  <c:v>58721.646157894735</c:v>
                </c:pt>
                <c:pt idx="277">
                  <c:v>63447.351368421048</c:v>
                </c:pt>
                <c:pt idx="278">
                  <c:v>69332.812210526303</c:v>
                </c:pt>
                <c:pt idx="279">
                  <c:v>73279.792473684211</c:v>
                </c:pt>
                <c:pt idx="280">
                  <c:v>79222.88784210525</c:v>
                </c:pt>
                <c:pt idx="281">
                  <c:v>82379.230736842117</c:v>
                </c:pt>
                <c:pt idx="282">
                  <c:v>81456.249315789464</c:v>
                </c:pt>
                <c:pt idx="283">
                  <c:v>83969.980631578946</c:v>
                </c:pt>
                <c:pt idx="284">
                  <c:v>80797.760631578945</c:v>
                </c:pt>
                <c:pt idx="285">
                  <c:v>78362.180894736841</c:v>
                </c:pt>
                <c:pt idx="286">
                  <c:v>78833.08589473684</c:v>
                </c:pt>
                <c:pt idx="287">
                  <c:v>82144.113368421051</c:v>
                </c:pt>
                <c:pt idx="288">
                  <c:v>84601.619473684215</c:v>
                </c:pt>
                <c:pt idx="289">
                  <c:v>88458.329999999987</c:v>
                </c:pt>
                <c:pt idx="290">
                  <c:v>90435.780368421052</c:v>
                </c:pt>
                <c:pt idx="291">
                  <c:v>89306.02457894737</c:v>
                </c:pt>
                <c:pt idx="292">
                  <c:v>85607.064631578949</c:v>
                </c:pt>
                <c:pt idx="293">
                  <c:v>81465.366999999998</c:v>
                </c:pt>
                <c:pt idx="294">
                  <c:v>77875.927368421035</c:v>
                </c:pt>
                <c:pt idx="295">
                  <c:v>72514.072631578951</c:v>
                </c:pt>
                <c:pt idx="296">
                  <c:v>70941.915105263164</c:v>
                </c:pt>
                <c:pt idx="297">
                  <c:v>68442.416684210519</c:v>
                </c:pt>
                <c:pt idx="298">
                  <c:v>65649.994315789474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A9-4AB3-A338-6762DD70047A}"/>
            </c:ext>
          </c:extLst>
        </c:ser>
        <c:ser>
          <c:idx val="2"/>
          <c:order val="1"/>
          <c:tx>
            <c:v>Désorbé 773 K - 7 jours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'500°C 7j'!$AJ$4:$AJ$431</c:f>
              <c:numCache>
                <c:formatCode>0.00E+00</c:formatCode>
                <c:ptCount val="428"/>
                <c:pt idx="0">
                  <c:v>1.0140845070422537E-2</c:v>
                </c:pt>
                <c:pt idx="1">
                  <c:v>2.3661971830985919E-2</c:v>
                </c:pt>
                <c:pt idx="2">
                  <c:v>3.5605633802816901E-2</c:v>
                </c:pt>
                <c:pt idx="3">
                  <c:v>4.7549295774647886E-2</c:v>
                </c:pt>
                <c:pt idx="4">
                  <c:v>5.9323943661971822E-2</c:v>
                </c:pt>
                <c:pt idx="5">
                  <c:v>7.1098591549295778E-2</c:v>
                </c:pt>
                <c:pt idx="6">
                  <c:v>8.2873239436619728E-2</c:v>
                </c:pt>
                <c:pt idx="7">
                  <c:v>9.5492957746478868E-2</c:v>
                </c:pt>
                <c:pt idx="8">
                  <c:v>0.10811267605633804</c:v>
                </c:pt>
                <c:pt idx="9">
                  <c:v>0.12073239436619716</c:v>
                </c:pt>
                <c:pt idx="10">
                  <c:v>0.13335211267605634</c:v>
                </c:pt>
                <c:pt idx="11">
                  <c:v>0.14597183098591551</c:v>
                </c:pt>
                <c:pt idx="12">
                  <c:v>0.15791549295774648</c:v>
                </c:pt>
                <c:pt idx="13">
                  <c:v>0.16969014084507042</c:v>
                </c:pt>
                <c:pt idx="14">
                  <c:v>0.18146478873239436</c:v>
                </c:pt>
                <c:pt idx="15">
                  <c:v>0.19323943661971829</c:v>
                </c:pt>
                <c:pt idx="16">
                  <c:v>0.20501408450704225</c:v>
                </c:pt>
                <c:pt idx="17">
                  <c:v>0.21678873239436619</c:v>
                </c:pt>
                <c:pt idx="18">
                  <c:v>0.22856338028169015</c:v>
                </c:pt>
                <c:pt idx="19">
                  <c:v>0.24033802816901406</c:v>
                </c:pt>
                <c:pt idx="20">
                  <c:v>0.25211267605633803</c:v>
                </c:pt>
                <c:pt idx="21">
                  <c:v>0.26388732394366199</c:v>
                </c:pt>
                <c:pt idx="22">
                  <c:v>0.2756619718309859</c:v>
                </c:pt>
                <c:pt idx="23">
                  <c:v>0.28743661971830986</c:v>
                </c:pt>
                <c:pt idx="24">
                  <c:v>0.29921126760563377</c:v>
                </c:pt>
                <c:pt idx="25">
                  <c:v>0.31098591549295779</c:v>
                </c:pt>
                <c:pt idx="26">
                  <c:v>0.3227605633802817</c:v>
                </c:pt>
                <c:pt idx="27">
                  <c:v>0.33453521126760566</c:v>
                </c:pt>
                <c:pt idx="28">
                  <c:v>0.34630985915492957</c:v>
                </c:pt>
                <c:pt idx="29">
                  <c:v>0.35808450704225353</c:v>
                </c:pt>
                <c:pt idx="30">
                  <c:v>0.36985915492957749</c:v>
                </c:pt>
                <c:pt idx="31">
                  <c:v>0.38163380281690135</c:v>
                </c:pt>
                <c:pt idx="32">
                  <c:v>0.39340845070422537</c:v>
                </c:pt>
                <c:pt idx="33">
                  <c:v>0.40518309859154927</c:v>
                </c:pt>
                <c:pt idx="34">
                  <c:v>0.41695774647887329</c:v>
                </c:pt>
                <c:pt idx="35">
                  <c:v>0.42873239436619714</c:v>
                </c:pt>
                <c:pt idx="36">
                  <c:v>0.44050704225352111</c:v>
                </c:pt>
                <c:pt idx="37">
                  <c:v>0.45228169014084507</c:v>
                </c:pt>
                <c:pt idx="38">
                  <c:v>0.46405633802816904</c:v>
                </c:pt>
                <c:pt idx="39">
                  <c:v>0.47583098591549294</c:v>
                </c:pt>
                <c:pt idx="40">
                  <c:v>0.48760563380281685</c:v>
                </c:pt>
                <c:pt idx="41">
                  <c:v>0.49938028169014087</c:v>
                </c:pt>
                <c:pt idx="42">
                  <c:v>0.51115492957746478</c:v>
                </c:pt>
                <c:pt idx="43">
                  <c:v>0.52292957746478874</c:v>
                </c:pt>
                <c:pt idx="44">
                  <c:v>0.53470422535211271</c:v>
                </c:pt>
                <c:pt idx="45">
                  <c:v>0.54647887323943667</c:v>
                </c:pt>
                <c:pt idx="46">
                  <c:v>0.55825352112676052</c:v>
                </c:pt>
                <c:pt idx="47">
                  <c:v>0.5700281690140846</c:v>
                </c:pt>
                <c:pt idx="48">
                  <c:v>0.58180281690140845</c:v>
                </c:pt>
                <c:pt idx="49">
                  <c:v>0.59357746478873241</c:v>
                </c:pt>
                <c:pt idx="50">
                  <c:v>0.60535211267605638</c:v>
                </c:pt>
                <c:pt idx="51">
                  <c:v>0.61712676056338034</c:v>
                </c:pt>
                <c:pt idx="52">
                  <c:v>0.62890140845070419</c:v>
                </c:pt>
                <c:pt idx="53">
                  <c:v>0.64067605633802815</c:v>
                </c:pt>
                <c:pt idx="54">
                  <c:v>0.65245070422535212</c:v>
                </c:pt>
                <c:pt idx="55">
                  <c:v>0.66422535211267619</c:v>
                </c:pt>
                <c:pt idx="56">
                  <c:v>0.67599999999999993</c:v>
                </c:pt>
                <c:pt idx="57">
                  <c:v>0.68777464788732401</c:v>
                </c:pt>
                <c:pt idx="58">
                  <c:v>0.69954929577464786</c:v>
                </c:pt>
                <c:pt idx="59">
                  <c:v>0.71132394366197194</c:v>
                </c:pt>
                <c:pt idx="60">
                  <c:v>0.72309859154929568</c:v>
                </c:pt>
                <c:pt idx="61">
                  <c:v>0.73487323943661975</c:v>
                </c:pt>
                <c:pt idx="62">
                  <c:v>0.74664788732394372</c:v>
                </c:pt>
                <c:pt idx="63">
                  <c:v>0.75842253521126768</c:v>
                </c:pt>
                <c:pt idx="64">
                  <c:v>0.77019718309859153</c:v>
                </c:pt>
                <c:pt idx="65">
                  <c:v>0.78197183098591561</c:v>
                </c:pt>
                <c:pt idx="66">
                  <c:v>0.79374647887323935</c:v>
                </c:pt>
                <c:pt idx="67">
                  <c:v>0.80552112676056331</c:v>
                </c:pt>
                <c:pt idx="68">
                  <c:v>0.81729577464788727</c:v>
                </c:pt>
                <c:pt idx="69">
                  <c:v>0.82907042253521135</c:v>
                </c:pt>
                <c:pt idx="70">
                  <c:v>0.8408450704225352</c:v>
                </c:pt>
                <c:pt idx="71">
                  <c:v>0.85261971830985916</c:v>
                </c:pt>
                <c:pt idx="72">
                  <c:v>0.86439436619718313</c:v>
                </c:pt>
                <c:pt idx="73">
                  <c:v>0.8761690140845072</c:v>
                </c:pt>
                <c:pt idx="74">
                  <c:v>0.88794366197183106</c:v>
                </c:pt>
                <c:pt idx="75">
                  <c:v>0.89971830985915491</c:v>
                </c:pt>
                <c:pt idx="76">
                  <c:v>0.91149295774647887</c:v>
                </c:pt>
                <c:pt idx="77">
                  <c:v>0.92326760563380283</c:v>
                </c:pt>
                <c:pt idx="78">
                  <c:v>0.93504225352112669</c:v>
                </c:pt>
                <c:pt idx="79">
                  <c:v>0.94681690140845076</c:v>
                </c:pt>
                <c:pt idx="80">
                  <c:v>0.95859154929577473</c:v>
                </c:pt>
                <c:pt idx="81">
                  <c:v>0.97036619718309869</c:v>
                </c:pt>
                <c:pt idx="82">
                  <c:v>0.98214084507042254</c:v>
                </c:pt>
                <c:pt idx="83">
                  <c:v>0.9939154929577465</c:v>
                </c:pt>
                <c:pt idx="84">
                  <c:v>1.0056901408450705</c:v>
                </c:pt>
                <c:pt idx="85">
                  <c:v>1.0174647887323942</c:v>
                </c:pt>
                <c:pt idx="86">
                  <c:v>1.0292394366197182</c:v>
                </c:pt>
                <c:pt idx="87">
                  <c:v>1.0410140845070424</c:v>
                </c:pt>
                <c:pt idx="88">
                  <c:v>1.0527887323943663</c:v>
                </c:pt>
                <c:pt idx="89">
                  <c:v>1.0645633802816901</c:v>
                </c:pt>
                <c:pt idx="90">
                  <c:v>1.0763380281690142</c:v>
                </c:pt>
                <c:pt idx="91">
                  <c:v>1.088112676056338</c:v>
                </c:pt>
                <c:pt idx="92">
                  <c:v>1.099887323943662</c:v>
                </c:pt>
                <c:pt idx="93">
                  <c:v>1.1116619718309859</c:v>
                </c:pt>
                <c:pt idx="94">
                  <c:v>1.1234366197183099</c:v>
                </c:pt>
                <c:pt idx="95">
                  <c:v>1.1352112676056338</c:v>
                </c:pt>
                <c:pt idx="96">
                  <c:v>1.1469859154929578</c:v>
                </c:pt>
                <c:pt idx="97">
                  <c:v>1.1587605633802815</c:v>
                </c:pt>
                <c:pt idx="98">
                  <c:v>1.1705352112676057</c:v>
                </c:pt>
                <c:pt idx="99">
                  <c:v>1.1823098591549297</c:v>
                </c:pt>
                <c:pt idx="100">
                  <c:v>1.1940845070422534</c:v>
                </c:pt>
                <c:pt idx="101">
                  <c:v>1.2058591549295774</c:v>
                </c:pt>
                <c:pt idx="102">
                  <c:v>1.2176338028169014</c:v>
                </c:pt>
                <c:pt idx="103">
                  <c:v>1.2294084507042253</c:v>
                </c:pt>
                <c:pt idx="104">
                  <c:v>1.2411830985915495</c:v>
                </c:pt>
                <c:pt idx="105">
                  <c:v>1.2529577464788733</c:v>
                </c:pt>
                <c:pt idx="106">
                  <c:v>1.2647323943661972</c:v>
                </c:pt>
                <c:pt idx="107">
                  <c:v>1.2765070422535212</c:v>
                </c:pt>
                <c:pt idx="108">
                  <c:v>1.2882816901408451</c:v>
                </c:pt>
                <c:pt idx="109">
                  <c:v>1.3000563380281689</c:v>
                </c:pt>
                <c:pt idx="110">
                  <c:v>1.3118309859154929</c:v>
                </c:pt>
                <c:pt idx="111">
                  <c:v>1.3236056338028168</c:v>
                </c:pt>
                <c:pt idx="112">
                  <c:v>1.335380281690141</c:v>
                </c:pt>
                <c:pt idx="113">
                  <c:v>1.3471549295774647</c:v>
                </c:pt>
                <c:pt idx="114">
                  <c:v>1.3589295774647887</c:v>
                </c:pt>
                <c:pt idx="115">
                  <c:v>1.3707042253521129</c:v>
                </c:pt>
                <c:pt idx="116">
                  <c:v>1.3824788732394366</c:v>
                </c:pt>
                <c:pt idx="117">
                  <c:v>1.3942535211267604</c:v>
                </c:pt>
                <c:pt idx="118">
                  <c:v>1.4060281690140846</c:v>
                </c:pt>
                <c:pt idx="119">
                  <c:v>1.4178028169014085</c:v>
                </c:pt>
                <c:pt idx="120">
                  <c:v>1.4295774647887325</c:v>
                </c:pt>
                <c:pt idx="121">
                  <c:v>1.4413521126760562</c:v>
                </c:pt>
                <c:pt idx="122">
                  <c:v>1.4531267605633802</c:v>
                </c:pt>
                <c:pt idx="123">
                  <c:v>1.4649014084507042</c:v>
                </c:pt>
                <c:pt idx="124">
                  <c:v>1.4766760563380283</c:v>
                </c:pt>
                <c:pt idx="125">
                  <c:v>1.4884507042253519</c:v>
                </c:pt>
                <c:pt idx="126">
                  <c:v>1.5002253521126763</c:v>
                </c:pt>
                <c:pt idx="127">
                  <c:v>1.512</c:v>
                </c:pt>
                <c:pt idx="128">
                  <c:v>1.5237746478873242</c:v>
                </c:pt>
                <c:pt idx="129">
                  <c:v>1.5355492957746479</c:v>
                </c:pt>
                <c:pt idx="130">
                  <c:v>1.5473239436619717</c:v>
                </c:pt>
                <c:pt idx="131">
                  <c:v>1.5590985915492959</c:v>
                </c:pt>
                <c:pt idx="132">
                  <c:v>1.5708732394366198</c:v>
                </c:pt>
                <c:pt idx="133">
                  <c:v>1.5826478873239436</c:v>
                </c:pt>
                <c:pt idx="134">
                  <c:v>1.5944225352112675</c:v>
                </c:pt>
                <c:pt idx="135">
                  <c:v>1.6061971830985917</c:v>
                </c:pt>
                <c:pt idx="136">
                  <c:v>1.6179718309859155</c:v>
                </c:pt>
                <c:pt idx="137">
                  <c:v>1.6297464788732392</c:v>
                </c:pt>
                <c:pt idx="138">
                  <c:v>1.6415211267605634</c:v>
                </c:pt>
                <c:pt idx="139">
                  <c:v>1.6532957746478871</c:v>
                </c:pt>
                <c:pt idx="140">
                  <c:v>1.6650704225352115</c:v>
                </c:pt>
                <c:pt idx="141">
                  <c:v>1.6768450704225351</c:v>
                </c:pt>
                <c:pt idx="142">
                  <c:v>1.6886197183098592</c:v>
                </c:pt>
                <c:pt idx="143">
                  <c:v>1.7003943661971832</c:v>
                </c:pt>
                <c:pt idx="144">
                  <c:v>1.7121690140845072</c:v>
                </c:pt>
                <c:pt idx="145">
                  <c:v>1.7239436619718309</c:v>
                </c:pt>
                <c:pt idx="146">
                  <c:v>1.7357183098591549</c:v>
                </c:pt>
                <c:pt idx="147">
                  <c:v>1.7474929577464788</c:v>
                </c:pt>
                <c:pt idx="148">
                  <c:v>1.7592676056338028</c:v>
                </c:pt>
                <c:pt idx="149">
                  <c:v>1.7710422535211268</c:v>
                </c:pt>
                <c:pt idx="150">
                  <c:v>1.7828169014084505</c:v>
                </c:pt>
                <c:pt idx="151">
                  <c:v>1.7945915492957749</c:v>
                </c:pt>
                <c:pt idx="152">
                  <c:v>1.8063661971830987</c:v>
                </c:pt>
                <c:pt idx="153">
                  <c:v>1.8181408450704226</c:v>
                </c:pt>
                <c:pt idx="154">
                  <c:v>1.8299154929577466</c:v>
                </c:pt>
                <c:pt idx="155">
                  <c:v>1.8416901408450703</c:v>
                </c:pt>
                <c:pt idx="156">
                  <c:v>1.8534647887323945</c:v>
                </c:pt>
                <c:pt idx="157">
                  <c:v>1.8652394366197182</c:v>
                </c:pt>
                <c:pt idx="158">
                  <c:v>1.8770140845070422</c:v>
                </c:pt>
                <c:pt idx="159">
                  <c:v>1.8887887323943662</c:v>
                </c:pt>
                <c:pt idx="160">
                  <c:v>1.9005633802816904</c:v>
                </c:pt>
                <c:pt idx="161">
                  <c:v>1.9123380281690139</c:v>
                </c:pt>
                <c:pt idx="162">
                  <c:v>1.9241126760563378</c:v>
                </c:pt>
                <c:pt idx="163">
                  <c:v>1.9358873239436623</c:v>
                </c:pt>
                <c:pt idx="164">
                  <c:v>1.9476619718309858</c:v>
                </c:pt>
                <c:pt idx="165">
                  <c:v>1.95943661971831</c:v>
                </c:pt>
                <c:pt idx="166">
                  <c:v>1.9712112676056339</c:v>
                </c:pt>
                <c:pt idx="167">
                  <c:v>1.9829859154929579</c:v>
                </c:pt>
                <c:pt idx="168">
                  <c:v>1.9947605633802818</c:v>
                </c:pt>
                <c:pt idx="169">
                  <c:v>2.0065352112676056</c:v>
                </c:pt>
                <c:pt idx="170">
                  <c:v>2.0183098591549298</c:v>
                </c:pt>
                <c:pt idx="171">
                  <c:v>2.0300845070422535</c:v>
                </c:pt>
                <c:pt idx="172">
                  <c:v>2.0418591549295773</c:v>
                </c:pt>
                <c:pt idx="173">
                  <c:v>2.0536338028169014</c:v>
                </c:pt>
                <c:pt idx="174">
                  <c:v>2.0654084507042252</c:v>
                </c:pt>
                <c:pt idx="175">
                  <c:v>2.0771830985915489</c:v>
                </c:pt>
                <c:pt idx="176">
                  <c:v>2.0889577464788736</c:v>
                </c:pt>
                <c:pt idx="177">
                  <c:v>2.1007323943661969</c:v>
                </c:pt>
                <c:pt idx="178">
                  <c:v>2.1125070422535215</c:v>
                </c:pt>
                <c:pt idx="179">
                  <c:v>2.1242816901408452</c:v>
                </c:pt>
                <c:pt idx="180">
                  <c:v>2.1360563380281685</c:v>
                </c:pt>
                <c:pt idx="181">
                  <c:v>2.1478309859154932</c:v>
                </c:pt>
                <c:pt idx="182">
                  <c:v>2.1596056338028169</c:v>
                </c:pt>
                <c:pt idx="183">
                  <c:v>2.1713802816901406</c:v>
                </c:pt>
                <c:pt idx="184">
                  <c:v>2.1831549295774648</c:v>
                </c:pt>
                <c:pt idx="185">
                  <c:v>2.194929577464789</c:v>
                </c:pt>
                <c:pt idx="186">
                  <c:v>2.2067042253521127</c:v>
                </c:pt>
                <c:pt idx="187">
                  <c:v>2.2184788732394365</c:v>
                </c:pt>
                <c:pt idx="188">
                  <c:v>2.2302535211267607</c:v>
                </c:pt>
                <c:pt idx="189">
                  <c:v>2.2420281690140844</c:v>
                </c:pt>
                <c:pt idx="190">
                  <c:v>2.2538028169014086</c:v>
                </c:pt>
                <c:pt idx="191">
                  <c:v>2.2655774647887323</c:v>
                </c:pt>
                <c:pt idx="192">
                  <c:v>2.2773521126760565</c:v>
                </c:pt>
                <c:pt idx="193">
                  <c:v>2.2891267605633803</c:v>
                </c:pt>
                <c:pt idx="194">
                  <c:v>2.3009014084507045</c:v>
                </c:pt>
                <c:pt idx="195">
                  <c:v>2.3126760563380282</c:v>
                </c:pt>
                <c:pt idx="196">
                  <c:v>2.3244507042253519</c:v>
                </c:pt>
                <c:pt idx="197">
                  <c:v>2.3362253521126761</c:v>
                </c:pt>
                <c:pt idx="198">
                  <c:v>2.3479999999999999</c:v>
                </c:pt>
                <c:pt idx="199">
                  <c:v>2.3597746478873236</c:v>
                </c:pt>
                <c:pt idx="200">
                  <c:v>2.3715492957746478</c:v>
                </c:pt>
                <c:pt idx="201">
                  <c:v>2.383323943661972</c:v>
                </c:pt>
                <c:pt idx="202">
                  <c:v>2.3950985915492957</c:v>
                </c:pt>
                <c:pt idx="203">
                  <c:v>2.4068732394366199</c:v>
                </c:pt>
                <c:pt idx="204">
                  <c:v>2.4186478873239436</c:v>
                </c:pt>
                <c:pt idx="205">
                  <c:v>2.4304225352112674</c:v>
                </c:pt>
                <c:pt idx="206">
                  <c:v>2.4421971830985916</c:v>
                </c:pt>
                <c:pt idx="207">
                  <c:v>2.4539718309859153</c:v>
                </c:pt>
                <c:pt idx="208">
                  <c:v>2.4657464788732395</c:v>
                </c:pt>
                <c:pt idx="209">
                  <c:v>2.4775211267605632</c:v>
                </c:pt>
                <c:pt idx="210">
                  <c:v>2.4892957746478879</c:v>
                </c:pt>
                <c:pt idx="211">
                  <c:v>2.5010704225352112</c:v>
                </c:pt>
                <c:pt idx="212">
                  <c:v>2.5128450704225349</c:v>
                </c:pt>
                <c:pt idx="213">
                  <c:v>2.5246197183098595</c:v>
                </c:pt>
                <c:pt idx="214">
                  <c:v>2.5363943661971828</c:v>
                </c:pt>
                <c:pt idx="215">
                  <c:v>2.548169014084507</c:v>
                </c:pt>
                <c:pt idx="216">
                  <c:v>2.5599436619718312</c:v>
                </c:pt>
                <c:pt idx="217">
                  <c:v>2.5717183098591549</c:v>
                </c:pt>
                <c:pt idx="218">
                  <c:v>2.5834929577464791</c:v>
                </c:pt>
                <c:pt idx="219">
                  <c:v>2.5952676056338029</c:v>
                </c:pt>
                <c:pt idx="220">
                  <c:v>2.6070422535211266</c:v>
                </c:pt>
                <c:pt idx="221">
                  <c:v>2.6188169014084508</c:v>
                </c:pt>
                <c:pt idx="222">
                  <c:v>2.6305915492957745</c:v>
                </c:pt>
                <c:pt idx="223">
                  <c:v>2.6423661971830983</c:v>
                </c:pt>
                <c:pt idx="224">
                  <c:v>2.6541408450704225</c:v>
                </c:pt>
                <c:pt idx="225">
                  <c:v>2.6659154929577462</c:v>
                </c:pt>
                <c:pt idx="226">
                  <c:v>2.6776901408450708</c:v>
                </c:pt>
                <c:pt idx="227">
                  <c:v>2.6894647887323941</c:v>
                </c:pt>
                <c:pt idx="228">
                  <c:v>2.7012394366197183</c:v>
                </c:pt>
                <c:pt idx="229">
                  <c:v>2.7130140845070425</c:v>
                </c:pt>
                <c:pt idx="230">
                  <c:v>2.7247887323943658</c:v>
                </c:pt>
                <c:pt idx="231">
                  <c:v>2.73656338028169</c:v>
                </c:pt>
                <c:pt idx="232">
                  <c:v>2.7483380281690142</c:v>
                </c:pt>
                <c:pt idx="233">
                  <c:v>2.7601126760563379</c:v>
                </c:pt>
                <c:pt idx="234">
                  <c:v>2.7718873239436621</c:v>
                </c:pt>
                <c:pt idx="235">
                  <c:v>2.7836619718309863</c:v>
                </c:pt>
                <c:pt idx="236">
                  <c:v>2.7954366197183096</c:v>
                </c:pt>
                <c:pt idx="237">
                  <c:v>2.8072112676056338</c:v>
                </c:pt>
                <c:pt idx="238">
                  <c:v>2.818985915492958</c:v>
                </c:pt>
                <c:pt idx="239">
                  <c:v>2.8307605633802813</c:v>
                </c:pt>
                <c:pt idx="240">
                  <c:v>2.8425352112676059</c:v>
                </c:pt>
                <c:pt idx="241">
                  <c:v>2.8543098591549296</c:v>
                </c:pt>
                <c:pt idx="242">
                  <c:v>2.8660845070422538</c:v>
                </c:pt>
                <c:pt idx="243">
                  <c:v>2.8778591549295776</c:v>
                </c:pt>
                <c:pt idx="244">
                  <c:v>2.8896338028169013</c:v>
                </c:pt>
                <c:pt idx="245">
                  <c:v>2.9014084507042255</c:v>
                </c:pt>
                <c:pt idx="246">
                  <c:v>2.9131830985915492</c:v>
                </c:pt>
                <c:pt idx="247">
                  <c:v>2.924957746478873</c:v>
                </c:pt>
                <c:pt idx="248">
                  <c:v>2.9367323943661972</c:v>
                </c:pt>
                <c:pt idx="249">
                  <c:v>2.9485070422535209</c:v>
                </c:pt>
                <c:pt idx="250">
                  <c:v>2.9602816901408455</c:v>
                </c:pt>
                <c:pt idx="251">
                  <c:v>2.9720563380281688</c:v>
                </c:pt>
                <c:pt idx="252">
                  <c:v>2.9838309859154926</c:v>
                </c:pt>
                <c:pt idx="253">
                  <c:v>2.9956056338028172</c:v>
                </c:pt>
                <c:pt idx="254">
                  <c:v>3.0073802816901405</c:v>
                </c:pt>
                <c:pt idx="255">
                  <c:v>3.0191549295774642</c:v>
                </c:pt>
                <c:pt idx="256">
                  <c:v>3.0309295774647889</c:v>
                </c:pt>
                <c:pt idx="257">
                  <c:v>3.042704225352113</c:v>
                </c:pt>
                <c:pt idx="258">
                  <c:v>3.0544788732394363</c:v>
                </c:pt>
                <c:pt idx="259">
                  <c:v>3.0662535211267605</c:v>
                </c:pt>
                <c:pt idx="260">
                  <c:v>3.0780281690140847</c:v>
                </c:pt>
                <c:pt idx="261">
                  <c:v>3.0898028169014089</c:v>
                </c:pt>
                <c:pt idx="262">
                  <c:v>3.1015774647887322</c:v>
                </c:pt>
                <c:pt idx="263">
                  <c:v>3.1133521126760564</c:v>
                </c:pt>
                <c:pt idx="264">
                  <c:v>3.1251267605633806</c:v>
                </c:pt>
                <c:pt idx="265">
                  <c:v>3.1369014084507039</c:v>
                </c:pt>
                <c:pt idx="266">
                  <c:v>3.1486760563380285</c:v>
                </c:pt>
                <c:pt idx="267">
                  <c:v>3.1604507042253522</c:v>
                </c:pt>
                <c:pt idx="268">
                  <c:v>3.172225352112676</c:v>
                </c:pt>
                <c:pt idx="269">
                  <c:v>3.1840000000000002</c:v>
                </c:pt>
                <c:pt idx="270">
                  <c:v>3.1957746478873239</c:v>
                </c:pt>
                <c:pt idx="271">
                  <c:v>3.2075492957746476</c:v>
                </c:pt>
                <c:pt idx="272">
                  <c:v>3.2193239436619718</c:v>
                </c:pt>
                <c:pt idx="273">
                  <c:v>3.2310985915492956</c:v>
                </c:pt>
                <c:pt idx="274">
                  <c:v>3.2428732394366198</c:v>
                </c:pt>
                <c:pt idx="275">
                  <c:v>3.2546478873239439</c:v>
                </c:pt>
                <c:pt idx="276">
                  <c:v>3.2664225352112672</c:v>
                </c:pt>
                <c:pt idx="277">
                  <c:v>3.2781971830985914</c:v>
                </c:pt>
                <c:pt idx="278">
                  <c:v>3.2899718309859156</c:v>
                </c:pt>
                <c:pt idx="279">
                  <c:v>3.3017464788732389</c:v>
                </c:pt>
                <c:pt idx="280">
                  <c:v>3.3135211267605631</c:v>
                </c:pt>
                <c:pt idx="281">
                  <c:v>3.3252957746478873</c:v>
                </c:pt>
                <c:pt idx="282">
                  <c:v>3.3370704225352119</c:v>
                </c:pt>
                <c:pt idx="283">
                  <c:v>3.3488450704225348</c:v>
                </c:pt>
                <c:pt idx="284">
                  <c:v>3.3606197183098589</c:v>
                </c:pt>
                <c:pt idx="285">
                  <c:v>3.3723943661971836</c:v>
                </c:pt>
                <c:pt idx="286">
                  <c:v>3.3841690140845073</c:v>
                </c:pt>
                <c:pt idx="287">
                  <c:v>3.3959436619718306</c:v>
                </c:pt>
                <c:pt idx="288">
                  <c:v>3.4078873239436618</c:v>
                </c:pt>
                <c:pt idx="289">
                  <c:v>3.4205070422535213</c:v>
                </c:pt>
                <c:pt idx="290">
                  <c:v>3.43312676056338</c:v>
                </c:pt>
                <c:pt idx="291">
                  <c:v>3.4457464788732395</c:v>
                </c:pt>
                <c:pt idx="292">
                  <c:v>3.4583661971830986</c:v>
                </c:pt>
                <c:pt idx="293">
                  <c:v>3.4709859154929581</c:v>
                </c:pt>
                <c:pt idx="294">
                  <c:v>3.4836056338028167</c:v>
                </c:pt>
                <c:pt idx="295">
                  <c:v>3.4962253521126767</c:v>
                </c:pt>
                <c:pt idx="296">
                  <c:v>3.5088450704225354</c:v>
                </c:pt>
                <c:pt idx="297">
                  <c:v>3.521464788732394</c:v>
                </c:pt>
                <c:pt idx="298">
                  <c:v>3.5340845070422531</c:v>
                </c:pt>
                <c:pt idx="299">
                  <c:v>3.5467042253521126</c:v>
                </c:pt>
                <c:pt idx="300">
                  <c:v>3.5593239436619717</c:v>
                </c:pt>
                <c:pt idx="301">
                  <c:v>3.5719436619718308</c:v>
                </c:pt>
                <c:pt idx="302">
                  <c:v>3.5845633802816903</c:v>
                </c:pt>
                <c:pt idx="303">
                  <c:v>3.5971830985915494</c:v>
                </c:pt>
                <c:pt idx="304">
                  <c:v>3.6098028169014085</c:v>
                </c:pt>
                <c:pt idx="305">
                  <c:v>3.6224225352112676</c:v>
                </c:pt>
                <c:pt idx="306">
                  <c:v>3.6350422535211271</c:v>
                </c:pt>
                <c:pt idx="307">
                  <c:v>3.6476619718309862</c:v>
                </c:pt>
                <c:pt idx="308">
                  <c:v>3.6602816901408453</c:v>
                </c:pt>
                <c:pt idx="309">
                  <c:v>3.6729014084507043</c:v>
                </c:pt>
                <c:pt idx="310">
                  <c:v>3.6855211267605634</c:v>
                </c:pt>
                <c:pt idx="311">
                  <c:v>3.6981408450704221</c:v>
                </c:pt>
                <c:pt idx="312">
                  <c:v>3.7107605633802816</c:v>
                </c:pt>
                <c:pt idx="313">
                  <c:v>3.7233802816901407</c:v>
                </c:pt>
                <c:pt idx="314">
                  <c:v>3.7360000000000002</c:v>
                </c:pt>
                <c:pt idx="315">
                  <c:v>3.7486197183098589</c:v>
                </c:pt>
                <c:pt idx="316">
                  <c:v>3.7612394366197184</c:v>
                </c:pt>
                <c:pt idx="317">
                  <c:v>3.7738591549295775</c:v>
                </c:pt>
                <c:pt idx="318">
                  <c:v>3.786478873239437</c:v>
                </c:pt>
                <c:pt idx="319">
                  <c:v>3.7987605633802817</c:v>
                </c:pt>
                <c:pt idx="320">
                  <c:v>3.8105915492957743</c:v>
                </c:pt>
                <c:pt idx="321">
                  <c:v>3.8223661971830989</c:v>
                </c:pt>
                <c:pt idx="322">
                  <c:v>3.8341408450704222</c:v>
                </c:pt>
                <c:pt idx="323">
                  <c:v>3.8459154929577459</c:v>
                </c:pt>
                <c:pt idx="324">
                  <c:v>3.857690140845071</c:v>
                </c:pt>
                <c:pt idx="325">
                  <c:v>3.8694647887323947</c:v>
                </c:pt>
                <c:pt idx="326">
                  <c:v>3.881239436619718</c:v>
                </c:pt>
                <c:pt idx="327">
                  <c:v>3.8930140845070418</c:v>
                </c:pt>
                <c:pt idx="328">
                  <c:v>3.9047887323943664</c:v>
                </c:pt>
                <c:pt idx="329">
                  <c:v>3.9165633802816906</c:v>
                </c:pt>
                <c:pt idx="330">
                  <c:v>3.9283380281690143</c:v>
                </c:pt>
                <c:pt idx="331">
                  <c:v>3.9401126760563381</c:v>
                </c:pt>
                <c:pt idx="332">
                  <c:v>3.9518873239436623</c:v>
                </c:pt>
                <c:pt idx="333">
                  <c:v>3.9636619718309851</c:v>
                </c:pt>
                <c:pt idx="334">
                  <c:v>3.9754366197183102</c:v>
                </c:pt>
                <c:pt idx="335">
                  <c:v>3.9872112676056339</c:v>
                </c:pt>
                <c:pt idx="336">
                  <c:v>3.9989859154929577</c:v>
                </c:pt>
                <c:pt idx="337">
                  <c:v>4.0107605633802814</c:v>
                </c:pt>
                <c:pt idx="338">
                  <c:v>4.0225352112676056</c:v>
                </c:pt>
                <c:pt idx="339">
                  <c:v>4.0343098591549298</c:v>
                </c:pt>
                <c:pt idx="340">
                  <c:v>4.0460845070422531</c:v>
                </c:pt>
                <c:pt idx="341">
                  <c:v>4.0578591549295773</c:v>
                </c:pt>
                <c:pt idx="342">
                  <c:v>4.0696338028169015</c:v>
                </c:pt>
                <c:pt idx="343">
                  <c:v>4.0814084507042256</c:v>
                </c:pt>
                <c:pt idx="344">
                  <c:v>4.0931830985915489</c:v>
                </c:pt>
                <c:pt idx="345">
                  <c:v>4.1049577464788731</c:v>
                </c:pt>
                <c:pt idx="346">
                  <c:v>4.1167323943661973</c:v>
                </c:pt>
                <c:pt idx="347">
                  <c:v>4.1285070422535206</c:v>
                </c:pt>
                <c:pt idx="348">
                  <c:v>4.1402816901408448</c:v>
                </c:pt>
                <c:pt idx="349">
                  <c:v>4.1520563380281699</c:v>
                </c:pt>
                <c:pt idx="350">
                  <c:v>4.1638309859154932</c:v>
                </c:pt>
                <c:pt idx="351">
                  <c:v>4.1756056338028165</c:v>
                </c:pt>
                <c:pt idx="352">
                  <c:v>4.1873802816901406</c:v>
                </c:pt>
                <c:pt idx="353">
                  <c:v>4.1991549295774648</c:v>
                </c:pt>
                <c:pt idx="354">
                  <c:v>4.210929577464789</c:v>
                </c:pt>
                <c:pt idx="355">
                  <c:v>4.2227042253521132</c:v>
                </c:pt>
                <c:pt idx="356">
                  <c:v>4.2344788732394365</c:v>
                </c:pt>
                <c:pt idx="357">
                  <c:v>4.2462535211267607</c:v>
                </c:pt>
                <c:pt idx="358">
                  <c:v>4.258028169014084</c:v>
                </c:pt>
                <c:pt idx="359">
                  <c:v>4.2698028169014082</c:v>
                </c:pt>
                <c:pt idx="360">
                  <c:v>4.2815774647887324</c:v>
                </c:pt>
                <c:pt idx="361">
                  <c:v>4.2933521126760565</c:v>
                </c:pt>
                <c:pt idx="362">
                  <c:v>4.3051267605633807</c:v>
                </c:pt>
                <c:pt idx="363">
                  <c:v>4.316901408450704</c:v>
                </c:pt>
                <c:pt idx="364">
                  <c:v>4.3286760563380282</c:v>
                </c:pt>
                <c:pt idx="365">
                  <c:v>4.3404507042253524</c:v>
                </c:pt>
                <c:pt idx="366">
                  <c:v>4.3522253521126757</c:v>
                </c:pt>
                <c:pt idx="367">
                  <c:v>4.3639999999999999</c:v>
                </c:pt>
                <c:pt idx="368">
                  <c:v>4.375774647887325</c:v>
                </c:pt>
                <c:pt idx="369">
                  <c:v>4.3875492957746474</c:v>
                </c:pt>
                <c:pt idx="370">
                  <c:v>4.3993239436619715</c:v>
                </c:pt>
                <c:pt idx="371">
                  <c:v>4.4110985915492957</c:v>
                </c:pt>
                <c:pt idx="372">
                  <c:v>4.422873239436619</c:v>
                </c:pt>
                <c:pt idx="373">
                  <c:v>4.4346478873239432</c:v>
                </c:pt>
                <c:pt idx="374">
                  <c:v>4.4464225352112683</c:v>
                </c:pt>
                <c:pt idx="375">
                  <c:v>4.4581971830985916</c:v>
                </c:pt>
                <c:pt idx="376">
                  <c:v>4.4699718309859149</c:v>
                </c:pt>
                <c:pt idx="377">
                  <c:v>4.4817464788732391</c:v>
                </c:pt>
                <c:pt idx="378">
                  <c:v>4.4935211267605641</c:v>
                </c:pt>
                <c:pt idx="379">
                  <c:v>4.5052957746478874</c:v>
                </c:pt>
                <c:pt idx="380">
                  <c:v>4.5170704225352116</c:v>
                </c:pt>
                <c:pt idx="381">
                  <c:v>4.5288450704225358</c:v>
                </c:pt>
                <c:pt idx="382">
                  <c:v>4.5406197183098591</c:v>
                </c:pt>
                <c:pt idx="383">
                  <c:v>4.5523943661971824</c:v>
                </c:pt>
                <c:pt idx="384">
                  <c:v>4.5641690140845075</c:v>
                </c:pt>
                <c:pt idx="385">
                  <c:v>4.5759436619718308</c:v>
                </c:pt>
                <c:pt idx="386">
                  <c:v>4.587718309859155</c:v>
                </c:pt>
                <c:pt idx="387">
                  <c:v>4.5994929577464791</c:v>
                </c:pt>
                <c:pt idx="388">
                  <c:v>4.6112676056338024</c:v>
                </c:pt>
                <c:pt idx="389">
                  <c:v>4.6230422535211266</c:v>
                </c:pt>
                <c:pt idx="390">
                  <c:v>4.6348169014084508</c:v>
                </c:pt>
                <c:pt idx="391">
                  <c:v>4.6465915492957741</c:v>
                </c:pt>
                <c:pt idx="392">
                  <c:v>4.6583661971830983</c:v>
                </c:pt>
                <c:pt idx="393">
                  <c:v>4.6701408450704234</c:v>
                </c:pt>
                <c:pt idx="394">
                  <c:v>4.6819154929577467</c:v>
                </c:pt>
                <c:pt idx="395">
                  <c:v>4.69369014084507</c:v>
                </c:pt>
                <c:pt idx="396">
                  <c:v>4.7054647887323942</c:v>
                </c:pt>
                <c:pt idx="397">
                  <c:v>4.7172394366197183</c:v>
                </c:pt>
                <c:pt idx="398">
                  <c:v>4.7290140845070416</c:v>
                </c:pt>
                <c:pt idx="399">
                  <c:v>4.7407887323943667</c:v>
                </c:pt>
                <c:pt idx="400">
                  <c:v>4.7525633802816909</c:v>
                </c:pt>
                <c:pt idx="401">
                  <c:v>4.7643380281690133</c:v>
                </c:pt>
                <c:pt idx="402">
                  <c:v>4.7761126760563375</c:v>
                </c:pt>
                <c:pt idx="403">
                  <c:v>4.7878873239436626</c:v>
                </c:pt>
                <c:pt idx="404">
                  <c:v>4.7996619718309859</c:v>
                </c:pt>
                <c:pt idx="405">
                  <c:v>4.81143661971831</c:v>
                </c:pt>
                <c:pt idx="406">
                  <c:v>4.8232112676056342</c:v>
                </c:pt>
                <c:pt idx="407">
                  <c:v>4.8349859154929575</c:v>
                </c:pt>
                <c:pt idx="408">
                  <c:v>4.8467605633802808</c:v>
                </c:pt>
                <c:pt idx="409">
                  <c:v>4.8585352112676059</c:v>
                </c:pt>
                <c:pt idx="410">
                  <c:v>4.8703098591549301</c:v>
                </c:pt>
                <c:pt idx="411">
                  <c:v>4.8820845070422534</c:v>
                </c:pt>
                <c:pt idx="412">
                  <c:v>4.8938591549295776</c:v>
                </c:pt>
                <c:pt idx="413">
                  <c:v>4.9056338028169018</c:v>
                </c:pt>
                <c:pt idx="414">
                  <c:v>4.9174084507042251</c:v>
                </c:pt>
                <c:pt idx="415">
                  <c:v>4.9291830985915492</c:v>
                </c:pt>
                <c:pt idx="416">
                  <c:v>4.9409577464788734</c:v>
                </c:pt>
                <c:pt idx="417">
                  <c:v>4.9527323943661967</c:v>
                </c:pt>
                <c:pt idx="418">
                  <c:v>4.9645070422535218</c:v>
                </c:pt>
                <c:pt idx="419">
                  <c:v>4.9762816901408451</c:v>
                </c:pt>
                <c:pt idx="420">
                  <c:v>4.9880563380281684</c:v>
                </c:pt>
                <c:pt idx="421">
                  <c:v>4.9998309859154926</c:v>
                </c:pt>
                <c:pt idx="422">
                  <c:v>5.0116056338028168</c:v>
                </c:pt>
                <c:pt idx="423">
                  <c:v>5.0233802816901409</c:v>
                </c:pt>
                <c:pt idx="424">
                  <c:v>5.0351549295774651</c:v>
                </c:pt>
                <c:pt idx="425">
                  <c:v>5.0469295774647893</c:v>
                </c:pt>
                <c:pt idx="426">
                  <c:v>5.0587042253521126</c:v>
                </c:pt>
                <c:pt idx="427">
                  <c:v>5.0704788732394359</c:v>
                </c:pt>
              </c:numCache>
            </c:numRef>
          </c:xVal>
          <c:yVal>
            <c:numRef>
              <c:f>'500°C 7j'!$F$4:$F$431</c:f>
              <c:numCache>
                <c:formatCode>0.00E+00</c:formatCode>
                <c:ptCount val="428"/>
                <c:pt idx="0">
                  <c:v>510.91933928571433</c:v>
                </c:pt>
                <c:pt idx="1">
                  <c:v>2486.6507142857145</c:v>
                </c:pt>
                <c:pt idx="2">
                  <c:v>1925.1942857142856</c:v>
                </c:pt>
                <c:pt idx="3">
                  <c:v>2125.9510714285716</c:v>
                </c:pt>
                <c:pt idx="4">
                  <c:v>2393.1695892857142</c:v>
                </c:pt>
                <c:pt idx="5">
                  <c:v>2485.4677500000003</c:v>
                </c:pt>
                <c:pt idx="6">
                  <c:v>2505.7706785714286</c:v>
                </c:pt>
                <c:pt idx="7">
                  <c:v>2649.1727678571428</c:v>
                </c:pt>
                <c:pt idx="8">
                  <c:v>2824.7511428571429</c:v>
                </c:pt>
                <c:pt idx="9">
                  <c:v>2981.4594107142857</c:v>
                </c:pt>
                <c:pt idx="10">
                  <c:v>2964.4548749999999</c:v>
                </c:pt>
                <c:pt idx="11">
                  <c:v>3243.0810535714286</c:v>
                </c:pt>
                <c:pt idx="12">
                  <c:v>3298.4435357142856</c:v>
                </c:pt>
                <c:pt idx="13">
                  <c:v>3313.5138214285712</c:v>
                </c:pt>
                <c:pt idx="14">
                  <c:v>3531.0774642857145</c:v>
                </c:pt>
                <c:pt idx="15">
                  <c:v>3726.7784999999999</c:v>
                </c:pt>
                <c:pt idx="16">
                  <c:v>3714.497142857143</c:v>
                </c:pt>
                <c:pt idx="17">
                  <c:v>3895.3828928571429</c:v>
                </c:pt>
                <c:pt idx="18">
                  <c:v>3767.2165178571427</c:v>
                </c:pt>
                <c:pt idx="19">
                  <c:v>3979.9242321428574</c:v>
                </c:pt>
                <c:pt idx="20">
                  <c:v>3916.9508035714284</c:v>
                </c:pt>
                <c:pt idx="21">
                  <c:v>4097.4388928571425</c:v>
                </c:pt>
                <c:pt idx="22">
                  <c:v>4078.8126964285711</c:v>
                </c:pt>
                <c:pt idx="23">
                  <c:v>4254.9645</c:v>
                </c:pt>
                <c:pt idx="24">
                  <c:v>4288.1250535714289</c:v>
                </c:pt>
                <c:pt idx="25">
                  <c:v>4502.4356250000001</c:v>
                </c:pt>
                <c:pt idx="26">
                  <c:v>4402.3032857142853</c:v>
                </c:pt>
                <c:pt idx="27">
                  <c:v>4486.7573035714277</c:v>
                </c:pt>
                <c:pt idx="28">
                  <c:v>4694.9673749999993</c:v>
                </c:pt>
                <c:pt idx="29">
                  <c:v>4560.3886071428569</c:v>
                </c:pt>
                <c:pt idx="30">
                  <c:v>4510.9022142857139</c:v>
                </c:pt>
                <c:pt idx="31">
                  <c:v>4767.1038749999998</c:v>
                </c:pt>
                <c:pt idx="32">
                  <c:v>4707.5129464285701</c:v>
                </c:pt>
                <c:pt idx="33">
                  <c:v>4993.2598928571424</c:v>
                </c:pt>
                <c:pt idx="34">
                  <c:v>5017.1377499999999</c:v>
                </c:pt>
                <c:pt idx="35">
                  <c:v>5119.4808214285713</c:v>
                </c:pt>
                <c:pt idx="36">
                  <c:v>5240.0448750000005</c:v>
                </c:pt>
                <c:pt idx="37">
                  <c:v>5119.194375</c:v>
                </c:pt>
                <c:pt idx="38">
                  <c:v>5428.1541964285716</c:v>
                </c:pt>
                <c:pt idx="39">
                  <c:v>5414.6896607142853</c:v>
                </c:pt>
                <c:pt idx="40">
                  <c:v>5481.6459642857144</c:v>
                </c:pt>
                <c:pt idx="41">
                  <c:v>5640.7053214285706</c:v>
                </c:pt>
                <c:pt idx="42">
                  <c:v>5580.7981071428567</c:v>
                </c:pt>
                <c:pt idx="43">
                  <c:v>5676.4233214285714</c:v>
                </c:pt>
                <c:pt idx="44">
                  <c:v>5700.1298571428579</c:v>
                </c:pt>
                <c:pt idx="45">
                  <c:v>6001.5481607142856</c:v>
                </c:pt>
                <c:pt idx="46">
                  <c:v>6086.5237500000003</c:v>
                </c:pt>
                <c:pt idx="47">
                  <c:v>6048.1810178571423</c:v>
                </c:pt>
                <c:pt idx="48">
                  <c:v>6033.449753571429</c:v>
                </c:pt>
                <c:pt idx="49">
                  <c:v>6241.6477446428562</c:v>
                </c:pt>
                <c:pt idx="50">
                  <c:v>6396.5322696428566</c:v>
                </c:pt>
                <c:pt idx="51">
                  <c:v>6414.7596321428564</c:v>
                </c:pt>
                <c:pt idx="52">
                  <c:v>6758.4853607142859</c:v>
                </c:pt>
                <c:pt idx="53">
                  <c:v>6743.4130285714291</c:v>
                </c:pt>
                <c:pt idx="54">
                  <c:v>6879.6708964285717</c:v>
                </c:pt>
                <c:pt idx="55">
                  <c:v>6920.9048839285715</c:v>
                </c:pt>
                <c:pt idx="56">
                  <c:v>7151.1451071428573</c:v>
                </c:pt>
                <c:pt idx="57">
                  <c:v>7237.6135071428562</c:v>
                </c:pt>
                <c:pt idx="58">
                  <c:v>7169.3279571428575</c:v>
                </c:pt>
                <c:pt idx="59">
                  <c:v>7499.8994517857145</c:v>
                </c:pt>
                <c:pt idx="60">
                  <c:v>7718.8617696428573</c:v>
                </c:pt>
                <c:pt idx="61">
                  <c:v>7789.7094964285716</c:v>
                </c:pt>
                <c:pt idx="62">
                  <c:v>7878.1276982142863</c:v>
                </c:pt>
                <c:pt idx="63">
                  <c:v>8099.3231732142858</c:v>
                </c:pt>
                <c:pt idx="64">
                  <c:v>8344.8023410714286</c:v>
                </c:pt>
                <c:pt idx="65">
                  <c:v>8594.7192910714293</c:v>
                </c:pt>
                <c:pt idx="66">
                  <c:v>8849.1324482142863</c:v>
                </c:pt>
                <c:pt idx="67">
                  <c:v>8878.1264839285705</c:v>
                </c:pt>
                <c:pt idx="68">
                  <c:v>9033.9517874999983</c:v>
                </c:pt>
                <c:pt idx="69">
                  <c:v>9362.2954660714277</c:v>
                </c:pt>
                <c:pt idx="70">
                  <c:v>9545.6787857142845</c:v>
                </c:pt>
                <c:pt idx="71">
                  <c:v>9694.8856660714282</c:v>
                </c:pt>
                <c:pt idx="72">
                  <c:v>9996.6296946428574</c:v>
                </c:pt>
                <c:pt idx="73">
                  <c:v>10275.064178571429</c:v>
                </c:pt>
                <c:pt idx="74">
                  <c:v>10297.265078571429</c:v>
                </c:pt>
                <c:pt idx="75">
                  <c:v>10658.683762499999</c:v>
                </c:pt>
                <c:pt idx="76">
                  <c:v>11091.877033928571</c:v>
                </c:pt>
                <c:pt idx="77">
                  <c:v>11108.460182142857</c:v>
                </c:pt>
                <c:pt idx="78">
                  <c:v>11140.544383928571</c:v>
                </c:pt>
                <c:pt idx="79">
                  <c:v>11787.129364285714</c:v>
                </c:pt>
                <c:pt idx="80">
                  <c:v>11993.775776785715</c:v>
                </c:pt>
                <c:pt idx="81">
                  <c:v>12220.2820875</c:v>
                </c:pt>
                <c:pt idx="82">
                  <c:v>12644.717078571426</c:v>
                </c:pt>
                <c:pt idx="83">
                  <c:v>12949.711280357142</c:v>
                </c:pt>
                <c:pt idx="84">
                  <c:v>13252.558462499999</c:v>
                </c:pt>
                <c:pt idx="85">
                  <c:v>13739.065542857143</c:v>
                </c:pt>
                <c:pt idx="86">
                  <c:v>13878.210423214285</c:v>
                </c:pt>
                <c:pt idx="87">
                  <c:v>14307.236908928571</c:v>
                </c:pt>
                <c:pt idx="88">
                  <c:v>14495.009121428571</c:v>
                </c:pt>
                <c:pt idx="89">
                  <c:v>14816.672592857141</c:v>
                </c:pt>
                <c:pt idx="90">
                  <c:v>15339.618219642856</c:v>
                </c:pt>
                <c:pt idx="91">
                  <c:v>15542.998467857142</c:v>
                </c:pt>
                <c:pt idx="92">
                  <c:v>15821.634530357142</c:v>
                </c:pt>
                <c:pt idx="93">
                  <c:v>16182.047753571427</c:v>
                </c:pt>
                <c:pt idx="94">
                  <c:v>16556.849421428571</c:v>
                </c:pt>
                <c:pt idx="95">
                  <c:v>16953.817194642856</c:v>
                </c:pt>
                <c:pt idx="96">
                  <c:v>16505.846667857142</c:v>
                </c:pt>
                <c:pt idx="97">
                  <c:v>17014.598303571427</c:v>
                </c:pt>
                <c:pt idx="98">
                  <c:v>17284.419198214284</c:v>
                </c:pt>
                <c:pt idx="99">
                  <c:v>17045.570930357142</c:v>
                </c:pt>
                <c:pt idx="100">
                  <c:v>17324.286016071426</c:v>
                </c:pt>
                <c:pt idx="101">
                  <c:v>17375.15102142857</c:v>
                </c:pt>
                <c:pt idx="102">
                  <c:v>17162.794055357142</c:v>
                </c:pt>
                <c:pt idx="103">
                  <c:v>17218.231339285714</c:v>
                </c:pt>
                <c:pt idx="104">
                  <c:v>17483.683885714287</c:v>
                </c:pt>
                <c:pt idx="105">
                  <c:v>17242.724330357141</c:v>
                </c:pt>
                <c:pt idx="106">
                  <c:v>17333.424974999998</c:v>
                </c:pt>
                <c:pt idx="107">
                  <c:v>17300.272548214285</c:v>
                </c:pt>
                <c:pt idx="108">
                  <c:v>17251.671026785712</c:v>
                </c:pt>
                <c:pt idx="109">
                  <c:v>17241.82576607143</c:v>
                </c:pt>
                <c:pt idx="110">
                  <c:v>17010.779967857143</c:v>
                </c:pt>
                <c:pt idx="111">
                  <c:v>16749.91464642857</c:v>
                </c:pt>
                <c:pt idx="112">
                  <c:v>16559.793417857141</c:v>
                </c:pt>
                <c:pt idx="113">
                  <c:v>16455.840696428571</c:v>
                </c:pt>
                <c:pt idx="114">
                  <c:v>16234.762671428571</c:v>
                </c:pt>
                <c:pt idx="115">
                  <c:v>15863.439867857143</c:v>
                </c:pt>
                <c:pt idx="116">
                  <c:v>15831.523467857141</c:v>
                </c:pt>
                <c:pt idx="117">
                  <c:v>15609.405980357144</c:v>
                </c:pt>
                <c:pt idx="118">
                  <c:v>15318.75354642857</c:v>
                </c:pt>
                <c:pt idx="119">
                  <c:v>15359.756416071428</c:v>
                </c:pt>
                <c:pt idx="120">
                  <c:v>15186.1803</c:v>
                </c:pt>
                <c:pt idx="121">
                  <c:v>14985.141225000001</c:v>
                </c:pt>
                <c:pt idx="122">
                  <c:v>14818.338412499999</c:v>
                </c:pt>
                <c:pt idx="123">
                  <c:v>14563.013244642856</c:v>
                </c:pt>
                <c:pt idx="124">
                  <c:v>14240.272092857143</c:v>
                </c:pt>
                <c:pt idx="125">
                  <c:v>14210.589460714285</c:v>
                </c:pt>
                <c:pt idx="126">
                  <c:v>14070.239057142857</c:v>
                </c:pt>
                <c:pt idx="127">
                  <c:v>13639.208587499999</c:v>
                </c:pt>
                <c:pt idx="128">
                  <c:v>13675.948248214285</c:v>
                </c:pt>
                <c:pt idx="129">
                  <c:v>13299.050185714286</c:v>
                </c:pt>
                <c:pt idx="130">
                  <c:v>12957.602764285715</c:v>
                </c:pt>
                <c:pt idx="131">
                  <c:v>12911.324576785713</c:v>
                </c:pt>
                <c:pt idx="132">
                  <c:v>12718.953091071427</c:v>
                </c:pt>
                <c:pt idx="133">
                  <c:v>12173.072244642857</c:v>
                </c:pt>
                <c:pt idx="134">
                  <c:v>12008.682219642857</c:v>
                </c:pt>
                <c:pt idx="135">
                  <c:v>11652.897889285714</c:v>
                </c:pt>
                <c:pt idx="136">
                  <c:v>11440.756516071429</c:v>
                </c:pt>
                <c:pt idx="137">
                  <c:v>10990.081162499999</c:v>
                </c:pt>
                <c:pt idx="138">
                  <c:v>10485.106344642856</c:v>
                </c:pt>
                <c:pt idx="139">
                  <c:v>10184.665837500001</c:v>
                </c:pt>
                <c:pt idx="140">
                  <c:v>10006.841453571429</c:v>
                </c:pt>
                <c:pt idx="141">
                  <c:v>9834.4387178571415</c:v>
                </c:pt>
                <c:pt idx="142">
                  <c:v>9762.8159142857148</c:v>
                </c:pt>
                <c:pt idx="143">
                  <c:v>9569.4654535714271</c:v>
                </c:pt>
                <c:pt idx="144">
                  <c:v>9458.9942303571443</c:v>
                </c:pt>
                <c:pt idx="145">
                  <c:v>9308.8761857142854</c:v>
                </c:pt>
                <c:pt idx="146">
                  <c:v>9050.3784053571435</c:v>
                </c:pt>
                <c:pt idx="147">
                  <c:v>8676.9912749999985</c:v>
                </c:pt>
                <c:pt idx="148">
                  <c:v>8917.9600767857137</c:v>
                </c:pt>
                <c:pt idx="149">
                  <c:v>8660.4708642857149</c:v>
                </c:pt>
                <c:pt idx="150">
                  <c:v>8583.229082142856</c:v>
                </c:pt>
                <c:pt idx="151">
                  <c:v>8635.2350839285718</c:v>
                </c:pt>
                <c:pt idx="152">
                  <c:v>8498.2798821428569</c:v>
                </c:pt>
                <c:pt idx="153">
                  <c:v>8176.8798642857137</c:v>
                </c:pt>
                <c:pt idx="154">
                  <c:v>8000.1190767857152</c:v>
                </c:pt>
                <c:pt idx="155">
                  <c:v>7758.2678678571428</c:v>
                </c:pt>
                <c:pt idx="156">
                  <c:v>7779.3780374999997</c:v>
                </c:pt>
                <c:pt idx="157">
                  <c:v>7489.9124196428575</c:v>
                </c:pt>
                <c:pt idx="158">
                  <c:v>7360.6439892857143</c:v>
                </c:pt>
                <c:pt idx="159">
                  <c:v>7368.5636999999997</c:v>
                </c:pt>
                <c:pt idx="160">
                  <c:v>7021.7097160714284</c:v>
                </c:pt>
                <c:pt idx="161">
                  <c:v>7133.3737499999997</c:v>
                </c:pt>
                <c:pt idx="162">
                  <c:v>6957.7154517857143</c:v>
                </c:pt>
                <c:pt idx="163">
                  <c:v>6884.9451749999998</c:v>
                </c:pt>
                <c:pt idx="164">
                  <c:v>6550.2176785714282</c:v>
                </c:pt>
                <c:pt idx="165">
                  <c:v>6687.2809607142854</c:v>
                </c:pt>
                <c:pt idx="166">
                  <c:v>6659.6528785714281</c:v>
                </c:pt>
                <c:pt idx="167">
                  <c:v>6561.4783553571424</c:v>
                </c:pt>
                <c:pt idx="168">
                  <c:v>6196.9423767857143</c:v>
                </c:pt>
                <c:pt idx="169">
                  <c:v>6231.2563928571435</c:v>
                </c:pt>
                <c:pt idx="170">
                  <c:v>5909.914323214286</c:v>
                </c:pt>
                <c:pt idx="171">
                  <c:v>5969.5785267857136</c:v>
                </c:pt>
                <c:pt idx="172">
                  <c:v>5763.0954267857142</c:v>
                </c:pt>
                <c:pt idx="173">
                  <c:v>5756.4993160714284</c:v>
                </c:pt>
                <c:pt idx="174">
                  <c:v>5523.4822392857141</c:v>
                </c:pt>
                <c:pt idx="175">
                  <c:v>5545.6164482142858</c:v>
                </c:pt>
                <c:pt idx="176">
                  <c:v>5343.4944160714294</c:v>
                </c:pt>
                <c:pt idx="177">
                  <c:v>5239.7372196428569</c:v>
                </c:pt>
                <c:pt idx="178">
                  <c:v>5188.975146428571</c:v>
                </c:pt>
                <c:pt idx="179">
                  <c:v>5011.1596821428575</c:v>
                </c:pt>
                <c:pt idx="180">
                  <c:v>4833.3738428571423</c:v>
                </c:pt>
                <c:pt idx="181">
                  <c:v>4811.3183357142852</c:v>
                </c:pt>
                <c:pt idx="182">
                  <c:v>4951.5863678571432</c:v>
                </c:pt>
                <c:pt idx="183">
                  <c:v>4740.6686303571432</c:v>
                </c:pt>
                <c:pt idx="184">
                  <c:v>4738.4835696428563</c:v>
                </c:pt>
                <c:pt idx="185">
                  <c:v>4607.1388124999994</c:v>
                </c:pt>
                <c:pt idx="186">
                  <c:v>4399.5641410714288</c:v>
                </c:pt>
                <c:pt idx="187">
                  <c:v>4242.7689964285719</c:v>
                </c:pt>
                <c:pt idx="188">
                  <c:v>4095.905925</c:v>
                </c:pt>
                <c:pt idx="189">
                  <c:v>4243.8977999999997</c:v>
                </c:pt>
                <c:pt idx="190">
                  <c:v>4058.3769107142857</c:v>
                </c:pt>
                <c:pt idx="191">
                  <c:v>4077.1494267857142</c:v>
                </c:pt>
                <c:pt idx="192">
                  <c:v>3867.3576696428572</c:v>
                </c:pt>
                <c:pt idx="193">
                  <c:v>3896.1355178571425</c:v>
                </c:pt>
                <c:pt idx="194">
                  <c:v>3558.2556803571424</c:v>
                </c:pt>
                <c:pt idx="195">
                  <c:v>3527.3499267857142</c:v>
                </c:pt>
                <c:pt idx="196">
                  <c:v>3427.9823624999999</c:v>
                </c:pt>
                <c:pt idx="197">
                  <c:v>3345.1880517857139</c:v>
                </c:pt>
                <c:pt idx="198">
                  <c:v>3150.8364375000006</c:v>
                </c:pt>
                <c:pt idx="199">
                  <c:v>3149.7894375000001</c:v>
                </c:pt>
                <c:pt idx="200">
                  <c:v>3005.1033321428567</c:v>
                </c:pt>
                <c:pt idx="201">
                  <c:v>2980.8602249999999</c:v>
                </c:pt>
                <c:pt idx="202">
                  <c:v>2942.2765071428566</c:v>
                </c:pt>
                <c:pt idx="203">
                  <c:v>2860.5582214285714</c:v>
                </c:pt>
                <c:pt idx="204">
                  <c:v>2739.1232839285713</c:v>
                </c:pt>
                <c:pt idx="205">
                  <c:v>2719.2471964285714</c:v>
                </c:pt>
                <c:pt idx="206">
                  <c:v>2566.8457017857136</c:v>
                </c:pt>
                <c:pt idx="207">
                  <c:v>2560.2964339285713</c:v>
                </c:pt>
                <c:pt idx="208">
                  <c:v>2479.6608267857141</c:v>
                </c:pt>
                <c:pt idx="209">
                  <c:v>2508.3945107142858</c:v>
                </c:pt>
                <c:pt idx="210">
                  <c:v>2492.971628571428</c:v>
                </c:pt>
                <c:pt idx="211">
                  <c:v>2409.0128517857142</c:v>
                </c:pt>
                <c:pt idx="212">
                  <c:v>2570.2479910714283</c:v>
                </c:pt>
                <c:pt idx="213">
                  <c:v>2521.6704857142854</c:v>
                </c:pt>
                <c:pt idx="214">
                  <c:v>2428.9212910714286</c:v>
                </c:pt>
                <c:pt idx="215">
                  <c:v>2516.1723642857141</c:v>
                </c:pt>
                <c:pt idx="216">
                  <c:v>2486.3651142857143</c:v>
                </c:pt>
                <c:pt idx="217">
                  <c:v>2412.4163892857146</c:v>
                </c:pt>
                <c:pt idx="218">
                  <c:v>2191.6301357142856</c:v>
                </c:pt>
                <c:pt idx="219">
                  <c:v>2213.6732196428566</c:v>
                </c:pt>
                <c:pt idx="220">
                  <c:v>2219.2041910714283</c:v>
                </c:pt>
                <c:pt idx="221">
                  <c:v>2170.6422750000002</c:v>
                </c:pt>
                <c:pt idx="222">
                  <c:v>2218.1369410714287</c:v>
                </c:pt>
                <c:pt idx="223">
                  <c:v>2084.5155964285714</c:v>
                </c:pt>
                <c:pt idx="224">
                  <c:v>2119.876864285714</c:v>
                </c:pt>
                <c:pt idx="225">
                  <c:v>2086.7758232142855</c:v>
                </c:pt>
                <c:pt idx="226">
                  <c:v>1860.435144642857</c:v>
                </c:pt>
                <c:pt idx="227">
                  <c:v>1908.9990535714285</c:v>
                </c:pt>
                <c:pt idx="228">
                  <c:v>1842.766451785714</c:v>
                </c:pt>
                <c:pt idx="229">
                  <c:v>1864.8826017857143</c:v>
                </c:pt>
                <c:pt idx="230">
                  <c:v>2012.7373553571426</c:v>
                </c:pt>
                <c:pt idx="231">
                  <c:v>2189.4142017857143</c:v>
                </c:pt>
                <c:pt idx="232">
                  <c:v>1847.2465821428571</c:v>
                </c:pt>
                <c:pt idx="233">
                  <c:v>1768.7946642857141</c:v>
                </c:pt>
                <c:pt idx="234">
                  <c:v>1733.4984214285712</c:v>
                </c:pt>
                <c:pt idx="235">
                  <c:v>1660.6437321428571</c:v>
                </c:pt>
                <c:pt idx="236">
                  <c:v>1573.4257607142856</c:v>
                </c:pt>
                <c:pt idx="237">
                  <c:v>1644.0655124999998</c:v>
                </c:pt>
                <c:pt idx="238">
                  <c:v>1596.5761499999999</c:v>
                </c:pt>
                <c:pt idx="239">
                  <c:v>1624.2240214285714</c:v>
                </c:pt>
                <c:pt idx="240">
                  <c:v>1512.7257857142858</c:v>
                </c:pt>
                <c:pt idx="241">
                  <c:v>1511.6555464285714</c:v>
                </c:pt>
                <c:pt idx="242">
                  <c:v>1662.8807357142855</c:v>
                </c:pt>
                <c:pt idx="243">
                  <c:v>1596.6441482142857</c:v>
                </c:pt>
                <c:pt idx="244">
                  <c:v>1627.6116857142856</c:v>
                </c:pt>
                <c:pt idx="245">
                  <c:v>1368.1211357142859</c:v>
                </c:pt>
                <c:pt idx="246">
                  <c:v>1475.2038214285715</c:v>
                </c:pt>
                <c:pt idx="247">
                  <c:v>1513.8762857142856</c:v>
                </c:pt>
                <c:pt idx="248">
                  <c:v>1416.7226839285715</c:v>
                </c:pt>
                <c:pt idx="249">
                  <c:v>1361.4718392857142</c:v>
                </c:pt>
                <c:pt idx="250">
                  <c:v>1580.1196714285713</c:v>
                </c:pt>
                <c:pt idx="251">
                  <c:v>1602.1197214285714</c:v>
                </c:pt>
                <c:pt idx="252">
                  <c:v>1550.3071178571429</c:v>
                </c:pt>
                <c:pt idx="253">
                  <c:v>1127.4641410714285</c:v>
                </c:pt>
                <c:pt idx="254">
                  <c:v>1189.3143482142857</c:v>
                </c:pt>
                <c:pt idx="255">
                  <c:v>1208.1477964285714</c:v>
                </c:pt>
                <c:pt idx="256">
                  <c:v>1170.5502321428573</c:v>
                </c:pt>
                <c:pt idx="257">
                  <c:v>1123.0698214285715</c:v>
                </c:pt>
                <c:pt idx="258">
                  <c:v>1123.1076214285711</c:v>
                </c:pt>
                <c:pt idx="259">
                  <c:v>1194.8499642857141</c:v>
                </c:pt>
                <c:pt idx="260">
                  <c:v>1364.8865357142856</c:v>
                </c:pt>
                <c:pt idx="261">
                  <c:v>1248.9134892857141</c:v>
                </c:pt>
                <c:pt idx="262">
                  <c:v>1220.2485535714284</c:v>
                </c:pt>
                <c:pt idx="263">
                  <c:v>1126.3879232142858</c:v>
                </c:pt>
                <c:pt idx="264">
                  <c:v>1301.9193749999999</c:v>
                </c:pt>
                <c:pt idx="265">
                  <c:v>1246.7204410714285</c:v>
                </c:pt>
                <c:pt idx="266">
                  <c:v>1206.9871874999999</c:v>
                </c:pt>
                <c:pt idx="267">
                  <c:v>1183.8401089285712</c:v>
                </c:pt>
                <c:pt idx="268">
                  <c:v>1157.3908392857143</c:v>
                </c:pt>
                <c:pt idx="269">
                  <c:v>1082.2694785714286</c:v>
                </c:pt>
                <c:pt idx="270">
                  <c:v>1076.7940660714285</c:v>
                </c:pt>
                <c:pt idx="271">
                  <c:v>1097.7459428571431</c:v>
                </c:pt>
                <c:pt idx="272">
                  <c:v>1151.8348446428572</c:v>
                </c:pt>
                <c:pt idx="273">
                  <c:v>1049.1089464285715</c:v>
                </c:pt>
                <c:pt idx="274">
                  <c:v>1070.1588803571428</c:v>
                </c:pt>
                <c:pt idx="275">
                  <c:v>1198.1689017857143</c:v>
                </c:pt>
                <c:pt idx="276">
                  <c:v>1713.5735035714285</c:v>
                </c:pt>
                <c:pt idx="277">
                  <c:v>1719.0736017857143</c:v>
                </c:pt>
                <c:pt idx="278">
                  <c:v>1892.5644642857144</c:v>
                </c:pt>
                <c:pt idx="279">
                  <c:v>1436.6925535714283</c:v>
                </c:pt>
                <c:pt idx="280">
                  <c:v>1082.2907089285713</c:v>
                </c:pt>
                <c:pt idx="281">
                  <c:v>969.71749285714282</c:v>
                </c:pt>
                <c:pt idx="282">
                  <c:v>1007.2591071428571</c:v>
                </c:pt>
                <c:pt idx="283">
                  <c:v>942.13924285714279</c:v>
                </c:pt>
                <c:pt idx="284">
                  <c:v>1020.5267089285713</c:v>
                </c:pt>
                <c:pt idx="285">
                  <c:v>964.1737875</c:v>
                </c:pt>
                <c:pt idx="286">
                  <c:v>996.18147857142844</c:v>
                </c:pt>
                <c:pt idx="287">
                  <c:v>1202.6160214285712</c:v>
                </c:pt>
                <c:pt idx="288">
                  <c:v>1044.7671375</c:v>
                </c:pt>
                <c:pt idx="289">
                  <c:v>1140.813294642857</c:v>
                </c:pt>
                <c:pt idx="290">
                  <c:v>982.96196249999991</c:v>
                </c:pt>
                <c:pt idx="291">
                  <c:v>1040.3843035714285</c:v>
                </c:pt>
                <c:pt idx="292">
                  <c:v>1020.4798660714285</c:v>
                </c:pt>
                <c:pt idx="293">
                  <c:v>1005.0440196428571</c:v>
                </c:pt>
                <c:pt idx="294">
                  <c:v>1041.4732821428572</c:v>
                </c:pt>
                <c:pt idx="295">
                  <c:v>1035.956432142857</c:v>
                </c:pt>
                <c:pt idx="296">
                  <c:v>1229.0675142857142</c:v>
                </c:pt>
                <c:pt idx="297">
                  <c:v>1402.3643839285714</c:v>
                </c:pt>
                <c:pt idx="298">
                  <c:v>1353.9004714285713</c:v>
                </c:pt>
                <c:pt idx="299">
                  <c:v>1075.7001214285713</c:v>
                </c:pt>
                <c:pt idx="300">
                  <c:v>967.5232125</c:v>
                </c:pt>
                <c:pt idx="301">
                  <c:v>958.67576250000002</c:v>
                </c:pt>
                <c:pt idx="302">
                  <c:v>893.56237499999997</c:v>
                </c:pt>
                <c:pt idx="303">
                  <c:v>965.34617678571431</c:v>
                </c:pt>
                <c:pt idx="304">
                  <c:v>987.39248571428573</c:v>
                </c:pt>
                <c:pt idx="305">
                  <c:v>927.77860178571427</c:v>
                </c:pt>
                <c:pt idx="306">
                  <c:v>918.95072678571432</c:v>
                </c:pt>
                <c:pt idx="307">
                  <c:v>954.29175535714273</c:v>
                </c:pt>
                <c:pt idx="308">
                  <c:v>847.23805714285709</c:v>
                </c:pt>
                <c:pt idx="309">
                  <c:v>1021.6284482142856</c:v>
                </c:pt>
                <c:pt idx="310">
                  <c:v>1008.3570374999999</c:v>
                </c:pt>
                <c:pt idx="311">
                  <c:v>913.4308125</c:v>
                </c:pt>
                <c:pt idx="312">
                  <c:v>927.7931946428572</c:v>
                </c:pt>
                <c:pt idx="313">
                  <c:v>914.55602678571427</c:v>
                </c:pt>
                <c:pt idx="314">
                  <c:v>1157.4109124999998</c:v>
                </c:pt>
                <c:pt idx="315">
                  <c:v>1194.9016982142857</c:v>
                </c:pt>
                <c:pt idx="316">
                  <c:v>1228.0554696428571</c:v>
                </c:pt>
                <c:pt idx="317">
                  <c:v>1403.6397589285714</c:v>
                </c:pt>
                <c:pt idx="318">
                  <c:v>1351.7556696428571</c:v>
                </c:pt>
                <c:pt idx="319">
                  <c:v>1059.1359964285714</c:v>
                </c:pt>
                <c:pt idx="320">
                  <c:v>913.47060535714274</c:v>
                </c:pt>
                <c:pt idx="321">
                  <c:v>951.00401249999993</c:v>
                </c:pt>
                <c:pt idx="322">
                  <c:v>1129.8087428571428</c:v>
                </c:pt>
                <c:pt idx="323">
                  <c:v>942.09414642857143</c:v>
                </c:pt>
                <c:pt idx="324">
                  <c:v>891.39046607142848</c:v>
                </c:pt>
                <c:pt idx="325">
                  <c:v>1007.3150732142857</c:v>
                </c:pt>
                <c:pt idx="326">
                  <c:v>931.09295357142855</c:v>
                </c:pt>
                <c:pt idx="327">
                  <c:v>1059.1568892857142</c:v>
                </c:pt>
                <c:pt idx="328">
                  <c:v>998.43861428571427</c:v>
                </c:pt>
                <c:pt idx="329">
                  <c:v>986.2994464285714</c:v>
                </c:pt>
                <c:pt idx="330">
                  <c:v>1060.2631875</c:v>
                </c:pt>
                <c:pt idx="331">
                  <c:v>966.42047678571419</c:v>
                </c:pt>
                <c:pt idx="332">
                  <c:v>1096.7445214285715</c:v>
                </c:pt>
                <c:pt idx="333">
                  <c:v>950.98246071428571</c:v>
                </c:pt>
                <c:pt idx="334">
                  <c:v>998.48984999999993</c:v>
                </c:pt>
                <c:pt idx="335">
                  <c:v>1157.3653017857143</c:v>
                </c:pt>
                <c:pt idx="336">
                  <c:v>1106.6187214285715</c:v>
                </c:pt>
                <c:pt idx="337">
                  <c:v>1006.1851446428572</c:v>
                </c:pt>
                <c:pt idx="338">
                  <c:v>973.09352678571429</c:v>
                </c:pt>
                <c:pt idx="339">
                  <c:v>970.85165892857151</c:v>
                </c:pt>
                <c:pt idx="340">
                  <c:v>956.49838928571421</c:v>
                </c:pt>
                <c:pt idx="341">
                  <c:v>989.61130714285707</c:v>
                </c:pt>
                <c:pt idx="342">
                  <c:v>1149.6827624999999</c:v>
                </c:pt>
                <c:pt idx="343">
                  <c:v>1013.92785</c:v>
                </c:pt>
                <c:pt idx="344">
                  <c:v>990.75791249999986</c:v>
                </c:pt>
                <c:pt idx="345">
                  <c:v>1019.4530678571429</c:v>
                </c:pt>
                <c:pt idx="346">
                  <c:v>1139.7455303571428</c:v>
                </c:pt>
                <c:pt idx="347">
                  <c:v>1197.1419964285715</c:v>
                </c:pt>
                <c:pt idx="348">
                  <c:v>1432.2250232142858</c:v>
                </c:pt>
                <c:pt idx="349">
                  <c:v>1559.1593410714286</c:v>
                </c:pt>
                <c:pt idx="350">
                  <c:v>1455.4478946428569</c:v>
                </c:pt>
                <c:pt idx="351">
                  <c:v>1528.2884892857141</c:v>
                </c:pt>
                <c:pt idx="352">
                  <c:v>1522.7484053571429</c:v>
                </c:pt>
                <c:pt idx="353">
                  <c:v>1591.234082142857</c:v>
                </c:pt>
                <c:pt idx="354">
                  <c:v>1542.6749785714285</c:v>
                </c:pt>
                <c:pt idx="355">
                  <c:v>1668.5310857142856</c:v>
                </c:pt>
                <c:pt idx="356">
                  <c:v>2175.119914285714</c:v>
                </c:pt>
                <c:pt idx="357">
                  <c:v>1918.006242857143</c:v>
                </c:pt>
                <c:pt idx="358">
                  <c:v>1660.7556696428569</c:v>
                </c:pt>
                <c:pt idx="359">
                  <c:v>1736.9199160714286</c:v>
                </c:pt>
                <c:pt idx="360">
                  <c:v>1841.8146428571429</c:v>
                </c:pt>
                <c:pt idx="361">
                  <c:v>1819.7403482142856</c:v>
                </c:pt>
                <c:pt idx="362">
                  <c:v>1814.2074</c:v>
                </c:pt>
                <c:pt idx="363">
                  <c:v>1888.1458714285714</c:v>
                </c:pt>
                <c:pt idx="364">
                  <c:v>1990.8648482142858</c:v>
                </c:pt>
                <c:pt idx="365">
                  <c:v>1980.8440446428572</c:v>
                </c:pt>
                <c:pt idx="366">
                  <c:v>2106.7000821428569</c:v>
                </c:pt>
                <c:pt idx="367">
                  <c:v>2390.5046571428575</c:v>
                </c:pt>
                <c:pt idx="368">
                  <c:v>2505.2886589285717</c:v>
                </c:pt>
                <c:pt idx="369">
                  <c:v>2477.6663249999997</c:v>
                </c:pt>
                <c:pt idx="370">
                  <c:v>2468.8874196428574</c:v>
                </c:pt>
                <c:pt idx="371">
                  <c:v>2612.395992857143</c:v>
                </c:pt>
                <c:pt idx="372">
                  <c:v>2686.3588285714281</c:v>
                </c:pt>
                <c:pt idx="373">
                  <c:v>2294.4537</c:v>
                </c:pt>
                <c:pt idx="374">
                  <c:v>2209.4578017857139</c:v>
                </c:pt>
                <c:pt idx="375">
                  <c:v>2312.1119464285712</c:v>
                </c:pt>
                <c:pt idx="376">
                  <c:v>2638.8641464285711</c:v>
                </c:pt>
                <c:pt idx="377">
                  <c:v>2488.7135892857141</c:v>
                </c:pt>
                <c:pt idx="378">
                  <c:v>2651.035875</c:v>
                </c:pt>
                <c:pt idx="379">
                  <c:v>2673.075717857143</c:v>
                </c:pt>
                <c:pt idx="380">
                  <c:v>2715.0614946428573</c:v>
                </c:pt>
                <c:pt idx="381">
                  <c:v>2881.8047035714285</c:v>
                </c:pt>
                <c:pt idx="382">
                  <c:v>2814.4055142857142</c:v>
                </c:pt>
                <c:pt idx="383">
                  <c:v>2896.1465946428571</c:v>
                </c:pt>
                <c:pt idx="384">
                  <c:v>2908.2551142857142</c:v>
                </c:pt>
                <c:pt idx="385">
                  <c:v>2858.5712250000001</c:v>
                </c:pt>
                <c:pt idx="386">
                  <c:v>3010.8919285714283</c:v>
                </c:pt>
                <c:pt idx="387">
                  <c:v>3040.7959714285712</c:v>
                </c:pt>
                <c:pt idx="388">
                  <c:v>2904.8551553571433</c:v>
                </c:pt>
                <c:pt idx="389">
                  <c:v>3215.246367857143</c:v>
                </c:pt>
                <c:pt idx="390">
                  <c:v>3323.3689392857145</c:v>
                </c:pt>
                <c:pt idx="391">
                  <c:v>3197.5129875000002</c:v>
                </c:pt>
                <c:pt idx="392">
                  <c:v>3263.7363910714284</c:v>
                </c:pt>
                <c:pt idx="393">
                  <c:v>3418.3678446428571</c:v>
                </c:pt>
                <c:pt idx="394">
                  <c:v>3221.7761517857143</c:v>
                </c:pt>
                <c:pt idx="395">
                  <c:v>3438.2278446428572</c:v>
                </c:pt>
                <c:pt idx="396">
                  <c:v>3612.6511232142857</c:v>
                </c:pt>
                <c:pt idx="397">
                  <c:v>3450.2793642857146</c:v>
                </c:pt>
                <c:pt idx="398">
                  <c:v>3773.7853125000001</c:v>
                </c:pt>
                <c:pt idx="399">
                  <c:v>4025.5095321428571</c:v>
                </c:pt>
                <c:pt idx="400">
                  <c:v>4344.5952910714286</c:v>
                </c:pt>
                <c:pt idx="401">
                  <c:v>4584.1797107142856</c:v>
                </c:pt>
                <c:pt idx="402">
                  <c:v>4685.7931607142864</c:v>
                </c:pt>
                <c:pt idx="403">
                  <c:v>5014.8541499999992</c:v>
                </c:pt>
                <c:pt idx="404">
                  <c:v>5136.2005500000005</c:v>
                </c:pt>
                <c:pt idx="405">
                  <c:v>5428.8078750000004</c:v>
                </c:pt>
                <c:pt idx="406">
                  <c:v>5869.5455249999995</c:v>
                </c:pt>
                <c:pt idx="407">
                  <c:v>5689.574855357143</c:v>
                </c:pt>
                <c:pt idx="408">
                  <c:v>5882.8301303571425</c:v>
                </c:pt>
                <c:pt idx="409">
                  <c:v>5404.665053571428</c:v>
                </c:pt>
                <c:pt idx="410">
                  <c:v>5370.4256839285717</c:v>
                </c:pt>
                <c:pt idx="411">
                  <c:v>5558.1648428571425</c:v>
                </c:pt>
                <c:pt idx="412">
                  <c:v>5481.922167857143</c:v>
                </c:pt>
                <c:pt idx="413">
                  <c:v>5405.6574107142851</c:v>
                </c:pt>
                <c:pt idx="414">
                  <c:v>5140.6891982142861</c:v>
                </c:pt>
                <c:pt idx="415">
                  <c:v>4598.5298785714276</c:v>
                </c:pt>
                <c:pt idx="416">
                  <c:v>4367.8881321428571</c:v>
                </c:pt>
                <c:pt idx="417">
                  <c:v>4134.8155607142853</c:v>
                </c:pt>
                <c:pt idx="418">
                  <c:v>3912.8805107142857</c:v>
                </c:pt>
                <c:pt idx="419">
                  <c:v>3649.0316839285715</c:v>
                </c:pt>
                <c:pt idx="420">
                  <c:v>3497.7864160714284</c:v>
                </c:pt>
                <c:pt idx="421">
                  <c:v>3596.0004749999998</c:v>
                </c:pt>
                <c:pt idx="422">
                  <c:v>3498.9128892857138</c:v>
                </c:pt>
                <c:pt idx="423">
                  <c:v>3385.1642839285719</c:v>
                </c:pt>
                <c:pt idx="424">
                  <c:v>3408.4370892857141</c:v>
                </c:pt>
                <c:pt idx="425">
                  <c:v>3165.4840017857141</c:v>
                </c:pt>
                <c:pt idx="426">
                  <c:v>2962.3484303571427</c:v>
                </c:pt>
                <c:pt idx="427">
                  <c:v>2941.3861071428573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CA9-4AB3-A338-6762DD70047A}"/>
            </c:ext>
          </c:extLst>
        </c:ser>
        <c:ser>
          <c:idx val="4"/>
          <c:order val="2"/>
          <c:tx>
            <c:v>Désorbé 723 K - 19 jours</c:v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'450°C 19j'!$AJ$4:$AJ$400</c:f>
              <c:numCache>
                <c:formatCode>0.00E+00</c:formatCode>
                <c:ptCount val="397"/>
                <c:pt idx="0">
                  <c:v>1.0762544448834453E-2</c:v>
                </c:pt>
                <c:pt idx="1">
                  <c:v>2.0671671276175429E-2</c:v>
                </c:pt>
                <c:pt idx="2">
                  <c:v>3.05807981035164E-2</c:v>
                </c:pt>
                <c:pt idx="3">
                  <c:v>4.0489924930857367E-2</c:v>
                </c:pt>
                <c:pt idx="4">
                  <c:v>5.0399051758198345E-2</c:v>
                </c:pt>
                <c:pt idx="5">
                  <c:v>6.0308178585539315E-2</c:v>
                </c:pt>
                <c:pt idx="6">
                  <c:v>7.0217305412880279E-2</c:v>
                </c:pt>
                <c:pt idx="7">
                  <c:v>8.0126432240221243E-2</c:v>
                </c:pt>
                <c:pt idx="8">
                  <c:v>9.0035559067562221E-2</c:v>
                </c:pt>
                <c:pt idx="9">
                  <c:v>9.9944685894903199E-2</c:v>
                </c:pt>
                <c:pt idx="10">
                  <c:v>0.11056499407348876</c:v>
                </c:pt>
                <c:pt idx="11">
                  <c:v>0.12118530225207427</c:v>
                </c:pt>
                <c:pt idx="12">
                  <c:v>0.13180561043065983</c:v>
                </c:pt>
                <c:pt idx="13">
                  <c:v>0.14242591860924536</c:v>
                </c:pt>
                <c:pt idx="14">
                  <c:v>0.15247728170683522</c:v>
                </c:pt>
                <c:pt idx="15">
                  <c:v>0.16238640853417621</c:v>
                </c:pt>
                <c:pt idx="16">
                  <c:v>0.1722955353615172</c:v>
                </c:pt>
                <c:pt idx="17">
                  <c:v>0.18220466218885814</c:v>
                </c:pt>
                <c:pt idx="18">
                  <c:v>0.19211378901619913</c:v>
                </c:pt>
                <c:pt idx="19">
                  <c:v>0.2020229158435401</c:v>
                </c:pt>
                <c:pt idx="20">
                  <c:v>0.21193204267088112</c:v>
                </c:pt>
                <c:pt idx="21">
                  <c:v>0.22184116949822205</c:v>
                </c:pt>
                <c:pt idx="22">
                  <c:v>0.23175029632556304</c:v>
                </c:pt>
                <c:pt idx="23">
                  <c:v>0.24165942315290398</c:v>
                </c:pt>
                <c:pt idx="24">
                  <c:v>0.25156854998024497</c:v>
                </c:pt>
                <c:pt idx="25">
                  <c:v>0.26147767680758593</c:v>
                </c:pt>
                <c:pt idx="26">
                  <c:v>0.2713868036349269</c:v>
                </c:pt>
                <c:pt idx="27">
                  <c:v>0.28129593046226792</c:v>
                </c:pt>
                <c:pt idx="28">
                  <c:v>0.29120505728960883</c:v>
                </c:pt>
                <c:pt idx="29">
                  <c:v>0.30111418411694985</c:v>
                </c:pt>
                <c:pt idx="30">
                  <c:v>0.31102331094429075</c:v>
                </c:pt>
                <c:pt idx="31">
                  <c:v>0.32093243777163177</c:v>
                </c:pt>
                <c:pt idx="32">
                  <c:v>0.33084156459897274</c:v>
                </c:pt>
                <c:pt idx="33">
                  <c:v>0.34075069142631376</c:v>
                </c:pt>
                <c:pt idx="34">
                  <c:v>0.35065981825365466</c:v>
                </c:pt>
                <c:pt idx="35">
                  <c:v>0.36056894508099563</c:v>
                </c:pt>
                <c:pt idx="36">
                  <c:v>0.37047807190833665</c:v>
                </c:pt>
                <c:pt idx="37">
                  <c:v>0.38038719873567761</c:v>
                </c:pt>
                <c:pt idx="38">
                  <c:v>0.39029632556301852</c:v>
                </c:pt>
                <c:pt idx="39">
                  <c:v>0.40020545239035954</c:v>
                </c:pt>
                <c:pt idx="40">
                  <c:v>0.4101145792177005</c:v>
                </c:pt>
                <c:pt idx="41">
                  <c:v>0.42002370604504147</c:v>
                </c:pt>
                <c:pt idx="42">
                  <c:v>0.42993283287238249</c:v>
                </c:pt>
                <c:pt idx="43">
                  <c:v>0.43984195969972345</c:v>
                </c:pt>
                <c:pt idx="44">
                  <c:v>0.44975108652706436</c:v>
                </c:pt>
                <c:pt idx="45">
                  <c:v>0.45966021335440543</c:v>
                </c:pt>
                <c:pt idx="46">
                  <c:v>0.46956934018174634</c:v>
                </c:pt>
                <c:pt idx="47">
                  <c:v>0.47947846700908731</c:v>
                </c:pt>
                <c:pt idx="48">
                  <c:v>0.48938759383642821</c:v>
                </c:pt>
                <c:pt idx="49">
                  <c:v>0.49929672066376929</c:v>
                </c:pt>
                <c:pt idx="50">
                  <c:v>0.50920584749111031</c:v>
                </c:pt>
                <c:pt idx="51">
                  <c:v>0.51911497431845111</c:v>
                </c:pt>
                <c:pt idx="52">
                  <c:v>0.52902410114579224</c:v>
                </c:pt>
                <c:pt idx="53">
                  <c:v>0.53893322797313314</c:v>
                </c:pt>
                <c:pt idx="54">
                  <c:v>0.54884235480047416</c:v>
                </c:pt>
                <c:pt idx="55">
                  <c:v>0.55875148162781507</c:v>
                </c:pt>
                <c:pt idx="56">
                  <c:v>0.56866060845515609</c:v>
                </c:pt>
                <c:pt idx="57">
                  <c:v>0.57856973528249711</c:v>
                </c:pt>
                <c:pt idx="58">
                  <c:v>0.58847886210983802</c:v>
                </c:pt>
                <c:pt idx="59">
                  <c:v>0.59838798893717893</c:v>
                </c:pt>
                <c:pt idx="60">
                  <c:v>0.60829711576452006</c:v>
                </c:pt>
                <c:pt idx="61">
                  <c:v>0.61820624259186086</c:v>
                </c:pt>
                <c:pt idx="62">
                  <c:v>0.62811536941920176</c:v>
                </c:pt>
                <c:pt idx="63">
                  <c:v>0.63802449624654278</c:v>
                </c:pt>
                <c:pt idx="64">
                  <c:v>0.64793362307388391</c:v>
                </c:pt>
                <c:pt idx="65">
                  <c:v>0.65784274990122482</c:v>
                </c:pt>
                <c:pt idx="66">
                  <c:v>0.66775187672856573</c:v>
                </c:pt>
                <c:pt idx="67">
                  <c:v>0.67766100355590675</c:v>
                </c:pt>
                <c:pt idx="68">
                  <c:v>0.68757013038324777</c:v>
                </c:pt>
                <c:pt idx="69">
                  <c:v>0.69747925721058879</c:v>
                </c:pt>
                <c:pt idx="70">
                  <c:v>0.70738838403792959</c:v>
                </c:pt>
                <c:pt idx="71">
                  <c:v>0.7172975108652706</c:v>
                </c:pt>
                <c:pt idx="72">
                  <c:v>0.72720663769261162</c:v>
                </c:pt>
                <c:pt idx="73">
                  <c:v>0.73711576451995253</c:v>
                </c:pt>
                <c:pt idx="74">
                  <c:v>0.74702489134729355</c:v>
                </c:pt>
                <c:pt idx="75">
                  <c:v>0.75693401817463457</c:v>
                </c:pt>
                <c:pt idx="76">
                  <c:v>0.76684314500197559</c:v>
                </c:pt>
                <c:pt idx="77">
                  <c:v>0.7767522718293165</c:v>
                </c:pt>
                <c:pt idx="78">
                  <c:v>0.78666139865665741</c:v>
                </c:pt>
                <c:pt idx="79">
                  <c:v>0.79657052548399843</c:v>
                </c:pt>
                <c:pt idx="80">
                  <c:v>0.80647965231133933</c:v>
                </c:pt>
                <c:pt idx="81">
                  <c:v>0.81638877913868024</c:v>
                </c:pt>
                <c:pt idx="82">
                  <c:v>0.82629790596602137</c:v>
                </c:pt>
                <c:pt idx="83">
                  <c:v>0.83620703279336228</c:v>
                </c:pt>
                <c:pt idx="84">
                  <c:v>0.8461161596207033</c:v>
                </c:pt>
                <c:pt idx="85">
                  <c:v>0.85602528644804443</c:v>
                </c:pt>
                <c:pt idx="86">
                  <c:v>0.86593441327538512</c:v>
                </c:pt>
                <c:pt idx="87">
                  <c:v>0.87584354010272614</c:v>
                </c:pt>
                <c:pt idx="88">
                  <c:v>0.88575266693006727</c:v>
                </c:pt>
                <c:pt idx="89">
                  <c:v>0.89566179375740818</c:v>
                </c:pt>
                <c:pt idx="90">
                  <c:v>0.90557092058474908</c:v>
                </c:pt>
                <c:pt idx="91">
                  <c:v>0.9154800474120901</c:v>
                </c:pt>
                <c:pt idx="92">
                  <c:v>0.92538917423943101</c:v>
                </c:pt>
                <c:pt idx="93">
                  <c:v>0.93529830106677214</c:v>
                </c:pt>
                <c:pt idx="94">
                  <c:v>0.94520742789411305</c:v>
                </c:pt>
                <c:pt idx="95">
                  <c:v>0.95511655472145385</c:v>
                </c:pt>
                <c:pt idx="96">
                  <c:v>0.96502568154879498</c:v>
                </c:pt>
                <c:pt idx="97">
                  <c:v>0.97493480837613589</c:v>
                </c:pt>
                <c:pt idx="98">
                  <c:v>0.98484393520347679</c:v>
                </c:pt>
                <c:pt idx="99">
                  <c:v>0.99475306203081792</c:v>
                </c:pt>
                <c:pt idx="100">
                  <c:v>1.0046621888581588</c:v>
                </c:pt>
                <c:pt idx="101">
                  <c:v>1.0145713156854999</c:v>
                </c:pt>
                <c:pt idx="102">
                  <c:v>1.0244804425128409</c:v>
                </c:pt>
                <c:pt idx="103">
                  <c:v>1.0343895693401817</c:v>
                </c:pt>
                <c:pt idx="104">
                  <c:v>1.0442986961675227</c:v>
                </c:pt>
                <c:pt idx="105">
                  <c:v>1.0542078229948637</c:v>
                </c:pt>
                <c:pt idx="106">
                  <c:v>1.0641169498222045</c:v>
                </c:pt>
                <c:pt idx="107">
                  <c:v>1.0740260766495457</c:v>
                </c:pt>
                <c:pt idx="108">
                  <c:v>1.0839352034768865</c:v>
                </c:pt>
                <c:pt idx="109">
                  <c:v>1.0938443303042276</c:v>
                </c:pt>
                <c:pt idx="110">
                  <c:v>1.1037534571315686</c:v>
                </c:pt>
                <c:pt idx="111">
                  <c:v>1.1136625839589094</c:v>
                </c:pt>
                <c:pt idx="112">
                  <c:v>1.1235717107862504</c:v>
                </c:pt>
                <c:pt idx="113">
                  <c:v>1.1334808376135914</c:v>
                </c:pt>
                <c:pt idx="114">
                  <c:v>1.1433899644409324</c:v>
                </c:pt>
                <c:pt idx="115">
                  <c:v>1.1532990912682735</c:v>
                </c:pt>
                <c:pt idx="116">
                  <c:v>1.1632082180956143</c:v>
                </c:pt>
                <c:pt idx="117">
                  <c:v>1.1731173449229553</c:v>
                </c:pt>
                <c:pt idx="118">
                  <c:v>1.1830264717502965</c:v>
                </c:pt>
                <c:pt idx="119">
                  <c:v>1.1929355985776373</c:v>
                </c:pt>
                <c:pt idx="120">
                  <c:v>1.2028447254049781</c:v>
                </c:pt>
                <c:pt idx="121">
                  <c:v>1.2127538522323194</c:v>
                </c:pt>
                <c:pt idx="122">
                  <c:v>1.2226629790596601</c:v>
                </c:pt>
                <c:pt idx="123">
                  <c:v>1.2325721058870014</c:v>
                </c:pt>
                <c:pt idx="124">
                  <c:v>1.2424812327143422</c:v>
                </c:pt>
                <c:pt idx="125">
                  <c:v>1.252390359541683</c:v>
                </c:pt>
                <c:pt idx="126">
                  <c:v>1.2622994863690242</c:v>
                </c:pt>
                <c:pt idx="127">
                  <c:v>1.272208613196365</c:v>
                </c:pt>
                <c:pt idx="128">
                  <c:v>1.282117740023706</c:v>
                </c:pt>
                <c:pt idx="129">
                  <c:v>1.2920268668510471</c:v>
                </c:pt>
                <c:pt idx="130">
                  <c:v>1.3019359936783881</c:v>
                </c:pt>
                <c:pt idx="131">
                  <c:v>1.3118451205057289</c:v>
                </c:pt>
                <c:pt idx="132">
                  <c:v>1.3217542473330699</c:v>
                </c:pt>
                <c:pt idx="133">
                  <c:v>1.3316633741604109</c:v>
                </c:pt>
                <c:pt idx="134">
                  <c:v>1.3415725009877517</c:v>
                </c:pt>
                <c:pt idx="135">
                  <c:v>1.351481627815093</c:v>
                </c:pt>
                <c:pt idx="136">
                  <c:v>1.3613907546424338</c:v>
                </c:pt>
                <c:pt idx="137">
                  <c:v>1.3712998814697748</c:v>
                </c:pt>
                <c:pt idx="138">
                  <c:v>1.3812090082971158</c:v>
                </c:pt>
                <c:pt idx="139">
                  <c:v>1.3911181351244568</c:v>
                </c:pt>
                <c:pt idx="140">
                  <c:v>1.4010272619517976</c:v>
                </c:pt>
                <c:pt idx="141">
                  <c:v>1.4109363887791386</c:v>
                </c:pt>
                <c:pt idx="142">
                  <c:v>1.4208455156064796</c:v>
                </c:pt>
                <c:pt idx="143">
                  <c:v>1.4307546424338204</c:v>
                </c:pt>
                <c:pt idx="144">
                  <c:v>1.4406637692611617</c:v>
                </c:pt>
                <c:pt idx="145">
                  <c:v>1.4505728960885025</c:v>
                </c:pt>
                <c:pt idx="146">
                  <c:v>1.4604820229158437</c:v>
                </c:pt>
                <c:pt idx="147">
                  <c:v>1.4703911497431845</c:v>
                </c:pt>
                <c:pt idx="148">
                  <c:v>1.4803002765705255</c:v>
                </c:pt>
                <c:pt idx="149">
                  <c:v>1.4902094033978666</c:v>
                </c:pt>
                <c:pt idx="150">
                  <c:v>1.5001185302252074</c:v>
                </c:pt>
                <c:pt idx="151">
                  <c:v>1.5100276570525484</c:v>
                </c:pt>
                <c:pt idx="152">
                  <c:v>1.5199367838798894</c:v>
                </c:pt>
                <c:pt idx="153">
                  <c:v>1.5298459107072304</c:v>
                </c:pt>
                <c:pt idx="154">
                  <c:v>1.5397550375345712</c:v>
                </c:pt>
                <c:pt idx="155">
                  <c:v>1.5496641643619125</c:v>
                </c:pt>
                <c:pt idx="156">
                  <c:v>1.5595732911892533</c:v>
                </c:pt>
                <c:pt idx="157">
                  <c:v>1.569482418016594</c:v>
                </c:pt>
                <c:pt idx="158">
                  <c:v>1.5793915448439353</c:v>
                </c:pt>
                <c:pt idx="159">
                  <c:v>1.5893006716712761</c:v>
                </c:pt>
                <c:pt idx="160">
                  <c:v>1.5992097984986173</c:v>
                </c:pt>
                <c:pt idx="161">
                  <c:v>1.6091189253259581</c:v>
                </c:pt>
                <c:pt idx="162">
                  <c:v>1.6190280521532991</c:v>
                </c:pt>
                <c:pt idx="163">
                  <c:v>1.6289371789806402</c:v>
                </c:pt>
                <c:pt idx="164">
                  <c:v>1.638846305807981</c:v>
                </c:pt>
                <c:pt idx="165">
                  <c:v>1.648755432635322</c:v>
                </c:pt>
                <c:pt idx="166">
                  <c:v>1.658664559462663</c:v>
                </c:pt>
                <c:pt idx="167">
                  <c:v>1.6685736862900038</c:v>
                </c:pt>
                <c:pt idx="168">
                  <c:v>1.6784828131173448</c:v>
                </c:pt>
                <c:pt idx="169">
                  <c:v>1.6883919399446858</c:v>
                </c:pt>
                <c:pt idx="170">
                  <c:v>1.6983010667720266</c:v>
                </c:pt>
                <c:pt idx="171">
                  <c:v>1.7082101935993681</c:v>
                </c:pt>
                <c:pt idx="172">
                  <c:v>1.7181193204267087</c:v>
                </c:pt>
                <c:pt idx="173">
                  <c:v>1.7280284472540499</c:v>
                </c:pt>
                <c:pt idx="174">
                  <c:v>1.7379375740813909</c:v>
                </c:pt>
                <c:pt idx="175">
                  <c:v>1.7478467009087315</c:v>
                </c:pt>
                <c:pt idx="176">
                  <c:v>1.7577558277360728</c:v>
                </c:pt>
                <c:pt idx="177">
                  <c:v>1.7676649545634138</c:v>
                </c:pt>
                <c:pt idx="178">
                  <c:v>1.7775740813907546</c:v>
                </c:pt>
                <c:pt idx="179">
                  <c:v>1.7874832082180956</c:v>
                </c:pt>
                <c:pt idx="180">
                  <c:v>1.7973923350454368</c:v>
                </c:pt>
                <c:pt idx="181">
                  <c:v>1.8073014618727774</c:v>
                </c:pt>
                <c:pt idx="182">
                  <c:v>1.8172105887001184</c:v>
                </c:pt>
                <c:pt idx="183">
                  <c:v>1.8271197155274597</c:v>
                </c:pt>
                <c:pt idx="184">
                  <c:v>1.8370288423548002</c:v>
                </c:pt>
                <c:pt idx="185">
                  <c:v>1.8469379691821415</c:v>
                </c:pt>
                <c:pt idx="186">
                  <c:v>1.8568470960094825</c:v>
                </c:pt>
                <c:pt idx="187">
                  <c:v>1.8667562228368235</c:v>
                </c:pt>
                <c:pt idx="188">
                  <c:v>1.8766653496641643</c:v>
                </c:pt>
                <c:pt idx="189">
                  <c:v>1.8865744764915053</c:v>
                </c:pt>
                <c:pt idx="190">
                  <c:v>1.8964836033188464</c:v>
                </c:pt>
                <c:pt idx="191">
                  <c:v>1.9063927301461872</c:v>
                </c:pt>
                <c:pt idx="192">
                  <c:v>1.9163018569735282</c:v>
                </c:pt>
                <c:pt idx="193">
                  <c:v>1.9262109838008692</c:v>
                </c:pt>
                <c:pt idx="194">
                  <c:v>1.93612011062821</c:v>
                </c:pt>
                <c:pt idx="195">
                  <c:v>1.946029237455551</c:v>
                </c:pt>
                <c:pt idx="196">
                  <c:v>1.9559383642828923</c:v>
                </c:pt>
                <c:pt idx="197">
                  <c:v>1.9658474911102328</c:v>
                </c:pt>
                <c:pt idx="198">
                  <c:v>1.9757566179375743</c:v>
                </c:pt>
                <c:pt idx="199">
                  <c:v>1.9856657447649151</c:v>
                </c:pt>
                <c:pt idx="200">
                  <c:v>1.9955748715922557</c:v>
                </c:pt>
                <c:pt idx="201">
                  <c:v>2.0054839984195971</c:v>
                </c:pt>
                <c:pt idx="202">
                  <c:v>2.0153931252469381</c:v>
                </c:pt>
                <c:pt idx="203">
                  <c:v>2.0253022520742787</c:v>
                </c:pt>
                <c:pt idx="204">
                  <c:v>2.0352113789016197</c:v>
                </c:pt>
                <c:pt idx="205">
                  <c:v>2.0451205057289612</c:v>
                </c:pt>
                <c:pt idx="206">
                  <c:v>2.0550296325563018</c:v>
                </c:pt>
                <c:pt idx="207">
                  <c:v>2.0649387593836428</c:v>
                </c:pt>
                <c:pt idx="208">
                  <c:v>2.0748478862109838</c:v>
                </c:pt>
                <c:pt idx="209">
                  <c:v>2.0847570130383244</c:v>
                </c:pt>
                <c:pt idx="210">
                  <c:v>2.0946661398656659</c:v>
                </c:pt>
                <c:pt idx="211">
                  <c:v>2.1045752666930069</c:v>
                </c:pt>
                <c:pt idx="212">
                  <c:v>2.1144843935203479</c:v>
                </c:pt>
                <c:pt idx="213">
                  <c:v>2.1243935203476889</c:v>
                </c:pt>
                <c:pt idx="214">
                  <c:v>2.1343026471750295</c:v>
                </c:pt>
                <c:pt idx="215">
                  <c:v>2.1442117740023705</c:v>
                </c:pt>
                <c:pt idx="216">
                  <c:v>2.1541209008297115</c:v>
                </c:pt>
                <c:pt idx="217">
                  <c:v>2.1640300276570525</c:v>
                </c:pt>
                <c:pt idx="218">
                  <c:v>2.1739391544843936</c:v>
                </c:pt>
                <c:pt idx="219">
                  <c:v>2.1838482813117346</c:v>
                </c:pt>
                <c:pt idx="220">
                  <c:v>2.1937574081390752</c:v>
                </c:pt>
                <c:pt idx="221">
                  <c:v>2.2036665349664166</c:v>
                </c:pt>
                <c:pt idx="222">
                  <c:v>2.2135756617937572</c:v>
                </c:pt>
                <c:pt idx="223">
                  <c:v>2.2234847886210987</c:v>
                </c:pt>
                <c:pt idx="224">
                  <c:v>2.2333939154484392</c:v>
                </c:pt>
                <c:pt idx="225">
                  <c:v>2.2433030422757803</c:v>
                </c:pt>
                <c:pt idx="226">
                  <c:v>2.2532121691031213</c:v>
                </c:pt>
                <c:pt idx="227">
                  <c:v>2.2631212959304623</c:v>
                </c:pt>
                <c:pt idx="228">
                  <c:v>2.2730304227578033</c:v>
                </c:pt>
                <c:pt idx="229">
                  <c:v>2.2829395495851443</c:v>
                </c:pt>
                <c:pt idx="230">
                  <c:v>2.2935598577637299</c:v>
                </c:pt>
                <c:pt idx="231">
                  <c:v>2.3041801659423151</c:v>
                </c:pt>
                <c:pt idx="232">
                  <c:v>2.3148004741209007</c:v>
                </c:pt>
                <c:pt idx="233">
                  <c:v>2.3254207822994863</c:v>
                </c:pt>
                <c:pt idx="234">
                  <c:v>2.3360410904780715</c:v>
                </c:pt>
                <c:pt idx="235">
                  <c:v>2.3466613986566571</c:v>
                </c:pt>
                <c:pt idx="236">
                  <c:v>2.3572817068352427</c:v>
                </c:pt>
                <c:pt idx="237">
                  <c:v>2.3679020150138284</c:v>
                </c:pt>
                <c:pt idx="238">
                  <c:v>2.378522323192414</c:v>
                </c:pt>
                <c:pt idx="239">
                  <c:v>2.3891426313709996</c:v>
                </c:pt>
                <c:pt idx="240">
                  <c:v>2.3997629395495848</c:v>
                </c:pt>
                <c:pt idx="241">
                  <c:v>2.4103832477281708</c:v>
                </c:pt>
                <c:pt idx="242">
                  <c:v>2.421003555906756</c:v>
                </c:pt>
                <c:pt idx="243">
                  <c:v>2.431623864085342</c:v>
                </c:pt>
                <c:pt idx="244">
                  <c:v>2.4422441722639272</c:v>
                </c:pt>
                <c:pt idx="245">
                  <c:v>2.4528644804425133</c:v>
                </c:pt>
                <c:pt idx="246">
                  <c:v>2.4634847886210984</c:v>
                </c:pt>
                <c:pt idx="247">
                  <c:v>2.4741050967996845</c:v>
                </c:pt>
                <c:pt idx="248">
                  <c:v>2.4847254049782697</c:v>
                </c:pt>
                <c:pt idx="249">
                  <c:v>2.4953457131568548</c:v>
                </c:pt>
                <c:pt idx="250">
                  <c:v>2.5059660213354404</c:v>
                </c:pt>
                <c:pt idx="251">
                  <c:v>2.51601738443303</c:v>
                </c:pt>
                <c:pt idx="252">
                  <c:v>2.5259265112603715</c:v>
                </c:pt>
                <c:pt idx="253">
                  <c:v>2.5358356380877125</c:v>
                </c:pt>
                <c:pt idx="254">
                  <c:v>2.5457447649150535</c:v>
                </c:pt>
                <c:pt idx="255">
                  <c:v>2.5556538917423941</c:v>
                </c:pt>
                <c:pt idx="256">
                  <c:v>2.5655630185697356</c:v>
                </c:pt>
                <c:pt idx="257">
                  <c:v>2.5754721453970766</c:v>
                </c:pt>
                <c:pt idx="258">
                  <c:v>2.5853812722244172</c:v>
                </c:pt>
                <c:pt idx="259">
                  <c:v>2.5952903990517582</c:v>
                </c:pt>
                <c:pt idx="260">
                  <c:v>2.6051995258790992</c:v>
                </c:pt>
                <c:pt idx="261">
                  <c:v>2.6151086527064402</c:v>
                </c:pt>
                <c:pt idx="262">
                  <c:v>2.6250177795337812</c:v>
                </c:pt>
                <c:pt idx="263">
                  <c:v>2.6349269063611223</c:v>
                </c:pt>
                <c:pt idx="264">
                  <c:v>2.6448360331884628</c:v>
                </c:pt>
                <c:pt idx="265">
                  <c:v>2.6547451600158039</c:v>
                </c:pt>
                <c:pt idx="266">
                  <c:v>2.6646542868431449</c:v>
                </c:pt>
                <c:pt idx="267">
                  <c:v>2.6745634136704859</c:v>
                </c:pt>
                <c:pt idx="268">
                  <c:v>2.6844725404978274</c:v>
                </c:pt>
                <c:pt idx="269">
                  <c:v>2.6943816673251679</c:v>
                </c:pt>
                <c:pt idx="270">
                  <c:v>2.7042907941525085</c:v>
                </c:pt>
                <c:pt idx="271">
                  <c:v>2.71419992097985</c:v>
                </c:pt>
                <c:pt idx="272">
                  <c:v>2.7241090478071905</c:v>
                </c:pt>
                <c:pt idx="273">
                  <c:v>2.7340181746345316</c:v>
                </c:pt>
                <c:pt idx="274">
                  <c:v>2.743927301461873</c:v>
                </c:pt>
                <c:pt idx="275">
                  <c:v>2.753836428289214</c:v>
                </c:pt>
                <c:pt idx="276">
                  <c:v>2.7637455551165542</c:v>
                </c:pt>
                <c:pt idx="277">
                  <c:v>2.7736546819438956</c:v>
                </c:pt>
                <c:pt idx="278">
                  <c:v>2.7835638087712371</c:v>
                </c:pt>
                <c:pt idx="279">
                  <c:v>2.7934729355985777</c:v>
                </c:pt>
                <c:pt idx="280">
                  <c:v>2.8033820624259187</c:v>
                </c:pt>
                <c:pt idx="281">
                  <c:v>2.8132911892532597</c:v>
                </c:pt>
                <c:pt idx="282">
                  <c:v>2.8232003160806007</c:v>
                </c:pt>
                <c:pt idx="283">
                  <c:v>2.8331094429079413</c:v>
                </c:pt>
                <c:pt idx="284">
                  <c:v>2.8430185697352828</c:v>
                </c:pt>
                <c:pt idx="285">
                  <c:v>2.8529276965626233</c:v>
                </c:pt>
                <c:pt idx="286">
                  <c:v>2.8628368233899644</c:v>
                </c:pt>
                <c:pt idx="287">
                  <c:v>2.8727459502173054</c:v>
                </c:pt>
                <c:pt idx="288">
                  <c:v>2.8826550770446464</c:v>
                </c:pt>
                <c:pt idx="289">
                  <c:v>2.8925642038719874</c:v>
                </c:pt>
                <c:pt idx="290">
                  <c:v>2.9024733306993284</c:v>
                </c:pt>
                <c:pt idx="291">
                  <c:v>2.912382457526669</c:v>
                </c:pt>
                <c:pt idx="292">
                  <c:v>2.92229158435401</c:v>
                </c:pt>
                <c:pt idx="293">
                  <c:v>2.9322007111813515</c:v>
                </c:pt>
                <c:pt idx="294">
                  <c:v>2.9421098380086921</c:v>
                </c:pt>
                <c:pt idx="295">
                  <c:v>2.9520189648360331</c:v>
                </c:pt>
                <c:pt idx="296">
                  <c:v>2.9619280916633741</c:v>
                </c:pt>
                <c:pt idx="297">
                  <c:v>2.9718372184907147</c:v>
                </c:pt>
                <c:pt idx="298">
                  <c:v>2.9817463453180557</c:v>
                </c:pt>
                <c:pt idx="299">
                  <c:v>2.9916554721453972</c:v>
                </c:pt>
                <c:pt idx="300">
                  <c:v>3.0015645989727386</c:v>
                </c:pt>
                <c:pt idx="301">
                  <c:v>3.0114737258000788</c:v>
                </c:pt>
                <c:pt idx="302">
                  <c:v>3.0213828526274198</c:v>
                </c:pt>
                <c:pt idx="303">
                  <c:v>3.0312919794547613</c:v>
                </c:pt>
                <c:pt idx="304">
                  <c:v>3.0412011062821023</c:v>
                </c:pt>
                <c:pt idx="305">
                  <c:v>3.0511102331094428</c:v>
                </c:pt>
                <c:pt idx="306">
                  <c:v>3.0610193599367839</c:v>
                </c:pt>
                <c:pt idx="307">
                  <c:v>3.0709284867641249</c:v>
                </c:pt>
                <c:pt idx="308">
                  <c:v>3.0808376135914655</c:v>
                </c:pt>
                <c:pt idx="309">
                  <c:v>3.0907467404188069</c:v>
                </c:pt>
                <c:pt idx="310">
                  <c:v>3.1006558672461479</c:v>
                </c:pt>
                <c:pt idx="311">
                  <c:v>3.110564994073489</c:v>
                </c:pt>
                <c:pt idx="312">
                  <c:v>3.1204741209008295</c:v>
                </c:pt>
                <c:pt idx="313">
                  <c:v>3.1303832477281706</c:v>
                </c:pt>
                <c:pt idx="314">
                  <c:v>3.1402923745555116</c:v>
                </c:pt>
                <c:pt idx="315">
                  <c:v>3.1502015013828526</c:v>
                </c:pt>
                <c:pt idx="316">
                  <c:v>3.1601106282101936</c:v>
                </c:pt>
                <c:pt idx="317">
                  <c:v>3.1700197550375346</c:v>
                </c:pt>
                <c:pt idx="318">
                  <c:v>3.1799288818648757</c:v>
                </c:pt>
                <c:pt idx="319">
                  <c:v>3.1898380086922162</c:v>
                </c:pt>
                <c:pt idx="320">
                  <c:v>3.1997471355195573</c:v>
                </c:pt>
                <c:pt idx="321">
                  <c:v>3.2096562623468987</c:v>
                </c:pt>
                <c:pt idx="322">
                  <c:v>3.2195653891742393</c:v>
                </c:pt>
                <c:pt idx="323">
                  <c:v>3.2294745160015803</c:v>
                </c:pt>
                <c:pt idx="324">
                  <c:v>3.2393836428289218</c:v>
                </c:pt>
                <c:pt idx="325">
                  <c:v>3.2492927696562628</c:v>
                </c:pt>
                <c:pt idx="326">
                  <c:v>3.2592018964836029</c:v>
                </c:pt>
                <c:pt idx="327">
                  <c:v>3.2691110233109439</c:v>
                </c:pt>
                <c:pt idx="328">
                  <c:v>3.2790201501382854</c:v>
                </c:pt>
                <c:pt idx="329">
                  <c:v>3.2889292769656264</c:v>
                </c:pt>
                <c:pt idx="330">
                  <c:v>3.2988384037929674</c:v>
                </c:pt>
                <c:pt idx="331">
                  <c:v>3.3087475306203085</c:v>
                </c:pt>
                <c:pt idx="332">
                  <c:v>3.3186566574476495</c:v>
                </c:pt>
                <c:pt idx="333">
                  <c:v>3.3285657842749896</c:v>
                </c:pt>
                <c:pt idx="334">
                  <c:v>3.3384749111023311</c:v>
                </c:pt>
                <c:pt idx="335">
                  <c:v>3.3483840379296721</c:v>
                </c:pt>
                <c:pt idx="336">
                  <c:v>3.3582931647570131</c:v>
                </c:pt>
                <c:pt idx="337">
                  <c:v>3.3682022915843541</c:v>
                </c:pt>
                <c:pt idx="338">
                  <c:v>3.3781114184116952</c:v>
                </c:pt>
                <c:pt idx="339">
                  <c:v>3.3880205452390357</c:v>
                </c:pt>
                <c:pt idx="340">
                  <c:v>3.3979296720663767</c:v>
                </c:pt>
                <c:pt idx="341">
                  <c:v>3.4078387988937178</c:v>
                </c:pt>
                <c:pt idx="342">
                  <c:v>3.4177479257210588</c:v>
                </c:pt>
                <c:pt idx="343">
                  <c:v>3.4276570525484003</c:v>
                </c:pt>
                <c:pt idx="344">
                  <c:v>3.4375661793757408</c:v>
                </c:pt>
                <c:pt idx="345">
                  <c:v>3.4474753062030814</c:v>
                </c:pt>
                <c:pt idx="346">
                  <c:v>3.4573844330304224</c:v>
                </c:pt>
                <c:pt idx="347">
                  <c:v>3.4672935598577634</c:v>
                </c:pt>
                <c:pt idx="348">
                  <c:v>3.4772026866851045</c:v>
                </c:pt>
                <c:pt idx="349">
                  <c:v>3.4871118135124459</c:v>
                </c:pt>
                <c:pt idx="350">
                  <c:v>3.4970209403397869</c:v>
                </c:pt>
                <c:pt idx="351">
                  <c:v>3.5069300671671271</c:v>
                </c:pt>
                <c:pt idx="352">
                  <c:v>3.5168391939944681</c:v>
                </c:pt>
                <c:pt idx="353">
                  <c:v>3.52674832082181</c:v>
                </c:pt>
                <c:pt idx="354">
                  <c:v>3.5366574476491506</c:v>
                </c:pt>
                <c:pt idx="355">
                  <c:v>3.5465665744764916</c:v>
                </c:pt>
                <c:pt idx="356">
                  <c:v>3.5564757013038326</c:v>
                </c:pt>
                <c:pt idx="357">
                  <c:v>3.5663848281311736</c:v>
                </c:pt>
                <c:pt idx="358">
                  <c:v>3.5762939549585138</c:v>
                </c:pt>
                <c:pt idx="359">
                  <c:v>3.5862030817858557</c:v>
                </c:pt>
                <c:pt idx="360">
                  <c:v>3.5961122086131962</c:v>
                </c:pt>
                <c:pt idx="361">
                  <c:v>3.6060213354405373</c:v>
                </c:pt>
                <c:pt idx="362">
                  <c:v>3.6159304622678783</c:v>
                </c:pt>
                <c:pt idx="363">
                  <c:v>3.6258395890952193</c:v>
                </c:pt>
                <c:pt idx="364">
                  <c:v>3.6357487159225603</c:v>
                </c:pt>
                <c:pt idx="365">
                  <c:v>3.6456578427499013</c:v>
                </c:pt>
                <c:pt idx="366">
                  <c:v>3.6555669695772419</c:v>
                </c:pt>
                <c:pt idx="367">
                  <c:v>3.6654760964045829</c:v>
                </c:pt>
                <c:pt idx="368">
                  <c:v>3.6753852232319248</c:v>
                </c:pt>
                <c:pt idx="369">
                  <c:v>3.685294350059265</c:v>
                </c:pt>
                <c:pt idx="370">
                  <c:v>3.695203476886606</c:v>
                </c:pt>
                <c:pt idx="371">
                  <c:v>3.705112603713947</c:v>
                </c:pt>
                <c:pt idx="372">
                  <c:v>3.7150217305412876</c:v>
                </c:pt>
                <c:pt idx="373">
                  <c:v>3.7249308573686286</c:v>
                </c:pt>
                <c:pt idx="374">
                  <c:v>3.7348399841959705</c:v>
                </c:pt>
                <c:pt idx="375">
                  <c:v>3.7447491110233115</c:v>
                </c:pt>
                <c:pt idx="376">
                  <c:v>3.7546582378506517</c:v>
                </c:pt>
                <c:pt idx="377">
                  <c:v>3.7645673646779927</c:v>
                </c:pt>
                <c:pt idx="378">
                  <c:v>3.7744764915053342</c:v>
                </c:pt>
                <c:pt idx="379">
                  <c:v>3.7843856183326752</c:v>
                </c:pt>
                <c:pt idx="380">
                  <c:v>3.7942947451600162</c:v>
                </c:pt>
                <c:pt idx="381">
                  <c:v>3.8042038719873568</c:v>
                </c:pt>
                <c:pt idx="382">
                  <c:v>3.8141129988146978</c:v>
                </c:pt>
                <c:pt idx="383">
                  <c:v>3.8240221256420384</c:v>
                </c:pt>
                <c:pt idx="384">
                  <c:v>3.8339312524693798</c:v>
                </c:pt>
                <c:pt idx="385">
                  <c:v>3.8438403792967208</c:v>
                </c:pt>
                <c:pt idx="386">
                  <c:v>3.8537495061240619</c:v>
                </c:pt>
                <c:pt idx="387">
                  <c:v>3.8636586329514024</c:v>
                </c:pt>
                <c:pt idx="388">
                  <c:v>3.8735677597787435</c:v>
                </c:pt>
                <c:pt idx="389">
                  <c:v>3.8834768866060845</c:v>
                </c:pt>
                <c:pt idx="390">
                  <c:v>3.8933860134334255</c:v>
                </c:pt>
                <c:pt idx="391">
                  <c:v>3.9032951402607665</c:v>
                </c:pt>
                <c:pt idx="392">
                  <c:v>3.9132042670881075</c:v>
                </c:pt>
                <c:pt idx="393">
                  <c:v>3.923113393915449</c:v>
                </c:pt>
                <c:pt idx="394">
                  <c:v>3.9330225207427891</c:v>
                </c:pt>
                <c:pt idx="395">
                  <c:v>3.9429316475701301</c:v>
                </c:pt>
                <c:pt idx="396">
                  <c:v>3.9531252469379696</c:v>
                </c:pt>
              </c:numCache>
            </c:numRef>
          </c:xVal>
          <c:yVal>
            <c:numRef>
              <c:f>'450°C 19j'!$F$4:$F$400</c:f>
              <c:numCache>
                <c:formatCode>0.00E+00</c:formatCode>
                <c:ptCount val="397"/>
                <c:pt idx="0">
                  <c:v>201.45944262295086</c:v>
                </c:pt>
                <c:pt idx="1">
                  <c:v>952.07409836065574</c:v>
                </c:pt>
                <c:pt idx="2">
                  <c:v>621.94426229508201</c:v>
                </c:pt>
                <c:pt idx="3">
                  <c:v>509.14819672131154</c:v>
                </c:pt>
                <c:pt idx="4">
                  <c:v>434.41618032786897</c:v>
                </c:pt>
                <c:pt idx="5">
                  <c:v>531.86660655737705</c:v>
                </c:pt>
                <c:pt idx="6">
                  <c:v>481.00593442622954</c:v>
                </c:pt>
                <c:pt idx="7">
                  <c:v>474.02050819672138</c:v>
                </c:pt>
                <c:pt idx="8">
                  <c:v>526.03165573770502</c:v>
                </c:pt>
                <c:pt idx="9">
                  <c:v>528.20822950819684</c:v>
                </c:pt>
                <c:pt idx="10">
                  <c:v>625.35260655737704</c:v>
                </c:pt>
                <c:pt idx="11">
                  <c:v>599.03975409836062</c:v>
                </c:pt>
                <c:pt idx="12">
                  <c:v>660.41075409836071</c:v>
                </c:pt>
                <c:pt idx="13">
                  <c:v>667.85699999999997</c:v>
                </c:pt>
                <c:pt idx="14">
                  <c:v>697.37345901639355</c:v>
                </c:pt>
                <c:pt idx="15">
                  <c:v>742.51485245901642</c:v>
                </c:pt>
                <c:pt idx="16">
                  <c:v>736.77570491803283</c:v>
                </c:pt>
                <c:pt idx="17">
                  <c:v>735.84014754098371</c:v>
                </c:pt>
                <c:pt idx="18">
                  <c:v>864.81713114754109</c:v>
                </c:pt>
                <c:pt idx="19">
                  <c:v>840.49268852459022</c:v>
                </c:pt>
                <c:pt idx="20">
                  <c:v>811.82173770491806</c:v>
                </c:pt>
                <c:pt idx="21">
                  <c:v>808.9112950819673</c:v>
                </c:pt>
                <c:pt idx="22">
                  <c:v>878.22511475409851</c:v>
                </c:pt>
                <c:pt idx="23">
                  <c:v>867.9297540983606</c:v>
                </c:pt>
                <c:pt idx="24">
                  <c:v>889.72234426229522</c:v>
                </c:pt>
                <c:pt idx="25">
                  <c:v>972.17862295081966</c:v>
                </c:pt>
                <c:pt idx="26">
                  <c:v>1012.2682622950821</c:v>
                </c:pt>
                <c:pt idx="27">
                  <c:v>1041.1284098360657</c:v>
                </c:pt>
                <c:pt idx="28">
                  <c:v>1011.1158688524592</c:v>
                </c:pt>
                <c:pt idx="29">
                  <c:v>1072.2706229508196</c:v>
                </c:pt>
                <c:pt idx="30">
                  <c:v>1049.9107868852461</c:v>
                </c:pt>
                <c:pt idx="31">
                  <c:v>1171.4603606557378</c:v>
                </c:pt>
                <c:pt idx="32">
                  <c:v>1164.1719344262297</c:v>
                </c:pt>
                <c:pt idx="33">
                  <c:v>1189.2485409836067</c:v>
                </c:pt>
                <c:pt idx="34">
                  <c:v>1190.7832131147543</c:v>
                </c:pt>
                <c:pt idx="35">
                  <c:v>1250.9797868852461</c:v>
                </c:pt>
                <c:pt idx="36">
                  <c:v>1258.1240163934428</c:v>
                </c:pt>
                <c:pt idx="37">
                  <c:v>1409.819606557377</c:v>
                </c:pt>
                <c:pt idx="38">
                  <c:v>1363.5686557377051</c:v>
                </c:pt>
                <c:pt idx="39">
                  <c:v>1388.1732786885245</c:v>
                </c:pt>
                <c:pt idx="40">
                  <c:v>1384.5795245901641</c:v>
                </c:pt>
                <c:pt idx="41">
                  <c:v>1437.9341311475412</c:v>
                </c:pt>
                <c:pt idx="42">
                  <c:v>1472.024704918033</c:v>
                </c:pt>
                <c:pt idx="43">
                  <c:v>1598.0050327868855</c:v>
                </c:pt>
                <c:pt idx="44">
                  <c:v>1603.3971147540985</c:v>
                </c:pt>
                <c:pt idx="45">
                  <c:v>1645.2655475409836</c:v>
                </c:pt>
                <c:pt idx="46">
                  <c:v>1747.980236065574</c:v>
                </c:pt>
                <c:pt idx="47">
                  <c:v>1729.4222754098362</c:v>
                </c:pt>
                <c:pt idx="48">
                  <c:v>1762.1486016393444</c:v>
                </c:pt>
                <c:pt idx="49">
                  <c:v>1808.0277688524593</c:v>
                </c:pt>
                <c:pt idx="50">
                  <c:v>1848.7125000000003</c:v>
                </c:pt>
                <c:pt idx="51">
                  <c:v>1918.9553065573773</c:v>
                </c:pt>
                <c:pt idx="52">
                  <c:v>1888.5406573770492</c:v>
                </c:pt>
                <c:pt idx="53">
                  <c:v>1984.0318918032788</c:v>
                </c:pt>
                <c:pt idx="54">
                  <c:v>2043.7153032786889</c:v>
                </c:pt>
                <c:pt idx="55">
                  <c:v>2050.1395278688524</c:v>
                </c:pt>
                <c:pt idx="56">
                  <c:v>2163.8134967213118</c:v>
                </c:pt>
                <c:pt idx="57">
                  <c:v>2163.8551770491804</c:v>
                </c:pt>
                <c:pt idx="58">
                  <c:v>2182.2777590163937</c:v>
                </c:pt>
                <c:pt idx="59">
                  <c:v>2278.6280557377054</c:v>
                </c:pt>
                <c:pt idx="60">
                  <c:v>2240.1706672131149</c:v>
                </c:pt>
                <c:pt idx="61">
                  <c:v>2390.2296590163937</c:v>
                </c:pt>
                <c:pt idx="62">
                  <c:v>2329.543903278689</c:v>
                </c:pt>
                <c:pt idx="63">
                  <c:v>2446.1668032786883</c:v>
                </c:pt>
                <c:pt idx="64">
                  <c:v>2505.9664573770492</c:v>
                </c:pt>
                <c:pt idx="65">
                  <c:v>2487.8801557377051</c:v>
                </c:pt>
                <c:pt idx="66">
                  <c:v>2695.7151836065577</c:v>
                </c:pt>
                <c:pt idx="67">
                  <c:v>2733.339147540984</c:v>
                </c:pt>
                <c:pt idx="68">
                  <c:v>2752.5033540983613</c:v>
                </c:pt>
                <c:pt idx="69">
                  <c:v>2956.2978590163934</c:v>
                </c:pt>
                <c:pt idx="70">
                  <c:v>2990.9345606557376</c:v>
                </c:pt>
                <c:pt idx="71">
                  <c:v>3058.9021032786886</c:v>
                </c:pt>
                <c:pt idx="72">
                  <c:v>3143.0103049180329</c:v>
                </c:pt>
                <c:pt idx="73">
                  <c:v>3256.6364901639345</c:v>
                </c:pt>
                <c:pt idx="74">
                  <c:v>3407.7378639344265</c:v>
                </c:pt>
                <c:pt idx="75">
                  <c:v>3271.8592770491805</c:v>
                </c:pt>
                <c:pt idx="76">
                  <c:v>3398.6055393442625</c:v>
                </c:pt>
                <c:pt idx="77">
                  <c:v>3478.7460000000005</c:v>
                </c:pt>
                <c:pt idx="78">
                  <c:v>3394.6488196721311</c:v>
                </c:pt>
                <c:pt idx="79">
                  <c:v>3630.8908622950821</c:v>
                </c:pt>
                <c:pt idx="80">
                  <c:v>3703.879593442623</c:v>
                </c:pt>
                <c:pt idx="81">
                  <c:v>3705.9593016393446</c:v>
                </c:pt>
                <c:pt idx="82">
                  <c:v>3949.2026704918039</c:v>
                </c:pt>
                <c:pt idx="83">
                  <c:v>4191.5248672131147</c:v>
                </c:pt>
                <c:pt idx="84">
                  <c:v>4375.1058196721315</c:v>
                </c:pt>
                <c:pt idx="85">
                  <c:v>4332.4978770491807</c:v>
                </c:pt>
                <c:pt idx="86">
                  <c:v>4528.2108639344269</c:v>
                </c:pt>
                <c:pt idx="87">
                  <c:v>4681.3229213114755</c:v>
                </c:pt>
                <c:pt idx="88">
                  <c:v>4839.5614327868861</c:v>
                </c:pt>
                <c:pt idx="89">
                  <c:v>4963.2509754098364</c:v>
                </c:pt>
                <c:pt idx="90">
                  <c:v>5058.6689508196723</c:v>
                </c:pt>
                <c:pt idx="91">
                  <c:v>5307.1632000000009</c:v>
                </c:pt>
                <c:pt idx="92">
                  <c:v>5343.6784967213125</c:v>
                </c:pt>
                <c:pt idx="93">
                  <c:v>5617.5745573770491</c:v>
                </c:pt>
                <c:pt idx="94">
                  <c:v>5671.3471475409842</c:v>
                </c:pt>
                <c:pt idx="95">
                  <c:v>5899.510185245902</c:v>
                </c:pt>
                <c:pt idx="96">
                  <c:v>6025.2082721311472</c:v>
                </c:pt>
                <c:pt idx="97">
                  <c:v>6510.0116754098372</c:v>
                </c:pt>
                <c:pt idx="98">
                  <c:v>6839.5787016393451</c:v>
                </c:pt>
                <c:pt idx="99">
                  <c:v>6968.3803622950818</c:v>
                </c:pt>
                <c:pt idx="100">
                  <c:v>7383.2491278688531</c:v>
                </c:pt>
                <c:pt idx="101">
                  <c:v>7331.7204836065584</c:v>
                </c:pt>
                <c:pt idx="102">
                  <c:v>7190.8679360655742</c:v>
                </c:pt>
                <c:pt idx="103">
                  <c:v>6901.692722950821</c:v>
                </c:pt>
                <c:pt idx="104">
                  <c:v>7280.08755737705</c:v>
                </c:pt>
                <c:pt idx="105">
                  <c:v>7324.7242032786889</c:v>
                </c:pt>
                <c:pt idx="106">
                  <c:v>7486.0556262295095</c:v>
                </c:pt>
                <c:pt idx="107">
                  <c:v>7674.8011622950826</c:v>
                </c:pt>
                <c:pt idx="108">
                  <c:v>7896.9756836065581</c:v>
                </c:pt>
                <c:pt idx="109">
                  <c:v>7858.6329737704918</c:v>
                </c:pt>
                <c:pt idx="110">
                  <c:v>8037.1685163934435</c:v>
                </c:pt>
                <c:pt idx="111">
                  <c:v>8355.7618081967212</c:v>
                </c:pt>
                <c:pt idx="112">
                  <c:v>8043.3269508196736</c:v>
                </c:pt>
                <c:pt idx="113">
                  <c:v>8283.8927213114785</c:v>
                </c:pt>
                <c:pt idx="114">
                  <c:v>8267.7724967213144</c:v>
                </c:pt>
                <c:pt idx="115">
                  <c:v>8148.191395081968</c:v>
                </c:pt>
                <c:pt idx="116">
                  <c:v>8231.5148704918047</c:v>
                </c:pt>
                <c:pt idx="117">
                  <c:v>8270.1410508196732</c:v>
                </c:pt>
                <c:pt idx="118">
                  <c:v>8301.756531147541</c:v>
                </c:pt>
                <c:pt idx="119">
                  <c:v>8122.288450819673</c:v>
                </c:pt>
                <c:pt idx="120">
                  <c:v>8147.7427131147533</c:v>
                </c:pt>
                <c:pt idx="121">
                  <c:v>8196.5451983606545</c:v>
                </c:pt>
                <c:pt idx="122">
                  <c:v>8025.2511442622954</c:v>
                </c:pt>
                <c:pt idx="123">
                  <c:v>8172.5108163934437</c:v>
                </c:pt>
                <c:pt idx="124">
                  <c:v>8276.0237016393457</c:v>
                </c:pt>
                <c:pt idx="125">
                  <c:v>8280.1795819672134</c:v>
                </c:pt>
                <c:pt idx="126">
                  <c:v>8117.9301295081978</c:v>
                </c:pt>
                <c:pt idx="127">
                  <c:v>8173.8296213114763</c:v>
                </c:pt>
                <c:pt idx="128">
                  <c:v>8282.4347065573784</c:v>
                </c:pt>
                <c:pt idx="129">
                  <c:v>8105.9504754098361</c:v>
                </c:pt>
                <c:pt idx="130">
                  <c:v>8086.9257590163934</c:v>
                </c:pt>
                <c:pt idx="131">
                  <c:v>7885.1922098360665</c:v>
                </c:pt>
                <c:pt idx="132">
                  <c:v>8008.0572196721323</c:v>
                </c:pt>
                <c:pt idx="133">
                  <c:v>7842.9197360655753</c:v>
                </c:pt>
                <c:pt idx="134">
                  <c:v>7763.9358000000002</c:v>
                </c:pt>
                <c:pt idx="135">
                  <c:v>7558.1752426229514</c:v>
                </c:pt>
                <c:pt idx="136">
                  <c:v>7711.380196721313</c:v>
                </c:pt>
                <c:pt idx="137">
                  <c:v>7782.257547540984</c:v>
                </c:pt>
                <c:pt idx="138">
                  <c:v>8185.0300327868863</c:v>
                </c:pt>
                <c:pt idx="139">
                  <c:v>7922.4931721311477</c:v>
                </c:pt>
                <c:pt idx="140">
                  <c:v>7214.7555196721314</c:v>
                </c:pt>
                <c:pt idx="141">
                  <c:v>7225.1060409836073</c:v>
                </c:pt>
                <c:pt idx="142">
                  <c:v>6960.5002819672145</c:v>
                </c:pt>
                <c:pt idx="143">
                  <c:v>6590.4288737704928</c:v>
                </c:pt>
                <c:pt idx="144">
                  <c:v>6610.8368114754103</c:v>
                </c:pt>
                <c:pt idx="145">
                  <c:v>6375.6921196721323</c:v>
                </c:pt>
                <c:pt idx="146">
                  <c:v>6369.7099868852465</c:v>
                </c:pt>
                <c:pt idx="147">
                  <c:v>5986.4540655737719</c:v>
                </c:pt>
                <c:pt idx="148">
                  <c:v>5946.9841426229514</c:v>
                </c:pt>
                <c:pt idx="149">
                  <c:v>5922.7705967213124</c:v>
                </c:pt>
                <c:pt idx="150">
                  <c:v>5629.777544262296</c:v>
                </c:pt>
                <c:pt idx="151">
                  <c:v>5518.3420032786889</c:v>
                </c:pt>
                <c:pt idx="152">
                  <c:v>5340.9987393442634</c:v>
                </c:pt>
                <c:pt idx="153">
                  <c:v>5317.6743737704919</c:v>
                </c:pt>
                <c:pt idx="154">
                  <c:v>5177.9521032786888</c:v>
                </c:pt>
                <c:pt idx="155">
                  <c:v>5004.5417262295086</c:v>
                </c:pt>
                <c:pt idx="156">
                  <c:v>4848.5513114754112</c:v>
                </c:pt>
                <c:pt idx="157">
                  <c:v>4773.543850819673</c:v>
                </c:pt>
                <c:pt idx="158">
                  <c:v>4627.5515606557383</c:v>
                </c:pt>
                <c:pt idx="159">
                  <c:v>4587.0962163934437</c:v>
                </c:pt>
                <c:pt idx="160">
                  <c:v>4246.5272557377057</c:v>
                </c:pt>
                <c:pt idx="161">
                  <c:v>4324.6237180327871</c:v>
                </c:pt>
                <c:pt idx="162">
                  <c:v>4243.5952622950817</c:v>
                </c:pt>
                <c:pt idx="163">
                  <c:v>4090.536850819673</c:v>
                </c:pt>
                <c:pt idx="164">
                  <c:v>3984.13692295082</c:v>
                </c:pt>
                <c:pt idx="165">
                  <c:v>3855.4509688524595</c:v>
                </c:pt>
                <c:pt idx="166">
                  <c:v>3710.5330721311479</c:v>
                </c:pt>
                <c:pt idx="167">
                  <c:v>3766.3337508196728</c:v>
                </c:pt>
                <c:pt idx="168">
                  <c:v>3657.8995622950824</c:v>
                </c:pt>
                <c:pt idx="169">
                  <c:v>3535.3127163934432</c:v>
                </c:pt>
                <c:pt idx="170">
                  <c:v>3371.0926475409838</c:v>
                </c:pt>
                <c:pt idx="171">
                  <c:v>3371.1321295081971</c:v>
                </c:pt>
                <c:pt idx="172">
                  <c:v>3192.8073885245904</c:v>
                </c:pt>
                <c:pt idx="173">
                  <c:v>3114.7218393442627</c:v>
                </c:pt>
                <c:pt idx="174">
                  <c:v>2987.0479918032788</c:v>
                </c:pt>
                <c:pt idx="175">
                  <c:v>3017.5261868852458</c:v>
                </c:pt>
                <c:pt idx="176">
                  <c:v>2827.9738081967216</c:v>
                </c:pt>
                <c:pt idx="177">
                  <c:v>2684.0551967213114</c:v>
                </c:pt>
                <c:pt idx="178">
                  <c:v>2755.0171672131155</c:v>
                </c:pt>
                <c:pt idx="179">
                  <c:v>2704.3118754098364</c:v>
                </c:pt>
                <c:pt idx="180">
                  <c:v>2911.1429803278693</c:v>
                </c:pt>
                <c:pt idx="181">
                  <c:v>3224.336955737705</c:v>
                </c:pt>
                <c:pt idx="182">
                  <c:v>3831.667740983607</c:v>
                </c:pt>
                <c:pt idx="183">
                  <c:v>3244.5791459016395</c:v>
                </c:pt>
                <c:pt idx="184">
                  <c:v>2871.7042573770495</c:v>
                </c:pt>
                <c:pt idx="185">
                  <c:v>2551.5126245901643</c:v>
                </c:pt>
                <c:pt idx="186">
                  <c:v>2427.8266967213121</c:v>
                </c:pt>
                <c:pt idx="187">
                  <c:v>2361.9777590163935</c:v>
                </c:pt>
                <c:pt idx="188">
                  <c:v>2325.4893196721314</c:v>
                </c:pt>
                <c:pt idx="189">
                  <c:v>2136.9716852459019</c:v>
                </c:pt>
                <c:pt idx="190">
                  <c:v>2267.7952081967219</c:v>
                </c:pt>
                <c:pt idx="191">
                  <c:v>2248.4798950819677</c:v>
                </c:pt>
                <c:pt idx="192">
                  <c:v>2157.2812278688525</c:v>
                </c:pt>
                <c:pt idx="193">
                  <c:v>2160.3178278688524</c:v>
                </c:pt>
                <c:pt idx="194">
                  <c:v>2166.4154016393445</c:v>
                </c:pt>
                <c:pt idx="195">
                  <c:v>2150.1658819672134</c:v>
                </c:pt>
                <c:pt idx="196">
                  <c:v>2046.8147704918031</c:v>
                </c:pt>
                <c:pt idx="197">
                  <c:v>2152.2283622950818</c:v>
                </c:pt>
                <c:pt idx="198">
                  <c:v>2036.6542819672134</c:v>
                </c:pt>
                <c:pt idx="199">
                  <c:v>2019.4799950819674</c:v>
                </c:pt>
                <c:pt idx="200">
                  <c:v>1943.4284704918034</c:v>
                </c:pt>
                <c:pt idx="201">
                  <c:v>1951.5309540983608</c:v>
                </c:pt>
                <c:pt idx="202">
                  <c:v>1920.1254393442625</c:v>
                </c:pt>
                <c:pt idx="203">
                  <c:v>1895.8312327868855</c:v>
                </c:pt>
                <c:pt idx="204">
                  <c:v>1918.100729508197</c:v>
                </c:pt>
                <c:pt idx="205">
                  <c:v>2086.3258918032789</c:v>
                </c:pt>
                <c:pt idx="206">
                  <c:v>2115.7426524590169</c:v>
                </c:pt>
                <c:pt idx="207">
                  <c:v>2083.3378081967217</c:v>
                </c:pt>
                <c:pt idx="208">
                  <c:v>1966.7539622950821</c:v>
                </c:pt>
                <c:pt idx="209">
                  <c:v>2152.253960655738</c:v>
                </c:pt>
                <c:pt idx="210">
                  <c:v>2076.193140983607</c:v>
                </c:pt>
                <c:pt idx="211">
                  <c:v>2132.935824590164</c:v>
                </c:pt>
                <c:pt idx="212">
                  <c:v>2203.8902459016399</c:v>
                </c:pt>
                <c:pt idx="213">
                  <c:v>2206.9702672131148</c:v>
                </c:pt>
                <c:pt idx="214">
                  <c:v>2151.2726852459018</c:v>
                </c:pt>
                <c:pt idx="215">
                  <c:v>2169.540152459017</c:v>
                </c:pt>
                <c:pt idx="216">
                  <c:v>2189.7818163934426</c:v>
                </c:pt>
                <c:pt idx="217">
                  <c:v>2189.7478377049179</c:v>
                </c:pt>
                <c:pt idx="218">
                  <c:v>2141.1156295081969</c:v>
                </c:pt>
                <c:pt idx="219">
                  <c:v>2297.2096819672133</c:v>
                </c:pt>
                <c:pt idx="220">
                  <c:v>2192.8063770491804</c:v>
                </c:pt>
                <c:pt idx="221">
                  <c:v>2214.119591803279</c:v>
                </c:pt>
                <c:pt idx="222">
                  <c:v>2182.6970065573769</c:v>
                </c:pt>
                <c:pt idx="223">
                  <c:v>2174.5787557377053</c:v>
                </c:pt>
                <c:pt idx="224">
                  <c:v>2078.3115245901645</c:v>
                </c:pt>
                <c:pt idx="225">
                  <c:v>2132.9841147540983</c:v>
                </c:pt>
                <c:pt idx="226">
                  <c:v>2252.628786885246</c:v>
                </c:pt>
                <c:pt idx="227">
                  <c:v>2070.2114901639343</c:v>
                </c:pt>
                <c:pt idx="228">
                  <c:v>2215.1796245901637</c:v>
                </c:pt>
                <c:pt idx="229">
                  <c:v>2031.6690000000003</c:v>
                </c:pt>
                <c:pt idx="230">
                  <c:v>2005.2749704918033</c:v>
                </c:pt>
                <c:pt idx="231">
                  <c:v>2095.4786557377051</c:v>
                </c:pt>
                <c:pt idx="232">
                  <c:v>2107.6611098360659</c:v>
                </c:pt>
                <c:pt idx="233">
                  <c:v>2254.6401688524593</c:v>
                </c:pt>
                <c:pt idx="234">
                  <c:v>2200.9444426229511</c:v>
                </c:pt>
                <c:pt idx="235">
                  <c:v>2305.3240426229509</c:v>
                </c:pt>
                <c:pt idx="236">
                  <c:v>2199.9182262295089</c:v>
                </c:pt>
                <c:pt idx="237">
                  <c:v>2266.7938868852461</c:v>
                </c:pt>
                <c:pt idx="238">
                  <c:v>2239.4608770491805</c:v>
                </c:pt>
                <c:pt idx="239">
                  <c:v>2159.3997737704922</c:v>
                </c:pt>
                <c:pt idx="240">
                  <c:v>2100.6054098360655</c:v>
                </c:pt>
                <c:pt idx="241">
                  <c:v>2160.3956704918037</c:v>
                </c:pt>
                <c:pt idx="242">
                  <c:v>2230.3688163934426</c:v>
                </c:pt>
                <c:pt idx="243">
                  <c:v>2220.2037540983606</c:v>
                </c:pt>
                <c:pt idx="244">
                  <c:v>2341.8229377049183</c:v>
                </c:pt>
                <c:pt idx="245">
                  <c:v>2316.467783606558</c:v>
                </c:pt>
                <c:pt idx="246">
                  <c:v>2164.4679295081969</c:v>
                </c:pt>
                <c:pt idx="247">
                  <c:v>2196.9232672131147</c:v>
                </c:pt>
                <c:pt idx="248">
                  <c:v>2259.7718557377052</c:v>
                </c:pt>
                <c:pt idx="249">
                  <c:v>2249.6226540983612</c:v>
                </c:pt>
                <c:pt idx="250">
                  <c:v>2233.3930819672137</c:v>
                </c:pt>
                <c:pt idx="251">
                  <c:v>2323.6542737704922</c:v>
                </c:pt>
                <c:pt idx="252">
                  <c:v>2610.3922327868859</c:v>
                </c:pt>
                <c:pt idx="253">
                  <c:v>2576.8837868852461</c:v>
                </c:pt>
                <c:pt idx="254">
                  <c:v>2665.0332786885247</c:v>
                </c:pt>
                <c:pt idx="255">
                  <c:v>2778.6123000000002</c:v>
                </c:pt>
                <c:pt idx="256">
                  <c:v>2829.3483688524593</c:v>
                </c:pt>
                <c:pt idx="257">
                  <c:v>2578.0672229508195</c:v>
                </c:pt>
                <c:pt idx="258">
                  <c:v>2341.9189131147541</c:v>
                </c:pt>
                <c:pt idx="259">
                  <c:v>2343.8895491803278</c:v>
                </c:pt>
                <c:pt idx="260">
                  <c:v>2294.2538163934428</c:v>
                </c:pt>
                <c:pt idx="261">
                  <c:v>2341.878693442623</c:v>
                </c:pt>
                <c:pt idx="262">
                  <c:v>2277.0546147540986</c:v>
                </c:pt>
                <c:pt idx="263">
                  <c:v>2343.9259475409835</c:v>
                </c:pt>
                <c:pt idx="264">
                  <c:v>2306.4066196721315</c:v>
                </c:pt>
                <c:pt idx="265">
                  <c:v>2301.3584114754099</c:v>
                </c:pt>
                <c:pt idx="266">
                  <c:v>2213.1517131147543</c:v>
                </c:pt>
                <c:pt idx="267">
                  <c:v>2345.9553786885249</c:v>
                </c:pt>
                <c:pt idx="268">
                  <c:v>2250.641404918033</c:v>
                </c:pt>
                <c:pt idx="269">
                  <c:v>2225.3040590163937</c:v>
                </c:pt>
                <c:pt idx="270">
                  <c:v>2362.1731573770489</c:v>
                </c:pt>
                <c:pt idx="271">
                  <c:v>2354.0442393442622</c:v>
                </c:pt>
                <c:pt idx="272">
                  <c:v>2328.6703327868854</c:v>
                </c:pt>
                <c:pt idx="273">
                  <c:v>2253.7128836065576</c:v>
                </c:pt>
                <c:pt idx="274">
                  <c:v>2334.8097442622952</c:v>
                </c:pt>
                <c:pt idx="275">
                  <c:v>2367.2365918032788</c:v>
                </c:pt>
                <c:pt idx="276">
                  <c:v>2286.1227590163935</c:v>
                </c:pt>
                <c:pt idx="277">
                  <c:v>2230.3384967213115</c:v>
                </c:pt>
                <c:pt idx="278">
                  <c:v>2253.7082459016397</c:v>
                </c:pt>
                <c:pt idx="279">
                  <c:v>2187.8591606557379</c:v>
                </c:pt>
                <c:pt idx="280">
                  <c:v>2365.1805147540986</c:v>
                </c:pt>
                <c:pt idx="281">
                  <c:v>2285.1481967213117</c:v>
                </c:pt>
                <c:pt idx="282">
                  <c:v>2151.3396983606563</c:v>
                </c:pt>
                <c:pt idx="283">
                  <c:v>2108.8139016393443</c:v>
                </c:pt>
                <c:pt idx="284">
                  <c:v>2086.5003147540988</c:v>
                </c:pt>
                <c:pt idx="285">
                  <c:v>2103.7076655737706</c:v>
                </c:pt>
                <c:pt idx="286">
                  <c:v>2218.2760819672135</c:v>
                </c:pt>
                <c:pt idx="287">
                  <c:v>2171.6432950819676</c:v>
                </c:pt>
                <c:pt idx="288">
                  <c:v>2196.9746114754098</c:v>
                </c:pt>
                <c:pt idx="289">
                  <c:v>2226.4033327868851</c:v>
                </c:pt>
                <c:pt idx="290">
                  <c:v>2131.1121983606563</c:v>
                </c:pt>
                <c:pt idx="291">
                  <c:v>2101.6828081967219</c:v>
                </c:pt>
                <c:pt idx="292">
                  <c:v>2162.5428540983607</c:v>
                </c:pt>
                <c:pt idx="293">
                  <c:v>2363.2519278688524</c:v>
                </c:pt>
                <c:pt idx="294">
                  <c:v>2344.0088213114755</c:v>
                </c:pt>
                <c:pt idx="295">
                  <c:v>2269.9131491803282</c:v>
                </c:pt>
                <c:pt idx="296">
                  <c:v>2269.9710295081968</c:v>
                </c:pt>
                <c:pt idx="297">
                  <c:v>2392.4999016393444</c:v>
                </c:pt>
                <c:pt idx="298">
                  <c:v>2578.1254131147543</c:v>
                </c:pt>
                <c:pt idx="299">
                  <c:v>2191.9628016393444</c:v>
                </c:pt>
                <c:pt idx="300">
                  <c:v>2165.5683295081967</c:v>
                </c:pt>
                <c:pt idx="301">
                  <c:v>2212.2645688524594</c:v>
                </c:pt>
                <c:pt idx="302">
                  <c:v>2118.9579393442623</c:v>
                </c:pt>
                <c:pt idx="303">
                  <c:v>2281.1458426229506</c:v>
                </c:pt>
                <c:pt idx="304">
                  <c:v>2223.3608508196726</c:v>
                </c:pt>
                <c:pt idx="305">
                  <c:v>2190.9308016393447</c:v>
                </c:pt>
                <c:pt idx="306">
                  <c:v>2048.0205885245905</c:v>
                </c:pt>
                <c:pt idx="307">
                  <c:v>2140.296491803279</c:v>
                </c:pt>
                <c:pt idx="308">
                  <c:v>2180.8085557377053</c:v>
                </c:pt>
                <c:pt idx="309">
                  <c:v>2098.7052147540985</c:v>
                </c:pt>
                <c:pt idx="310">
                  <c:v>2132.1106918032788</c:v>
                </c:pt>
                <c:pt idx="311">
                  <c:v>2144.3426459016396</c:v>
                </c:pt>
                <c:pt idx="312">
                  <c:v>2111.9227081967215</c:v>
                </c:pt>
                <c:pt idx="313">
                  <c:v>2084.558837704918</c:v>
                </c:pt>
                <c:pt idx="314">
                  <c:v>2124.1350098360654</c:v>
                </c:pt>
                <c:pt idx="315">
                  <c:v>1954.8230065573771</c:v>
                </c:pt>
                <c:pt idx="316">
                  <c:v>2076.4786032786888</c:v>
                </c:pt>
                <c:pt idx="317">
                  <c:v>2017.6344295081967</c:v>
                </c:pt>
                <c:pt idx="318">
                  <c:v>1973.04081147541</c:v>
                </c:pt>
                <c:pt idx="319">
                  <c:v>2011.5439278688525</c:v>
                </c:pt>
                <c:pt idx="320">
                  <c:v>2139.3158213114752</c:v>
                </c:pt>
                <c:pt idx="321">
                  <c:v>2005.5132196721313</c:v>
                </c:pt>
                <c:pt idx="322">
                  <c:v>1996.3815295081968</c:v>
                </c:pt>
                <c:pt idx="323">
                  <c:v>1892.9254721311477</c:v>
                </c:pt>
                <c:pt idx="324">
                  <c:v>2092.7025393442623</c:v>
                </c:pt>
                <c:pt idx="325">
                  <c:v>1936.6086344262296</c:v>
                </c:pt>
                <c:pt idx="326">
                  <c:v>1898.1009590163935</c:v>
                </c:pt>
                <c:pt idx="327">
                  <c:v>2026.7718885245906</c:v>
                </c:pt>
                <c:pt idx="328">
                  <c:v>2067.2824967213114</c:v>
                </c:pt>
                <c:pt idx="329">
                  <c:v>2162.5787950819677</c:v>
                </c:pt>
                <c:pt idx="330">
                  <c:v>1888.9520655737706</c:v>
                </c:pt>
                <c:pt idx="331">
                  <c:v>1974.1169852459018</c:v>
                </c:pt>
                <c:pt idx="332">
                  <c:v>1968.0176459016398</c:v>
                </c:pt>
                <c:pt idx="333">
                  <c:v>1883.9591409836069</c:v>
                </c:pt>
                <c:pt idx="334">
                  <c:v>1908.2692721311478</c:v>
                </c:pt>
                <c:pt idx="335">
                  <c:v>1837.3292459016395</c:v>
                </c:pt>
                <c:pt idx="336">
                  <c:v>1967.0249508196723</c:v>
                </c:pt>
                <c:pt idx="337">
                  <c:v>1954.8627540983609</c:v>
                </c:pt>
                <c:pt idx="338">
                  <c:v>2016.7454409836066</c:v>
                </c:pt>
                <c:pt idx="339">
                  <c:v>1925.5004606557379</c:v>
                </c:pt>
                <c:pt idx="340">
                  <c:v>1935.6724327868853</c:v>
                </c:pt>
                <c:pt idx="341">
                  <c:v>1856.5689196721312</c:v>
                </c:pt>
                <c:pt idx="342">
                  <c:v>1872.7937704918033</c:v>
                </c:pt>
                <c:pt idx="343">
                  <c:v>1901.1486688524592</c:v>
                </c:pt>
                <c:pt idx="344">
                  <c:v>1894.0567819672133</c:v>
                </c:pt>
                <c:pt idx="345">
                  <c:v>1931.5659000000001</c:v>
                </c:pt>
                <c:pt idx="346">
                  <c:v>1951.9108426229511</c:v>
                </c:pt>
                <c:pt idx="347">
                  <c:v>1777.5312098360657</c:v>
                </c:pt>
                <c:pt idx="348">
                  <c:v>1800.8757344262299</c:v>
                </c:pt>
                <c:pt idx="349">
                  <c:v>1739.0860377049182</c:v>
                </c:pt>
                <c:pt idx="350">
                  <c:v>1907.2118360655741</c:v>
                </c:pt>
                <c:pt idx="351">
                  <c:v>1974.183998360656</c:v>
                </c:pt>
                <c:pt idx="352">
                  <c:v>1939.7733147540985</c:v>
                </c:pt>
                <c:pt idx="353">
                  <c:v>1723.8971557377049</c:v>
                </c:pt>
                <c:pt idx="354">
                  <c:v>1640.7797852459018</c:v>
                </c:pt>
                <c:pt idx="355">
                  <c:v>1550.5754163934428</c:v>
                </c:pt>
                <c:pt idx="356">
                  <c:v>1620.5004983606559</c:v>
                </c:pt>
                <c:pt idx="357">
                  <c:v>1653.9870688524591</c:v>
                </c:pt>
                <c:pt idx="358">
                  <c:v>1491.7970459016394</c:v>
                </c:pt>
                <c:pt idx="359">
                  <c:v>1616.4643278688525</c:v>
                </c:pt>
                <c:pt idx="360">
                  <c:v>1551.6231</c:v>
                </c:pt>
                <c:pt idx="361">
                  <c:v>1495.8499622950822</c:v>
                </c:pt>
                <c:pt idx="362">
                  <c:v>1517.1101655737705</c:v>
                </c:pt>
                <c:pt idx="363">
                  <c:v>1561.779831147541</c:v>
                </c:pt>
                <c:pt idx="364">
                  <c:v>1487.8463016393443</c:v>
                </c:pt>
                <c:pt idx="365">
                  <c:v>1587.0979819672134</c:v>
                </c:pt>
                <c:pt idx="366">
                  <c:v>1773.5971573770491</c:v>
                </c:pt>
                <c:pt idx="367">
                  <c:v>1995.442893442623</c:v>
                </c:pt>
                <c:pt idx="368">
                  <c:v>1645.8865622950823</c:v>
                </c:pt>
                <c:pt idx="369">
                  <c:v>1563.8295196721313</c:v>
                </c:pt>
                <c:pt idx="370">
                  <c:v>1687.4770721311477</c:v>
                </c:pt>
                <c:pt idx="371">
                  <c:v>1687.4760098360657</c:v>
                </c:pt>
                <c:pt idx="372">
                  <c:v>1773.6157327868852</c:v>
                </c:pt>
                <c:pt idx="373">
                  <c:v>1915.5350803278691</c:v>
                </c:pt>
                <c:pt idx="374">
                  <c:v>2009.7878754098363</c:v>
                </c:pt>
                <c:pt idx="375">
                  <c:v>2104.9946459016396</c:v>
                </c:pt>
                <c:pt idx="376">
                  <c:v>2031.0911901639349</c:v>
                </c:pt>
                <c:pt idx="377">
                  <c:v>2180.0823786885248</c:v>
                </c:pt>
                <c:pt idx="378">
                  <c:v>2135.4697426229509</c:v>
                </c:pt>
                <c:pt idx="379">
                  <c:v>2123.3239967213117</c:v>
                </c:pt>
                <c:pt idx="380">
                  <c:v>2124.4059393442622</c:v>
                </c:pt>
                <c:pt idx="381">
                  <c:v>2104.0640655737707</c:v>
                </c:pt>
                <c:pt idx="382">
                  <c:v>2119.314486885246</c:v>
                </c:pt>
                <c:pt idx="383">
                  <c:v>2012.888680327869</c:v>
                </c:pt>
                <c:pt idx="384">
                  <c:v>2135.5521295081967</c:v>
                </c:pt>
                <c:pt idx="385">
                  <c:v>2047.3815196721312</c:v>
                </c:pt>
                <c:pt idx="386">
                  <c:v>1933.8805721311476</c:v>
                </c:pt>
                <c:pt idx="387">
                  <c:v>1826.4408983606559</c:v>
                </c:pt>
                <c:pt idx="388">
                  <c:v>1993.7171311475413</c:v>
                </c:pt>
                <c:pt idx="389">
                  <c:v>1972.4038672131148</c:v>
                </c:pt>
                <c:pt idx="390">
                  <c:v>2092.0302590163938</c:v>
                </c:pt>
                <c:pt idx="391">
                  <c:v>2107.215644262295</c:v>
                </c:pt>
                <c:pt idx="392">
                  <c:v>2003.7999540983608</c:v>
                </c:pt>
                <c:pt idx="393">
                  <c:v>2001.8299081967214</c:v>
                </c:pt>
                <c:pt idx="394">
                  <c:v>1979.5361852459018</c:v>
                </c:pt>
                <c:pt idx="395">
                  <c:v>1999.7441459016397</c:v>
                </c:pt>
                <c:pt idx="396">
                  <c:v>1950.052573770492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CA9-4AB3-A338-6762DD700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2864424"/>
        <c:axId val="532865408"/>
      </c:scatterChart>
      <c:valAx>
        <c:axId val="532864424"/>
        <c:scaling>
          <c:orientation val="minMax"/>
          <c:max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/>
                  <a:t>Profondeur (µm)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2865408"/>
        <c:crosses val="autoZero"/>
        <c:crossBetween val="midCat"/>
      </c:valAx>
      <c:valAx>
        <c:axId val="532865408"/>
        <c:scaling>
          <c:orientation val="minMax"/>
          <c:max val="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0" i="0" baseline="0" dirty="0">
                    <a:effectLst/>
                  </a:rPr>
                  <a:t>Intensité </a:t>
                </a:r>
                <a:r>
                  <a:rPr lang="fr-FR" sz="1200" b="0" i="0" baseline="30000" dirty="0">
                    <a:effectLst/>
                  </a:rPr>
                  <a:t>2</a:t>
                </a:r>
                <a:r>
                  <a:rPr lang="fr-FR" sz="1200" b="0" i="0" baseline="0" dirty="0">
                    <a:effectLst/>
                  </a:rPr>
                  <a:t>H </a:t>
                </a:r>
                <a:r>
                  <a:rPr lang="fr-FR" sz="1200" b="0" i="0" baseline="0" dirty="0" smtClean="0">
                    <a:effectLst/>
                  </a:rPr>
                  <a:t>corrigée (</a:t>
                </a:r>
                <a:r>
                  <a:rPr lang="fr-FR" sz="1200" b="0" i="0" baseline="0" dirty="0" err="1" smtClean="0">
                    <a:effectLst/>
                  </a:rPr>
                  <a:t>cps</a:t>
                </a:r>
                <a:r>
                  <a:rPr lang="fr-FR" sz="1200" b="0" i="0" baseline="0" dirty="0" smtClean="0">
                    <a:effectLst/>
                  </a:rPr>
                  <a:t> s</a:t>
                </a:r>
                <a:r>
                  <a:rPr lang="fr-FR" sz="1200" b="0" i="0" baseline="30000" dirty="0" smtClean="0">
                    <a:effectLst/>
                  </a:rPr>
                  <a:t>-1</a:t>
                </a:r>
                <a:r>
                  <a:rPr lang="fr-FR" sz="1200" b="0" i="0" baseline="0" dirty="0" smtClean="0">
                    <a:effectLst/>
                  </a:rPr>
                  <a:t>)</a:t>
                </a:r>
                <a:endParaRPr lang="fr-FR" sz="12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E+0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286442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25682787464911555"/>
          <c:y val="1.9121771965985726E-3"/>
          <c:w val="0.4081935261425006"/>
          <c:h val="0.16356646475915412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66829176010954"/>
          <c:y val="5.0925925925925923E-2"/>
          <c:w val="0.72357660565482518"/>
          <c:h val="0.7990587634878973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9900"/>
              </a:solidFill>
              <a:ln w="9525">
                <a:solidFill>
                  <a:schemeClr val="tx1">
                    <a:lumMod val="50000"/>
                  </a:schemeClr>
                </a:solidFill>
              </a:ln>
              <a:effectLst/>
            </c:spPr>
          </c:marker>
          <c:xVal>
            <c:numRef>
              <c:f>'[bilan_data-meth3_20200525-160pts.xlsx]donnees_brutes'!$A$2:$A$161</c:f>
              <c:numCache>
                <c:formatCode>0.0000E+00</c:formatCode>
                <c:ptCount val="160"/>
                <c:pt idx="0">
                  <c:v>-23.939034790000001</c:v>
                </c:pt>
                <c:pt idx="1">
                  <c:v>-20.880219799999999</c:v>
                </c:pt>
                <c:pt idx="2">
                  <c:v>-22.338917630000001</c:v>
                </c:pt>
                <c:pt idx="3">
                  <c:v>-21.696160039999999</c:v>
                </c:pt>
                <c:pt idx="4">
                  <c:v>-24.812710209999999</c:v>
                </c:pt>
                <c:pt idx="5">
                  <c:v>-20.603012100000001</c:v>
                </c:pt>
                <c:pt idx="6">
                  <c:v>-22.153351359999998</c:v>
                </c:pt>
                <c:pt idx="7">
                  <c:v>-21.311344269999999</c:v>
                </c:pt>
                <c:pt idx="8">
                  <c:v>-21.635848530000001</c:v>
                </c:pt>
                <c:pt idx="9">
                  <c:v>-24.530785009999999</c:v>
                </c:pt>
                <c:pt idx="10">
                  <c:v>-22.936493599999999</c:v>
                </c:pt>
                <c:pt idx="11">
                  <c:v>-24.988608540000001</c:v>
                </c:pt>
                <c:pt idx="12">
                  <c:v>-21.944748740000001</c:v>
                </c:pt>
                <c:pt idx="13">
                  <c:v>-20.353834500000001</c:v>
                </c:pt>
                <c:pt idx="14">
                  <c:v>-23.692638809999998</c:v>
                </c:pt>
                <c:pt idx="15">
                  <c:v>-21.487488089999999</c:v>
                </c:pt>
                <c:pt idx="16">
                  <c:v>-23.645063140000001</c:v>
                </c:pt>
                <c:pt idx="17">
                  <c:v>-23.233155839999998</c:v>
                </c:pt>
                <c:pt idx="18">
                  <c:v>-23.496211250000002</c:v>
                </c:pt>
                <c:pt idx="19">
                  <c:v>-20.16505063</c:v>
                </c:pt>
                <c:pt idx="20">
                  <c:v>-24.055385869999999</c:v>
                </c:pt>
                <c:pt idx="21">
                  <c:v>-22.648225650000001</c:v>
                </c:pt>
                <c:pt idx="22">
                  <c:v>-24.232122319999998</c:v>
                </c:pt>
                <c:pt idx="23">
                  <c:v>-24.36343214</c:v>
                </c:pt>
                <c:pt idx="24">
                  <c:v>-20.293848090000001</c:v>
                </c:pt>
                <c:pt idx="25">
                  <c:v>-22.683517250000001</c:v>
                </c:pt>
                <c:pt idx="26">
                  <c:v>-23.04458348</c:v>
                </c:pt>
                <c:pt idx="27">
                  <c:v>-22.26793795</c:v>
                </c:pt>
                <c:pt idx="28">
                  <c:v>-21.15185486</c:v>
                </c:pt>
                <c:pt idx="29">
                  <c:v>-20.799777150000001</c:v>
                </c:pt>
                <c:pt idx="30">
                  <c:v>-23.595329660000001</c:v>
                </c:pt>
                <c:pt idx="31">
                  <c:v>-22.748556820000001</c:v>
                </c:pt>
                <c:pt idx="32">
                  <c:v>-23.413298040000001</c:v>
                </c:pt>
                <c:pt idx="33">
                  <c:v>-22.429597300000001</c:v>
                </c:pt>
                <c:pt idx="34">
                  <c:v>-20.509326560000002</c:v>
                </c:pt>
                <c:pt idx="35">
                  <c:v>-23.684722789999999</c:v>
                </c:pt>
                <c:pt idx="36">
                  <c:v>-21.188648969999999</c:v>
                </c:pt>
                <c:pt idx="37">
                  <c:v>-21.76403153</c:v>
                </c:pt>
                <c:pt idx="38">
                  <c:v>-22.913141570000001</c:v>
                </c:pt>
                <c:pt idx="39">
                  <c:v>-21.88777116</c:v>
                </c:pt>
                <c:pt idx="40">
                  <c:v>-20.900471370000002</c:v>
                </c:pt>
                <c:pt idx="41">
                  <c:v>-21.558497800000001</c:v>
                </c:pt>
                <c:pt idx="42">
                  <c:v>-22.207602990000002</c:v>
                </c:pt>
                <c:pt idx="43">
                  <c:v>-20.251473109999999</c:v>
                </c:pt>
                <c:pt idx="44">
                  <c:v>-20.806378479999999</c:v>
                </c:pt>
                <c:pt idx="45">
                  <c:v>-22.505881949999999</c:v>
                </c:pt>
                <c:pt idx="46">
                  <c:v>-21.418809459999999</c:v>
                </c:pt>
                <c:pt idx="47">
                  <c:v>-24.127089720000001</c:v>
                </c:pt>
                <c:pt idx="48">
                  <c:v>-23.276400129999999</c:v>
                </c:pt>
                <c:pt idx="49">
                  <c:v>-20.41352122</c:v>
                </c:pt>
                <c:pt idx="50">
                  <c:v>-24.88989578</c:v>
                </c:pt>
                <c:pt idx="51">
                  <c:v>-22.06103762</c:v>
                </c:pt>
                <c:pt idx="52">
                  <c:v>-24.291586410000001</c:v>
                </c:pt>
                <c:pt idx="53">
                  <c:v>-24.39596384</c:v>
                </c:pt>
                <c:pt idx="54">
                  <c:v>-21.036749360000002</c:v>
                </c:pt>
                <c:pt idx="55">
                  <c:v>-24.680304790000001</c:v>
                </c:pt>
                <c:pt idx="56">
                  <c:v>-24.61211058</c:v>
                </c:pt>
                <c:pt idx="57">
                  <c:v>-20.14211061</c:v>
                </c:pt>
                <c:pt idx="58">
                  <c:v>-23.090831470000001</c:v>
                </c:pt>
                <c:pt idx="59">
                  <c:v>-23.838790400000001</c:v>
                </c:pt>
                <c:pt idx="60">
                  <c:v>-22.917014229999999</c:v>
                </c:pt>
                <c:pt idx="61">
                  <c:v>-21.387210849999999</c:v>
                </c:pt>
                <c:pt idx="62">
                  <c:v>-20.00161816</c:v>
                </c:pt>
                <c:pt idx="63">
                  <c:v>-23.603308210000002</c:v>
                </c:pt>
                <c:pt idx="64">
                  <c:v>-24.934334499999999</c:v>
                </c:pt>
                <c:pt idx="65">
                  <c:v>-21.407886260000001</c:v>
                </c:pt>
                <c:pt idx="66">
                  <c:v>-24.441645739999998</c:v>
                </c:pt>
                <c:pt idx="67">
                  <c:v>-22.463748030000001</c:v>
                </c:pt>
                <c:pt idx="68">
                  <c:v>-20.223036059999998</c:v>
                </c:pt>
                <c:pt idx="69">
                  <c:v>-24.2474843</c:v>
                </c:pt>
                <c:pt idx="70">
                  <c:v>-22.161102450000001</c:v>
                </c:pt>
                <c:pt idx="71">
                  <c:v>-23.35695583</c:v>
                </c:pt>
                <c:pt idx="72">
                  <c:v>-24.533816420000001</c:v>
                </c:pt>
                <c:pt idx="73">
                  <c:v>-21.883923169999999</c:v>
                </c:pt>
                <c:pt idx="74">
                  <c:v>-23.94789566</c:v>
                </c:pt>
                <c:pt idx="75">
                  <c:v>-23.2777083</c:v>
                </c:pt>
                <c:pt idx="76">
                  <c:v>-24.049769250000001</c:v>
                </c:pt>
                <c:pt idx="77">
                  <c:v>-22.751466839999999</c:v>
                </c:pt>
                <c:pt idx="78">
                  <c:v>-20.687709940000001</c:v>
                </c:pt>
                <c:pt idx="79">
                  <c:v>-23.82529302</c:v>
                </c:pt>
                <c:pt idx="80">
                  <c:v>-22.029376899999999</c:v>
                </c:pt>
                <c:pt idx="81">
                  <c:v>-21.79467245</c:v>
                </c:pt>
                <c:pt idx="82">
                  <c:v>-24.301674460000001</c:v>
                </c:pt>
                <c:pt idx="83">
                  <c:v>-20.390743700000002</c:v>
                </c:pt>
                <c:pt idx="84">
                  <c:v>-23.1755961</c:v>
                </c:pt>
                <c:pt idx="85">
                  <c:v>-20.705240020000002</c:v>
                </c:pt>
                <c:pt idx="86">
                  <c:v>-20.833341229999998</c:v>
                </c:pt>
                <c:pt idx="87">
                  <c:v>-22.86903478</c:v>
                </c:pt>
                <c:pt idx="88">
                  <c:v>-22.54619087</c:v>
                </c:pt>
                <c:pt idx="89">
                  <c:v>-20.924916509999999</c:v>
                </c:pt>
                <c:pt idx="90">
                  <c:v>-23.585687239999999</c:v>
                </c:pt>
                <c:pt idx="91">
                  <c:v>-23.495350810000001</c:v>
                </c:pt>
                <c:pt idx="92">
                  <c:v>-21.573045010000001</c:v>
                </c:pt>
                <c:pt idx="93">
                  <c:v>-24.624608909999999</c:v>
                </c:pt>
                <c:pt idx="94">
                  <c:v>-24.809715860000001</c:v>
                </c:pt>
                <c:pt idx="95">
                  <c:v>-22.383677599999999</c:v>
                </c:pt>
                <c:pt idx="96">
                  <c:v>-22.601726899999999</c:v>
                </c:pt>
                <c:pt idx="97">
                  <c:v>-20.4087782</c:v>
                </c:pt>
                <c:pt idx="98">
                  <c:v>-23.066526240000002</c:v>
                </c:pt>
                <c:pt idx="99">
                  <c:v>-22.29971042</c:v>
                </c:pt>
                <c:pt idx="100">
                  <c:v>-24.700369089999999</c:v>
                </c:pt>
                <c:pt idx="101">
                  <c:v>-21.188229310000001</c:v>
                </c:pt>
                <c:pt idx="102">
                  <c:v>-20.168636119999999</c:v>
                </c:pt>
                <c:pt idx="103">
                  <c:v>-24.142132740000001</c:v>
                </c:pt>
                <c:pt idx="104">
                  <c:v>-23.742298130000002</c:v>
                </c:pt>
                <c:pt idx="105">
                  <c:v>-21.636541179999998</c:v>
                </c:pt>
                <c:pt idx="106">
                  <c:v>-21.261062689999999</c:v>
                </c:pt>
                <c:pt idx="107">
                  <c:v>-20.519421390000002</c:v>
                </c:pt>
                <c:pt idx="108">
                  <c:v>-21.959765879999999</c:v>
                </c:pt>
                <c:pt idx="109">
                  <c:v>-21.01435944</c:v>
                </c:pt>
                <c:pt idx="110">
                  <c:v>-21.299027550000002</c:v>
                </c:pt>
                <c:pt idx="111">
                  <c:v>-23.12639338</c:v>
                </c:pt>
                <c:pt idx="112">
                  <c:v>-23.72927936</c:v>
                </c:pt>
                <c:pt idx="113">
                  <c:v>-22.138040870000001</c:v>
                </c:pt>
                <c:pt idx="114">
                  <c:v>-21.731588120000001</c:v>
                </c:pt>
                <c:pt idx="115">
                  <c:v>-22.513995470000001</c:v>
                </c:pt>
                <c:pt idx="116">
                  <c:v>-20.124454490000002</c:v>
                </c:pt>
                <c:pt idx="117">
                  <c:v>-20.925148239999999</c:v>
                </c:pt>
                <c:pt idx="118">
                  <c:v>-22.238904569999999</c:v>
                </c:pt>
                <c:pt idx="119">
                  <c:v>-23.99305734</c:v>
                </c:pt>
                <c:pt idx="120">
                  <c:v>-22.076128560000001</c:v>
                </c:pt>
                <c:pt idx="121">
                  <c:v>-22.39603292</c:v>
                </c:pt>
                <c:pt idx="122">
                  <c:v>-20.817958959999999</c:v>
                </c:pt>
                <c:pt idx="123">
                  <c:v>-21.150910679999999</c:v>
                </c:pt>
                <c:pt idx="124">
                  <c:v>-21.375599829999999</c:v>
                </c:pt>
                <c:pt idx="125">
                  <c:v>-23.859126280000002</c:v>
                </c:pt>
                <c:pt idx="126">
                  <c:v>-22.820145109999999</c:v>
                </c:pt>
                <c:pt idx="127">
                  <c:v>-24.055088380000001</c:v>
                </c:pt>
                <c:pt idx="128">
                  <c:v>-21.90907043</c:v>
                </c:pt>
                <c:pt idx="129">
                  <c:v>-24.501586320000001</c:v>
                </c:pt>
                <c:pt idx="130">
                  <c:v>-21.476824220000001</c:v>
                </c:pt>
                <c:pt idx="131">
                  <c:v>-24.134181739999999</c:v>
                </c:pt>
                <c:pt idx="132">
                  <c:v>-22.966769509999999</c:v>
                </c:pt>
                <c:pt idx="133" formatCode="0.00E+00">
                  <c:v>-24.362924830000001</c:v>
                </c:pt>
                <c:pt idx="134">
                  <c:v>-20.336134789999999</c:v>
                </c:pt>
                <c:pt idx="135">
                  <c:v>-23.232161999999999</c:v>
                </c:pt>
                <c:pt idx="136">
                  <c:v>-20.775215939999999</c:v>
                </c:pt>
                <c:pt idx="137">
                  <c:v>-24.43714962</c:v>
                </c:pt>
                <c:pt idx="138">
                  <c:v>-24.767338160000001</c:v>
                </c:pt>
                <c:pt idx="139">
                  <c:v>-24.828987040000001</c:v>
                </c:pt>
                <c:pt idx="140">
                  <c:v>-20.5286647</c:v>
                </c:pt>
                <c:pt idx="141">
                  <c:v>-22.453295059999999</c:v>
                </c:pt>
                <c:pt idx="142">
                  <c:v>-21.035298820000001</c:v>
                </c:pt>
                <c:pt idx="143">
                  <c:v>-20.486074009999999</c:v>
                </c:pt>
                <c:pt idx="144">
                  <c:v>-22.695440609999999</c:v>
                </c:pt>
                <c:pt idx="145">
                  <c:v>-24.958217560000001</c:v>
                </c:pt>
                <c:pt idx="146">
                  <c:v>-20.03456564</c:v>
                </c:pt>
                <c:pt idx="147">
                  <c:v>-20.254120619999998</c:v>
                </c:pt>
                <c:pt idx="148">
                  <c:v>-23.579826879999999</c:v>
                </c:pt>
                <c:pt idx="149" formatCode="0.00E+00">
                  <c:v>-20.62572436</c:v>
                </c:pt>
                <c:pt idx="150">
                  <c:v>-21.637248620000001</c:v>
                </c:pt>
                <c:pt idx="151">
                  <c:v>-21.569225719999999</c:v>
                </c:pt>
                <c:pt idx="152">
                  <c:v>-23.3874855</c:v>
                </c:pt>
                <c:pt idx="153">
                  <c:v>-22.711889979999999</c:v>
                </c:pt>
                <c:pt idx="154">
                  <c:v>-23.617563449999999</c:v>
                </c:pt>
                <c:pt idx="155">
                  <c:v>-24.648064609999999</c:v>
                </c:pt>
                <c:pt idx="156">
                  <c:v>-23.08893741</c:v>
                </c:pt>
                <c:pt idx="157">
                  <c:v>-23.43645386</c:v>
                </c:pt>
                <c:pt idx="158">
                  <c:v>-21.862004290000002</c:v>
                </c:pt>
                <c:pt idx="159">
                  <c:v>-24.211064570000001</c:v>
                </c:pt>
              </c:numCache>
            </c:numRef>
          </c:xVal>
          <c:yVal>
            <c:numRef>
              <c:f>'[bilan_data-meth3_20200525-160pts.xlsx]donnees_brutes'!$C$2:$C$161</c:f>
              <c:numCache>
                <c:formatCode>0.0000E+00</c:formatCode>
                <c:ptCount val="160"/>
                <c:pt idx="0">
                  <c:v>42.784180429999999</c:v>
                </c:pt>
                <c:pt idx="1">
                  <c:v>46.126198859999995</c:v>
                </c:pt>
                <c:pt idx="2">
                  <c:v>49.84728346</c:v>
                </c:pt>
                <c:pt idx="3">
                  <c:v>33.593707970000004</c:v>
                </c:pt>
                <c:pt idx="4">
                  <c:v>40.495058219999997</c:v>
                </c:pt>
                <c:pt idx="5">
                  <c:v>32.227009450000004</c:v>
                </c:pt>
                <c:pt idx="6">
                  <c:v>41.021901310000004</c:v>
                </c:pt>
                <c:pt idx="7">
                  <c:v>39.66355386</c:v>
                </c:pt>
                <c:pt idx="8">
                  <c:v>36.505109320000003</c:v>
                </c:pt>
                <c:pt idx="9">
                  <c:v>48.277345709999999</c:v>
                </c:pt>
                <c:pt idx="10">
                  <c:v>34.367984479999997</c:v>
                </c:pt>
                <c:pt idx="11">
                  <c:v>38.082466789999998</c:v>
                </c:pt>
                <c:pt idx="12">
                  <c:v>45.841566919999998</c:v>
                </c:pt>
                <c:pt idx="13">
                  <c:v>41.771546260000001</c:v>
                </c:pt>
                <c:pt idx="14">
                  <c:v>32.917319660000004</c:v>
                </c:pt>
                <c:pt idx="15">
                  <c:v>49.209997430000001</c:v>
                </c:pt>
                <c:pt idx="16">
                  <c:v>42.291060010000002</c:v>
                </c:pt>
                <c:pt idx="17">
                  <c:v>44.837051720000005</c:v>
                </c:pt>
                <c:pt idx="18">
                  <c:v>35.423892359999996</c:v>
                </c:pt>
                <c:pt idx="19">
                  <c:v>36.706249849999999</c:v>
                </c:pt>
                <c:pt idx="20">
                  <c:v>46.703482949999994</c:v>
                </c:pt>
                <c:pt idx="21">
                  <c:v>37.336447030000002</c:v>
                </c:pt>
                <c:pt idx="22">
                  <c:v>30.671873690000002</c:v>
                </c:pt>
                <c:pt idx="23">
                  <c:v>44.405148860000004</c:v>
                </c:pt>
                <c:pt idx="24">
                  <c:v>47.607618119999998</c:v>
                </c:pt>
                <c:pt idx="25">
                  <c:v>43.99186547</c:v>
                </c:pt>
                <c:pt idx="26">
                  <c:v>31.44218948</c:v>
                </c:pt>
                <c:pt idx="27">
                  <c:v>30.25547637</c:v>
                </c:pt>
                <c:pt idx="28">
                  <c:v>34.702597019999999</c:v>
                </c:pt>
                <c:pt idx="29">
                  <c:v>38.771192920000004</c:v>
                </c:pt>
                <c:pt idx="30">
                  <c:v>33.526130429999995</c:v>
                </c:pt>
                <c:pt idx="31">
                  <c:v>48.297496969999997</c:v>
                </c:pt>
                <c:pt idx="32">
                  <c:v>41.834325539999995</c:v>
                </c:pt>
                <c:pt idx="33">
                  <c:v>45.509065329999999</c:v>
                </c:pt>
                <c:pt idx="34">
                  <c:v>30.249220389999998</c:v>
                </c:pt>
                <c:pt idx="35">
                  <c:v>47.99535127</c:v>
                </c:pt>
                <c:pt idx="36">
                  <c:v>49.43012985</c:v>
                </c:pt>
                <c:pt idx="37">
                  <c:v>37.071544759999995</c:v>
                </c:pt>
                <c:pt idx="38">
                  <c:v>42.959046110000003</c:v>
                </c:pt>
                <c:pt idx="39">
                  <c:v>44.092273749999997</c:v>
                </c:pt>
                <c:pt idx="40">
                  <c:v>39.78746787</c:v>
                </c:pt>
                <c:pt idx="41">
                  <c:v>40.154631110000004</c:v>
                </c:pt>
                <c:pt idx="42">
                  <c:v>34.099247550000001</c:v>
                </c:pt>
                <c:pt idx="43">
                  <c:v>36.045841619999997</c:v>
                </c:pt>
                <c:pt idx="44">
                  <c:v>35.14587701</c:v>
                </c:pt>
                <c:pt idx="45">
                  <c:v>43.52875255</c:v>
                </c:pt>
                <c:pt idx="46">
                  <c:v>31.947261750000003</c:v>
                </c:pt>
                <c:pt idx="47">
                  <c:v>47.318391559999995</c:v>
                </c:pt>
                <c:pt idx="48">
                  <c:v>46.434196350000001</c:v>
                </c:pt>
                <c:pt idx="49">
                  <c:v>45.295273650000006</c:v>
                </c:pt>
                <c:pt idx="50">
                  <c:v>32.555036899999998</c:v>
                </c:pt>
                <c:pt idx="51">
                  <c:v>32.893344460000002</c:v>
                </c:pt>
                <c:pt idx="52">
                  <c:v>48.949466020000003</c:v>
                </c:pt>
                <c:pt idx="53">
                  <c:v>30.91420123</c:v>
                </c:pt>
                <c:pt idx="54">
                  <c:v>42.225856010000001</c:v>
                </c:pt>
                <c:pt idx="55">
                  <c:v>38.30825548</c:v>
                </c:pt>
                <c:pt idx="56">
                  <c:v>41.136328110000001</c:v>
                </c:pt>
                <c:pt idx="57">
                  <c:v>38.674911989999998</c:v>
                </c:pt>
                <c:pt idx="58">
                  <c:v>35.622637189999999</c:v>
                </c:pt>
                <c:pt idx="59">
                  <c:v>37.84126431</c:v>
                </c:pt>
                <c:pt idx="60">
                  <c:v>46.5614007</c:v>
                </c:pt>
                <c:pt idx="61">
                  <c:v>37.661898979999997</c:v>
                </c:pt>
                <c:pt idx="62">
                  <c:v>35.370223619999997</c:v>
                </c:pt>
                <c:pt idx="63">
                  <c:v>35.861349540000006</c:v>
                </c:pt>
                <c:pt idx="64">
                  <c:v>47.869591149999998</c:v>
                </c:pt>
                <c:pt idx="65">
                  <c:v>42.033524929999999</c:v>
                </c:pt>
                <c:pt idx="66">
                  <c:v>38.486143940000005</c:v>
                </c:pt>
                <c:pt idx="67">
                  <c:v>43.95251279</c:v>
                </c:pt>
                <c:pt idx="68">
                  <c:v>30.761341909999999</c:v>
                </c:pt>
                <c:pt idx="69">
                  <c:v>37.216765010000003</c:v>
                </c:pt>
                <c:pt idx="70">
                  <c:v>39.825344799999996</c:v>
                </c:pt>
                <c:pt idx="71">
                  <c:v>47.184739500000006</c:v>
                </c:pt>
                <c:pt idx="72">
                  <c:v>32.260369510000004</c:v>
                </c:pt>
                <c:pt idx="73">
                  <c:v>49.622725500000001</c:v>
                </c:pt>
                <c:pt idx="74">
                  <c:v>37.119612070000002</c:v>
                </c:pt>
                <c:pt idx="75">
                  <c:v>34.758176169999999</c:v>
                </c:pt>
                <c:pt idx="76">
                  <c:v>30.943521919999998</c:v>
                </c:pt>
                <c:pt idx="77">
                  <c:v>38.364037279999998</c:v>
                </c:pt>
                <c:pt idx="78">
                  <c:v>41.225020479999998</c:v>
                </c:pt>
                <c:pt idx="79">
                  <c:v>40.439091849999997</c:v>
                </c:pt>
                <c:pt idx="80">
                  <c:v>43.497855389999998</c:v>
                </c:pt>
                <c:pt idx="81">
                  <c:v>44.34631942</c:v>
                </c:pt>
                <c:pt idx="82">
                  <c:v>45.487028039999998</c:v>
                </c:pt>
                <c:pt idx="83">
                  <c:v>49.243868260000006</c:v>
                </c:pt>
                <c:pt idx="84">
                  <c:v>45.080851639999999</c:v>
                </c:pt>
                <c:pt idx="85">
                  <c:v>36.193216790000001</c:v>
                </c:pt>
                <c:pt idx="86">
                  <c:v>46.20892224</c:v>
                </c:pt>
                <c:pt idx="87">
                  <c:v>33.277432690000005</c:v>
                </c:pt>
                <c:pt idx="88">
                  <c:v>48.536581349999999</c:v>
                </c:pt>
                <c:pt idx="89">
                  <c:v>34.886515789999997</c:v>
                </c:pt>
                <c:pt idx="90">
                  <c:v>39.576849759999995</c:v>
                </c:pt>
                <c:pt idx="91">
                  <c:v>40.152304980000004</c:v>
                </c:pt>
                <c:pt idx="92">
                  <c:v>34.385485279999997</c:v>
                </c:pt>
                <c:pt idx="93">
                  <c:v>41.093746789999997</c:v>
                </c:pt>
                <c:pt idx="94">
                  <c:v>47.399725160000003</c:v>
                </c:pt>
                <c:pt idx="95">
                  <c:v>44.56744535</c:v>
                </c:pt>
                <c:pt idx="96">
                  <c:v>48.110238580000001</c:v>
                </c:pt>
                <c:pt idx="97">
                  <c:v>43.129682439999996</c:v>
                </c:pt>
                <c:pt idx="98">
                  <c:v>42.514977569999999</c:v>
                </c:pt>
                <c:pt idx="99">
                  <c:v>45.79531806</c:v>
                </c:pt>
                <c:pt idx="100">
                  <c:v>33.721966480000006</c:v>
                </c:pt>
                <c:pt idx="101">
                  <c:v>36.63534903</c:v>
                </c:pt>
                <c:pt idx="102">
                  <c:v>32.800823750000006</c:v>
                </c:pt>
                <c:pt idx="103">
                  <c:v>30.244077870000002</c:v>
                </c:pt>
                <c:pt idx="104">
                  <c:v>41.727474149999999</c:v>
                </c:pt>
                <c:pt idx="105">
                  <c:v>32.74650759</c:v>
                </c:pt>
                <c:pt idx="106">
                  <c:v>31.41103614</c:v>
                </c:pt>
                <c:pt idx="107">
                  <c:v>39.156591259999999</c:v>
                </c:pt>
                <c:pt idx="108">
                  <c:v>31.910931860000002</c:v>
                </c:pt>
                <c:pt idx="109">
                  <c:v>49.045464890000005</c:v>
                </c:pt>
                <c:pt idx="110">
                  <c:v>30.00206828</c:v>
                </c:pt>
                <c:pt idx="111">
                  <c:v>39.695238670000002</c:v>
                </c:pt>
                <c:pt idx="112">
                  <c:v>40.61325635</c:v>
                </c:pt>
                <c:pt idx="113">
                  <c:v>47.657239959999998</c:v>
                </c:pt>
                <c:pt idx="114">
                  <c:v>43.640582639999998</c:v>
                </c:pt>
                <c:pt idx="115">
                  <c:v>32.144688289999998</c:v>
                </c:pt>
                <c:pt idx="116">
                  <c:v>34.282382250000005</c:v>
                </c:pt>
                <c:pt idx="117">
                  <c:v>38.46198613</c:v>
                </c:pt>
                <c:pt idx="118">
                  <c:v>34.529745649999995</c:v>
                </c:pt>
                <c:pt idx="119">
                  <c:v>46.58890298</c:v>
                </c:pt>
                <c:pt idx="120">
                  <c:v>39.49397312</c:v>
                </c:pt>
                <c:pt idx="121">
                  <c:v>37.764268680000001</c:v>
                </c:pt>
                <c:pt idx="122">
                  <c:v>41.729514389999999</c:v>
                </c:pt>
                <c:pt idx="123">
                  <c:v>35.835728549999999</c:v>
                </c:pt>
                <c:pt idx="124">
                  <c:v>43.103639440000002</c:v>
                </c:pt>
                <c:pt idx="125">
                  <c:v>49.160652859999999</c:v>
                </c:pt>
                <c:pt idx="126">
                  <c:v>42.481711050000001</c:v>
                </c:pt>
                <c:pt idx="127">
                  <c:v>32.534247020000002</c:v>
                </c:pt>
                <c:pt idx="128">
                  <c:v>49.635983370000005</c:v>
                </c:pt>
                <c:pt idx="129">
                  <c:v>38.01552143</c:v>
                </c:pt>
                <c:pt idx="130">
                  <c:v>48.435670309999999</c:v>
                </c:pt>
                <c:pt idx="131">
                  <c:v>39.155198900000002</c:v>
                </c:pt>
                <c:pt idx="132">
                  <c:v>46.109423730000003</c:v>
                </c:pt>
                <c:pt idx="133">
                  <c:v>36.957228620000002</c:v>
                </c:pt>
                <c:pt idx="134">
                  <c:v>45.94500163</c:v>
                </c:pt>
                <c:pt idx="135">
                  <c:v>35.451666620000005</c:v>
                </c:pt>
                <c:pt idx="136">
                  <c:v>41.003856480000003</c:v>
                </c:pt>
                <c:pt idx="137">
                  <c:v>46.957756520000004</c:v>
                </c:pt>
                <c:pt idx="138">
                  <c:v>31.315917799999998</c:v>
                </c:pt>
                <c:pt idx="139">
                  <c:v>48.31242598</c:v>
                </c:pt>
                <c:pt idx="140">
                  <c:v>30.502884010000002</c:v>
                </c:pt>
                <c:pt idx="141">
                  <c:v>49.288329080000004</c:v>
                </c:pt>
                <c:pt idx="142">
                  <c:v>45.424586660000003</c:v>
                </c:pt>
                <c:pt idx="143">
                  <c:v>33.028085949999998</c:v>
                </c:pt>
                <c:pt idx="144">
                  <c:v>44.053429470000005</c:v>
                </c:pt>
                <c:pt idx="145">
                  <c:v>31.066145519999999</c:v>
                </c:pt>
                <c:pt idx="146">
                  <c:v>44.673493319999999</c:v>
                </c:pt>
                <c:pt idx="147">
                  <c:v>34.873743970000007</c:v>
                </c:pt>
                <c:pt idx="148">
                  <c:v>41.222215340000005</c:v>
                </c:pt>
                <c:pt idx="149">
                  <c:v>43.202117530000002</c:v>
                </c:pt>
                <c:pt idx="150">
                  <c:v>36.787227509999994</c:v>
                </c:pt>
                <c:pt idx="151">
                  <c:v>33.960865800000001</c:v>
                </c:pt>
                <c:pt idx="152">
                  <c:v>45.113278129999998</c:v>
                </c:pt>
                <c:pt idx="153">
                  <c:v>36.064759610000003</c:v>
                </c:pt>
                <c:pt idx="154">
                  <c:v>37.403595359999997</c:v>
                </c:pt>
                <c:pt idx="155">
                  <c:v>31.620225919999999</c:v>
                </c:pt>
                <c:pt idx="156">
                  <c:v>40.075981769999999</c:v>
                </c:pt>
                <c:pt idx="157">
                  <c:v>33.46433759</c:v>
                </c:pt>
                <c:pt idx="158">
                  <c:v>47.585418830000002</c:v>
                </c:pt>
                <c:pt idx="159">
                  <c:v>42.224755500000001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AE-491D-9D11-439782ED9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8554824"/>
        <c:axId val="538556136"/>
      </c:scatterChart>
      <c:valAx>
        <c:axId val="538554824"/>
        <c:scaling>
          <c:orientation val="minMax"/>
          <c:max val="-20"/>
          <c:min val="-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>
                    <a:solidFill>
                      <a:schemeClr val="tx1">
                        <a:lumMod val="50000"/>
                      </a:schemeClr>
                    </a:solidFill>
                  </a:rPr>
                  <a:t>ln(k</a:t>
                </a:r>
                <a:r>
                  <a:rPr lang="fr-FR" sz="1100" baseline="3000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  <a:r>
                  <a:rPr lang="fr-FR" sz="1100" baseline="-25000">
                    <a:solidFill>
                      <a:schemeClr val="tx1">
                        <a:lumMod val="50000"/>
                      </a:schemeClr>
                    </a:solidFill>
                  </a:rPr>
                  <a:t>des</a:t>
                </a:r>
                <a:r>
                  <a:rPr lang="fr-FR" sz="1100">
                    <a:solidFill>
                      <a:schemeClr val="tx1">
                        <a:lumMod val="50000"/>
                      </a:schemeClr>
                    </a:solidFill>
                  </a:rPr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8556136"/>
        <c:crosses val="autoZero"/>
        <c:crossBetween val="midCat"/>
        <c:majorUnit val="1"/>
      </c:valAx>
      <c:valAx>
        <c:axId val="538556136"/>
        <c:scaling>
          <c:orientation val="minMax"/>
          <c:max val="5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 dirty="0" smtClean="0">
                    <a:solidFill>
                      <a:schemeClr val="tx1">
                        <a:lumMod val="50000"/>
                      </a:schemeClr>
                    </a:solidFill>
                  </a:rPr>
                  <a:t>Ea</a:t>
                </a:r>
                <a:r>
                  <a:rPr lang="fr-FR" sz="1100" baseline="-25000" dirty="0" smtClean="0">
                    <a:solidFill>
                      <a:schemeClr val="tx1">
                        <a:lumMod val="50000"/>
                      </a:schemeClr>
                    </a:solidFill>
                  </a:rPr>
                  <a:t>des</a:t>
                </a:r>
                <a:r>
                  <a:rPr lang="fr-FR" sz="1100" baseline="0" dirty="0" smtClean="0">
                    <a:solidFill>
                      <a:schemeClr val="tx1">
                        <a:lumMod val="50000"/>
                      </a:schemeClr>
                    </a:solidFill>
                  </a:rPr>
                  <a:t> (kJ mol</a:t>
                </a:r>
                <a:r>
                  <a:rPr lang="fr-FR" sz="1100" baseline="30000" dirty="0" smtClean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  <a:r>
                  <a:rPr lang="fr-FR" sz="1100" baseline="0" dirty="0" smtClean="0">
                    <a:solidFill>
                      <a:schemeClr val="tx1">
                        <a:lumMod val="50000"/>
                      </a:schemeClr>
                    </a:solidFill>
                  </a:rPr>
                  <a:t>)</a:t>
                </a:r>
                <a:endParaRPr lang="fr-FR" sz="1100" baseline="0" dirty="0">
                  <a:solidFill>
                    <a:schemeClr val="tx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4.4250329740651045E-2"/>
              <c:y val="0.23880939879233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8554824"/>
        <c:crossesAt val="-25"/>
        <c:crossBetween val="midCat"/>
      </c:valAx>
      <c:spPr>
        <a:noFill/>
        <a:ln>
          <a:solidFill>
            <a:schemeClr val="tx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66829176010954"/>
          <c:y val="5.0925925925925923E-2"/>
          <c:w val="0.72357660565482518"/>
          <c:h val="0.7990587634878973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'[bilan_data-meth3_20200525-160pts.xlsx]donnees_brutes'!$D$2:$D$161</c:f>
              <c:numCache>
                <c:formatCode>0.0000E+00</c:formatCode>
                <c:ptCount val="160"/>
                <c:pt idx="0">
                  <c:v>-16.231609339999999</c:v>
                </c:pt>
                <c:pt idx="1">
                  <c:v>-15.904050809999999</c:v>
                </c:pt>
                <c:pt idx="2">
                  <c:v>-16.373077049999999</c:v>
                </c:pt>
                <c:pt idx="3">
                  <c:v>-13.75049237</c:v>
                </c:pt>
                <c:pt idx="4">
                  <c:v>-17.29178628</c:v>
                </c:pt>
                <c:pt idx="5">
                  <c:v>-16.56608374</c:v>
                </c:pt>
                <c:pt idx="6">
                  <c:v>-17.83612647</c:v>
                </c:pt>
                <c:pt idx="7">
                  <c:v>-17.10325452</c:v>
                </c:pt>
                <c:pt idx="8">
                  <c:v>-13.60169022</c:v>
                </c:pt>
                <c:pt idx="9">
                  <c:v>-15.147904069999999</c:v>
                </c:pt>
                <c:pt idx="10">
                  <c:v>-14.16277129</c:v>
                </c:pt>
                <c:pt idx="11">
                  <c:v>-15.28674416</c:v>
                </c:pt>
                <c:pt idx="12">
                  <c:v>-16.144760170000001</c:v>
                </c:pt>
                <c:pt idx="13">
                  <c:v>-14.593791700000001</c:v>
                </c:pt>
                <c:pt idx="14">
                  <c:v>-13.92741498</c:v>
                </c:pt>
                <c:pt idx="15">
                  <c:v>-13.477453690000001</c:v>
                </c:pt>
                <c:pt idx="16">
                  <c:v>-15.740311650000001</c:v>
                </c:pt>
                <c:pt idx="17">
                  <c:v>-13.06386915</c:v>
                </c:pt>
                <c:pt idx="18">
                  <c:v>-17.56560721</c:v>
                </c:pt>
                <c:pt idx="19">
                  <c:v>-15.644819460000001</c:v>
                </c:pt>
                <c:pt idx="20">
                  <c:v>-14.937572579999999</c:v>
                </c:pt>
                <c:pt idx="21">
                  <c:v>-17.4790311</c:v>
                </c:pt>
                <c:pt idx="22">
                  <c:v>-14.746740580000001</c:v>
                </c:pt>
                <c:pt idx="23">
                  <c:v>-15.40678675</c:v>
                </c:pt>
                <c:pt idx="24">
                  <c:v>-14.3920192</c:v>
                </c:pt>
                <c:pt idx="25">
                  <c:v>-16.931054719999999</c:v>
                </c:pt>
                <c:pt idx="26">
                  <c:v>-16.712335499999998</c:v>
                </c:pt>
                <c:pt idx="27">
                  <c:v>-14.233510519999999</c:v>
                </c:pt>
                <c:pt idx="28">
                  <c:v>-13.19366473</c:v>
                </c:pt>
                <c:pt idx="29">
                  <c:v>-17.79718368</c:v>
                </c:pt>
                <c:pt idx="30">
                  <c:v>-13.689587</c:v>
                </c:pt>
                <c:pt idx="31">
                  <c:v>-16.471282939999998</c:v>
                </c:pt>
                <c:pt idx="32">
                  <c:v>-15.797055309999999</c:v>
                </c:pt>
                <c:pt idx="33">
                  <c:v>-14.47156575</c:v>
                </c:pt>
                <c:pt idx="34">
                  <c:v>-13.529954800000001</c:v>
                </c:pt>
                <c:pt idx="35">
                  <c:v>-13.227531389999999</c:v>
                </c:pt>
                <c:pt idx="36">
                  <c:v>-16.16128801</c:v>
                </c:pt>
                <c:pt idx="37">
                  <c:v>-14.83618927</c:v>
                </c:pt>
                <c:pt idx="38">
                  <c:v>-16.687923980000001</c:v>
                </c:pt>
                <c:pt idx="39">
                  <c:v>-13.948873799999999</c:v>
                </c:pt>
                <c:pt idx="40">
                  <c:v>-14.020138940000001</c:v>
                </c:pt>
                <c:pt idx="41">
                  <c:v>-14.8095693</c:v>
                </c:pt>
                <c:pt idx="42">
                  <c:v>-15.22490333</c:v>
                </c:pt>
                <c:pt idx="43">
                  <c:v>-15.874480330000001</c:v>
                </c:pt>
                <c:pt idx="44">
                  <c:v>-16.28274137</c:v>
                </c:pt>
                <c:pt idx="45">
                  <c:v>-13.43324552</c:v>
                </c:pt>
                <c:pt idx="46">
                  <c:v>-14.23528924</c:v>
                </c:pt>
                <c:pt idx="47">
                  <c:v>-16.853646770000001</c:v>
                </c:pt>
                <c:pt idx="48">
                  <c:v>-15.01134849</c:v>
                </c:pt>
                <c:pt idx="49">
                  <c:v>-15.515207500000001</c:v>
                </c:pt>
                <c:pt idx="50">
                  <c:v>-17.616356190000001</c:v>
                </c:pt>
                <c:pt idx="51">
                  <c:v>-17.992108030000001</c:v>
                </c:pt>
                <c:pt idx="52">
                  <c:v>-14.576865400000001</c:v>
                </c:pt>
                <c:pt idx="53">
                  <c:v>-13.052664200000001</c:v>
                </c:pt>
                <c:pt idx="54">
                  <c:v>-17.01991396</c:v>
                </c:pt>
                <c:pt idx="55">
                  <c:v>-16.502426880000002</c:v>
                </c:pt>
                <c:pt idx="56">
                  <c:v>-15.393106360000001</c:v>
                </c:pt>
                <c:pt idx="57">
                  <c:v>-17.48587899</c:v>
                </c:pt>
                <c:pt idx="58">
                  <c:v>-17.686553020000002</c:v>
                </c:pt>
                <c:pt idx="59">
                  <c:v>-17.189685969999999</c:v>
                </c:pt>
                <c:pt idx="60">
                  <c:v>-14.281974870000001</c:v>
                </c:pt>
                <c:pt idx="61">
                  <c:v>-17.879058579999999</c:v>
                </c:pt>
                <c:pt idx="62">
                  <c:v>-14.621136030000001</c:v>
                </c:pt>
                <c:pt idx="63">
                  <c:v>-14.515049680000001</c:v>
                </c:pt>
                <c:pt idx="64">
                  <c:v>-15.9325121</c:v>
                </c:pt>
                <c:pt idx="65">
                  <c:v>-13.171733209999999</c:v>
                </c:pt>
                <c:pt idx="66">
                  <c:v>-15.438959710000001</c:v>
                </c:pt>
                <c:pt idx="67">
                  <c:v>-17.507379109999999</c:v>
                </c:pt>
                <c:pt idx="68">
                  <c:v>-15.188999300000001</c:v>
                </c:pt>
                <c:pt idx="69">
                  <c:v>-15.31763544</c:v>
                </c:pt>
                <c:pt idx="70">
                  <c:v>-13.4749006</c:v>
                </c:pt>
                <c:pt idx="71">
                  <c:v>-15.55679391</c:v>
                </c:pt>
                <c:pt idx="72">
                  <c:v>-16.13511183</c:v>
                </c:pt>
                <c:pt idx="73">
                  <c:v>-16.363238670000001</c:v>
                </c:pt>
                <c:pt idx="74">
                  <c:v>-17.958081880000002</c:v>
                </c:pt>
                <c:pt idx="75">
                  <c:v>-14.423658850000001</c:v>
                </c:pt>
                <c:pt idx="76">
                  <c:v>-14.04176447</c:v>
                </c:pt>
                <c:pt idx="77">
                  <c:v>-15.252966049999999</c:v>
                </c:pt>
                <c:pt idx="78">
                  <c:v>-17.039271029999998</c:v>
                </c:pt>
                <c:pt idx="79">
                  <c:v>-16.42881384</c:v>
                </c:pt>
                <c:pt idx="80">
                  <c:v>-15.688505360000001</c:v>
                </c:pt>
                <c:pt idx="81">
                  <c:v>-14.71746959</c:v>
                </c:pt>
                <c:pt idx="82">
                  <c:v>-15.88141895</c:v>
                </c:pt>
                <c:pt idx="83">
                  <c:v>-16.70069655</c:v>
                </c:pt>
                <c:pt idx="84">
                  <c:v>-14.359395729999999</c:v>
                </c:pt>
                <c:pt idx="85">
                  <c:v>-16.680164950000002</c:v>
                </c:pt>
                <c:pt idx="86">
                  <c:v>-16.519113000000001</c:v>
                </c:pt>
                <c:pt idx="87">
                  <c:v>-13.90817768</c:v>
                </c:pt>
                <c:pt idx="88">
                  <c:v>-14.97479165</c:v>
                </c:pt>
                <c:pt idx="89">
                  <c:v>-16.21676257</c:v>
                </c:pt>
                <c:pt idx="90">
                  <c:v>-13.85762637</c:v>
                </c:pt>
                <c:pt idx="91">
                  <c:v>-13.28395516</c:v>
                </c:pt>
                <c:pt idx="92">
                  <c:v>-17.662585530000001</c:v>
                </c:pt>
                <c:pt idx="93">
                  <c:v>-15.007849759999999</c:v>
                </c:pt>
                <c:pt idx="94">
                  <c:v>-17.14069057</c:v>
                </c:pt>
                <c:pt idx="95">
                  <c:v>-17.399444219999999</c:v>
                </c:pt>
                <c:pt idx="96">
                  <c:v>-13.3844894</c:v>
                </c:pt>
                <c:pt idx="97">
                  <c:v>-14.106088</c:v>
                </c:pt>
                <c:pt idx="98">
                  <c:v>-17.719921320000001</c:v>
                </c:pt>
                <c:pt idx="99">
                  <c:v>-16.866981920000001</c:v>
                </c:pt>
                <c:pt idx="100">
                  <c:v>-13.02763543</c:v>
                </c:pt>
                <c:pt idx="101">
                  <c:v>-14.84420044</c:v>
                </c:pt>
                <c:pt idx="102">
                  <c:v>-15.78681883</c:v>
                </c:pt>
                <c:pt idx="103">
                  <c:v>-16.92915416</c:v>
                </c:pt>
                <c:pt idx="104">
                  <c:v>-16.069715410000001</c:v>
                </c:pt>
                <c:pt idx="105">
                  <c:v>-17.27439</c:v>
                </c:pt>
                <c:pt idx="106">
                  <c:v>-13.645684060000001</c:v>
                </c:pt>
                <c:pt idx="107">
                  <c:v>-13.53119802</c:v>
                </c:pt>
                <c:pt idx="108">
                  <c:v>-17.49074757</c:v>
                </c:pt>
                <c:pt idx="109">
                  <c:v>-13.7501579</c:v>
                </c:pt>
                <c:pt idx="110">
                  <c:v>-16.477186419999999</c:v>
                </c:pt>
                <c:pt idx="111">
                  <c:v>-14.268483140000001</c:v>
                </c:pt>
                <c:pt idx="112">
                  <c:v>-15.850841490000001</c:v>
                </c:pt>
                <c:pt idx="113">
                  <c:v>-14.84989427</c:v>
                </c:pt>
                <c:pt idx="114">
                  <c:v>-14.18083762</c:v>
                </c:pt>
                <c:pt idx="115">
                  <c:v>-17.620447599999999</c:v>
                </c:pt>
                <c:pt idx="116">
                  <c:v>-16.955979790000001</c:v>
                </c:pt>
                <c:pt idx="117">
                  <c:v>-15.0500466</c:v>
                </c:pt>
                <c:pt idx="118">
                  <c:v>-17.915410099999999</c:v>
                </c:pt>
                <c:pt idx="119">
                  <c:v>-13.89717591</c:v>
                </c:pt>
                <c:pt idx="120">
                  <c:v>-15.52430077</c:v>
                </c:pt>
                <c:pt idx="121">
                  <c:v>-17.374478280000002</c:v>
                </c:pt>
                <c:pt idx="122">
                  <c:v>-17.436779940000001</c:v>
                </c:pt>
                <c:pt idx="123">
                  <c:v>-17.78924786</c:v>
                </c:pt>
                <c:pt idx="124">
                  <c:v>-14.38834407</c:v>
                </c:pt>
                <c:pt idx="125">
                  <c:v>-14.52757259</c:v>
                </c:pt>
                <c:pt idx="126">
                  <c:v>-14.9934333</c:v>
                </c:pt>
                <c:pt idx="127">
                  <c:v>-15.22211985</c:v>
                </c:pt>
                <c:pt idx="128">
                  <c:v>-16.15429928</c:v>
                </c:pt>
                <c:pt idx="129">
                  <c:v>-16.663054200000001</c:v>
                </c:pt>
                <c:pt idx="130">
                  <c:v>-16.55685635</c:v>
                </c:pt>
                <c:pt idx="131">
                  <c:v>-17.191450620000001</c:v>
                </c:pt>
                <c:pt idx="132">
                  <c:v>-16.752104419999998</c:v>
                </c:pt>
                <c:pt idx="133" formatCode="0.00E+00">
                  <c:v>-14.67425085</c:v>
                </c:pt>
                <c:pt idx="134">
                  <c:v>-16.062701279999999</c:v>
                </c:pt>
                <c:pt idx="135">
                  <c:v>-16.386525639999999</c:v>
                </c:pt>
                <c:pt idx="136">
                  <c:v>-15.746965429999999</c:v>
                </c:pt>
                <c:pt idx="137">
                  <c:v>-15.66540369</c:v>
                </c:pt>
                <c:pt idx="138">
                  <c:v>-15.466449860000001</c:v>
                </c:pt>
                <c:pt idx="139">
                  <c:v>-15.921927180000001</c:v>
                </c:pt>
                <c:pt idx="140">
                  <c:v>-16.801283739999999</c:v>
                </c:pt>
                <c:pt idx="141">
                  <c:v>-17.872107069999998</c:v>
                </c:pt>
                <c:pt idx="142">
                  <c:v>-17.229391669999998</c:v>
                </c:pt>
                <c:pt idx="143">
                  <c:v>-13.37688382</c:v>
                </c:pt>
                <c:pt idx="144">
                  <c:v>-17.544016670000001</c:v>
                </c:pt>
                <c:pt idx="145">
                  <c:v>-17.08321922</c:v>
                </c:pt>
                <c:pt idx="146">
                  <c:v>-13.113963589999999</c:v>
                </c:pt>
                <c:pt idx="147">
                  <c:v>-15.30506467</c:v>
                </c:pt>
                <c:pt idx="148">
                  <c:v>-13.4240111</c:v>
                </c:pt>
                <c:pt idx="149" formatCode="0.00E+00">
                  <c:v>-13.584432120000001</c:v>
                </c:pt>
                <c:pt idx="150">
                  <c:v>-13.987810570000001</c:v>
                </c:pt>
                <c:pt idx="151">
                  <c:v>-13.769626260000001</c:v>
                </c:pt>
                <c:pt idx="152">
                  <c:v>-16.237736989999998</c:v>
                </c:pt>
                <c:pt idx="153">
                  <c:v>-13.003087089999999</c:v>
                </c:pt>
                <c:pt idx="154">
                  <c:v>-14.407767639999999</c:v>
                </c:pt>
                <c:pt idx="155">
                  <c:v>-13.260354530000001</c:v>
                </c:pt>
                <c:pt idx="156">
                  <c:v>-15.1934988</c:v>
                </c:pt>
                <c:pt idx="157">
                  <c:v>-13.61728147</c:v>
                </c:pt>
                <c:pt idx="158">
                  <c:v>-14.72099498</c:v>
                </c:pt>
                <c:pt idx="159">
                  <c:v>-14.013641610000001</c:v>
                </c:pt>
              </c:numCache>
            </c:numRef>
          </c:xVal>
          <c:yVal>
            <c:numRef>
              <c:f>'[bilan_data-meth3_20200525-160pts.xlsx]donnees_brutes'!$F$2:$F$161</c:f>
              <c:numCache>
                <c:formatCode>0.0000E+00</c:formatCode>
                <c:ptCount val="160"/>
                <c:pt idx="0">
                  <c:v>165.76865650000002</c:v>
                </c:pt>
                <c:pt idx="1">
                  <c:v>168.32630230000001</c:v>
                </c:pt>
                <c:pt idx="2">
                  <c:v>169.0041981</c:v>
                </c:pt>
                <c:pt idx="3">
                  <c:v>150.90300630000002</c:v>
                </c:pt>
                <c:pt idx="4">
                  <c:v>164.51144020000001</c:v>
                </c:pt>
                <c:pt idx="5">
                  <c:v>176.553473</c:v>
                </c:pt>
                <c:pt idx="6">
                  <c:v>153.42894390000001</c:v>
                </c:pt>
                <c:pt idx="7">
                  <c:v>159.12620310000003</c:v>
                </c:pt>
                <c:pt idx="8">
                  <c:v>172.14141050000001</c:v>
                </c:pt>
                <c:pt idx="9">
                  <c:v>175.61096989999999</c:v>
                </c:pt>
                <c:pt idx="10">
                  <c:v>152.487324</c:v>
                </c:pt>
                <c:pt idx="11">
                  <c:v>166.82918620000001</c:v>
                </c:pt>
                <c:pt idx="12">
                  <c:v>170.28532899999999</c:v>
                </c:pt>
                <c:pt idx="13">
                  <c:v>161.24353550000001</c:v>
                </c:pt>
                <c:pt idx="14">
                  <c:v>163.14409860000001</c:v>
                </c:pt>
                <c:pt idx="15">
                  <c:v>162.9246703</c:v>
                </c:pt>
                <c:pt idx="16">
                  <c:v>171.40196040000001</c:v>
                </c:pt>
                <c:pt idx="17">
                  <c:v>177.38069270000003</c:v>
                </c:pt>
                <c:pt idx="18">
                  <c:v>179.5233772</c:v>
                </c:pt>
                <c:pt idx="19">
                  <c:v>174.838641</c:v>
                </c:pt>
                <c:pt idx="20">
                  <c:v>154.01936069999999</c:v>
                </c:pt>
                <c:pt idx="21">
                  <c:v>178.9539163</c:v>
                </c:pt>
                <c:pt idx="22">
                  <c:v>167.94419189999999</c:v>
                </c:pt>
                <c:pt idx="23">
                  <c:v>151.2945747</c:v>
                </c:pt>
                <c:pt idx="24">
                  <c:v>156.95581570000002</c:v>
                </c:pt>
                <c:pt idx="25">
                  <c:v>158.63658129999999</c:v>
                </c:pt>
                <c:pt idx="26">
                  <c:v>157.54049559999999</c:v>
                </c:pt>
                <c:pt idx="27">
                  <c:v>160.9063275</c:v>
                </c:pt>
                <c:pt idx="28">
                  <c:v>173.4961409</c:v>
                </c:pt>
                <c:pt idx="29">
                  <c:v>155.25306219999999</c:v>
                </c:pt>
                <c:pt idx="30">
                  <c:v>179.21162909999998</c:v>
                </c:pt>
                <c:pt idx="31">
                  <c:v>159.400171</c:v>
                </c:pt>
                <c:pt idx="32">
                  <c:v>167.66788389999999</c:v>
                </c:pt>
                <c:pt idx="33">
                  <c:v>151.77793729999999</c:v>
                </c:pt>
                <c:pt idx="34">
                  <c:v>173.7624174</c:v>
                </c:pt>
                <c:pt idx="35">
                  <c:v>170.82769519999999</c:v>
                </c:pt>
                <c:pt idx="36">
                  <c:v>168.3701016</c:v>
                </c:pt>
                <c:pt idx="37">
                  <c:v>152.4102379</c:v>
                </c:pt>
                <c:pt idx="38">
                  <c:v>165.1477137</c:v>
                </c:pt>
                <c:pt idx="39">
                  <c:v>153.07985140000002</c:v>
                </c:pt>
                <c:pt idx="40">
                  <c:v>160.70860540000001</c:v>
                </c:pt>
                <c:pt idx="41">
                  <c:v>178.909639</c:v>
                </c:pt>
                <c:pt idx="42">
                  <c:v>150.11300599999998</c:v>
                </c:pt>
                <c:pt idx="43">
                  <c:v>161.36695330000001</c:v>
                </c:pt>
                <c:pt idx="44">
                  <c:v>163.8030708</c:v>
                </c:pt>
                <c:pt idx="45">
                  <c:v>176.79549309999999</c:v>
                </c:pt>
                <c:pt idx="46">
                  <c:v>156.7062554</c:v>
                </c:pt>
                <c:pt idx="47">
                  <c:v>166.64011869999999</c:v>
                </c:pt>
                <c:pt idx="48">
                  <c:v>157.70030270000001</c:v>
                </c:pt>
                <c:pt idx="49">
                  <c:v>158.45225260000001</c:v>
                </c:pt>
                <c:pt idx="50">
                  <c:v>154.55963440000002</c:v>
                </c:pt>
                <c:pt idx="51">
                  <c:v>175.71594380000002</c:v>
                </c:pt>
                <c:pt idx="52">
                  <c:v>172.03524429999999</c:v>
                </c:pt>
                <c:pt idx="53">
                  <c:v>162.99056770000001</c:v>
                </c:pt>
                <c:pt idx="54">
                  <c:v>171.43218530000001</c:v>
                </c:pt>
                <c:pt idx="55">
                  <c:v>155.65811350000001</c:v>
                </c:pt>
                <c:pt idx="56">
                  <c:v>177.57941440000002</c:v>
                </c:pt>
                <c:pt idx="57">
                  <c:v>169.3519344</c:v>
                </c:pt>
                <c:pt idx="58">
                  <c:v>164.93581510000001</c:v>
                </c:pt>
                <c:pt idx="59">
                  <c:v>174.82540040000001</c:v>
                </c:pt>
                <c:pt idx="60">
                  <c:v>160.13122339999998</c:v>
                </c:pt>
                <c:pt idx="61">
                  <c:v>162.5905223</c:v>
                </c:pt>
                <c:pt idx="62">
                  <c:v>177.0275087</c:v>
                </c:pt>
                <c:pt idx="63">
                  <c:v>178.75028520000001</c:v>
                </c:pt>
                <c:pt idx="64">
                  <c:v>168.16915030000001</c:v>
                </c:pt>
                <c:pt idx="65">
                  <c:v>178.18271049999998</c:v>
                </c:pt>
                <c:pt idx="66">
                  <c:v>174.03447120000001</c:v>
                </c:pt>
                <c:pt idx="67">
                  <c:v>165.06889360000002</c:v>
                </c:pt>
                <c:pt idx="68">
                  <c:v>176.8868296</c:v>
                </c:pt>
                <c:pt idx="69">
                  <c:v>159.55208279999999</c:v>
                </c:pt>
                <c:pt idx="70">
                  <c:v>155.43287419999999</c:v>
                </c:pt>
                <c:pt idx="71">
                  <c:v>179.2672431</c:v>
                </c:pt>
                <c:pt idx="72">
                  <c:v>158.2016466</c:v>
                </c:pt>
                <c:pt idx="73">
                  <c:v>160.3533813</c:v>
                </c:pt>
                <c:pt idx="74">
                  <c:v>175.94424410000002</c:v>
                </c:pt>
                <c:pt idx="75">
                  <c:v>153.81073499999999</c:v>
                </c:pt>
                <c:pt idx="76">
                  <c:v>170.05249419999998</c:v>
                </c:pt>
                <c:pt idx="77">
                  <c:v>168.9114553</c:v>
                </c:pt>
                <c:pt idx="78">
                  <c:v>150.80141039999998</c:v>
                </c:pt>
                <c:pt idx="79">
                  <c:v>173.8928751</c:v>
                </c:pt>
                <c:pt idx="80">
                  <c:v>165.80841469999999</c:v>
                </c:pt>
                <c:pt idx="81">
                  <c:v>171.7216631</c:v>
                </c:pt>
                <c:pt idx="82">
                  <c:v>150.55262919999998</c:v>
                </c:pt>
                <c:pt idx="83">
                  <c:v>163.59197349999999</c:v>
                </c:pt>
                <c:pt idx="84">
                  <c:v>154.20828729999999</c:v>
                </c:pt>
                <c:pt idx="85">
                  <c:v>157.50915620000001</c:v>
                </c:pt>
                <c:pt idx="86">
                  <c:v>167.689109</c:v>
                </c:pt>
                <c:pt idx="87">
                  <c:v>151.94848879999998</c:v>
                </c:pt>
                <c:pt idx="88">
                  <c:v>170.46018780000003</c:v>
                </c:pt>
                <c:pt idx="89">
                  <c:v>164.83344299999999</c:v>
                </c:pt>
                <c:pt idx="90">
                  <c:v>161.50432459999999</c:v>
                </c:pt>
                <c:pt idx="91">
                  <c:v>166.82263620000001</c:v>
                </c:pt>
                <c:pt idx="92">
                  <c:v>179.97954519999999</c:v>
                </c:pt>
                <c:pt idx="93">
                  <c:v>172.2798852</c:v>
                </c:pt>
                <c:pt idx="94">
                  <c:v>175.27180720000001</c:v>
                </c:pt>
                <c:pt idx="95">
                  <c:v>163.88317329999998</c:v>
                </c:pt>
                <c:pt idx="96">
                  <c:v>153.56395069999999</c:v>
                </c:pt>
                <c:pt idx="97">
                  <c:v>173.07755420000001</c:v>
                </c:pt>
                <c:pt idx="98">
                  <c:v>151.38719979999999</c:v>
                </c:pt>
                <c:pt idx="99">
                  <c:v>156.56464650000001</c:v>
                </c:pt>
                <c:pt idx="100">
                  <c:v>166.28725260000002</c:v>
                </c:pt>
                <c:pt idx="101">
                  <c:v>162.79101310000001</c:v>
                </c:pt>
                <c:pt idx="102">
                  <c:v>154.9781887</c:v>
                </c:pt>
                <c:pt idx="103">
                  <c:v>158.5595568</c:v>
                </c:pt>
                <c:pt idx="104">
                  <c:v>157.19077290000001</c:v>
                </c:pt>
                <c:pt idx="105">
                  <c:v>175.0315751</c:v>
                </c:pt>
                <c:pt idx="106">
                  <c:v>152.7940189</c:v>
                </c:pt>
                <c:pt idx="107">
                  <c:v>171.25161180000001</c:v>
                </c:pt>
                <c:pt idx="108">
                  <c:v>161.3930967</c:v>
                </c:pt>
                <c:pt idx="109">
                  <c:v>169.61391269999999</c:v>
                </c:pt>
                <c:pt idx="110">
                  <c:v>156.7220988</c:v>
                </c:pt>
                <c:pt idx="111">
                  <c:v>160.3440694</c:v>
                </c:pt>
                <c:pt idx="112">
                  <c:v>161.3687702</c:v>
                </c:pt>
                <c:pt idx="113">
                  <c:v>170.55851319999999</c:v>
                </c:pt>
                <c:pt idx="114">
                  <c:v>168.54740870000001</c:v>
                </c:pt>
                <c:pt idx="115">
                  <c:v>158.0337662</c:v>
                </c:pt>
                <c:pt idx="116">
                  <c:v>152.7998168</c:v>
                </c:pt>
                <c:pt idx="117">
                  <c:v>154.06656700000002</c:v>
                </c:pt>
                <c:pt idx="118">
                  <c:v>156.14777699999999</c:v>
                </c:pt>
                <c:pt idx="119">
                  <c:v>150.9509692</c:v>
                </c:pt>
                <c:pt idx="120">
                  <c:v>155.90072609999999</c:v>
                </c:pt>
                <c:pt idx="121">
                  <c:v>178.63549799999998</c:v>
                </c:pt>
                <c:pt idx="122">
                  <c:v>179.37473170000001</c:v>
                </c:pt>
                <c:pt idx="123">
                  <c:v>177.21781369999999</c:v>
                </c:pt>
                <c:pt idx="124">
                  <c:v>171.97004860000001</c:v>
                </c:pt>
                <c:pt idx="125">
                  <c:v>171.01825120000001</c:v>
                </c:pt>
                <c:pt idx="126">
                  <c:v>155.3977304</c:v>
                </c:pt>
                <c:pt idx="127">
                  <c:v>174.68811970000002</c:v>
                </c:pt>
                <c:pt idx="128">
                  <c:v>166.53653539999999</c:v>
                </c:pt>
                <c:pt idx="129">
                  <c:v>162.98118919999999</c:v>
                </c:pt>
                <c:pt idx="130">
                  <c:v>163.41150090000002</c:v>
                </c:pt>
                <c:pt idx="131">
                  <c:v>159.1729814</c:v>
                </c:pt>
                <c:pt idx="132">
                  <c:v>164.78533590000001</c:v>
                </c:pt>
                <c:pt idx="133">
                  <c:v>179.41313570000003</c:v>
                </c:pt>
                <c:pt idx="134">
                  <c:v>164.14957240000001</c:v>
                </c:pt>
                <c:pt idx="135">
                  <c:v>169.5503057</c:v>
                </c:pt>
                <c:pt idx="136">
                  <c:v>173.6000239</c:v>
                </c:pt>
                <c:pt idx="137">
                  <c:v>174.34116299999999</c:v>
                </c:pt>
                <c:pt idx="138">
                  <c:v>167.70181169999998</c:v>
                </c:pt>
                <c:pt idx="139">
                  <c:v>173.11752569999999</c:v>
                </c:pt>
                <c:pt idx="140">
                  <c:v>157.5890895</c:v>
                </c:pt>
                <c:pt idx="141">
                  <c:v>162.22829670000002</c:v>
                </c:pt>
                <c:pt idx="142">
                  <c:v>169.05876050000001</c:v>
                </c:pt>
                <c:pt idx="143">
                  <c:v>176.55495480000002</c:v>
                </c:pt>
                <c:pt idx="144">
                  <c:v>170.3572738</c:v>
                </c:pt>
                <c:pt idx="145">
                  <c:v>175.37401539999999</c:v>
                </c:pt>
                <c:pt idx="146">
                  <c:v>178.15358989999999</c:v>
                </c:pt>
                <c:pt idx="147">
                  <c:v>161.651792</c:v>
                </c:pt>
                <c:pt idx="148">
                  <c:v>175.86020009999999</c:v>
                </c:pt>
                <c:pt idx="149">
                  <c:v>172.46688070000002</c:v>
                </c:pt>
                <c:pt idx="150">
                  <c:v>165.89121890000001</c:v>
                </c:pt>
                <c:pt idx="151">
                  <c:v>159.7904327</c:v>
                </c:pt>
                <c:pt idx="152">
                  <c:v>151.68670319999998</c:v>
                </c:pt>
                <c:pt idx="153">
                  <c:v>166.84481869999999</c:v>
                </c:pt>
                <c:pt idx="154">
                  <c:v>158.74049690000001</c:v>
                </c:pt>
                <c:pt idx="155">
                  <c:v>165.12442610000002</c:v>
                </c:pt>
                <c:pt idx="156">
                  <c:v>152.23630030000001</c:v>
                </c:pt>
                <c:pt idx="157">
                  <c:v>154.50654980000002</c:v>
                </c:pt>
                <c:pt idx="158">
                  <c:v>150.56315559999999</c:v>
                </c:pt>
                <c:pt idx="159">
                  <c:v>153.58130410000001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718-46CC-ABAA-1C86C9257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8554824"/>
        <c:axId val="538556136"/>
      </c:scatterChart>
      <c:valAx>
        <c:axId val="538554824"/>
        <c:scaling>
          <c:orientation val="minMax"/>
          <c:max val="-13"/>
          <c:min val="-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>
                    <a:solidFill>
                      <a:schemeClr val="tx1">
                        <a:lumMod val="50000"/>
                      </a:schemeClr>
                    </a:solidFill>
                  </a:rPr>
                  <a:t>ln(D</a:t>
                </a:r>
                <a:r>
                  <a:rPr lang="fr-FR" sz="1100" baseline="30000">
                    <a:solidFill>
                      <a:schemeClr val="tx1">
                        <a:lumMod val="50000"/>
                      </a:schemeClr>
                    </a:solidFill>
                  </a:rPr>
                  <a:t>diff</a:t>
                </a:r>
                <a:r>
                  <a:rPr lang="fr-FR" sz="1100">
                    <a:solidFill>
                      <a:schemeClr val="tx1">
                        <a:lumMod val="50000"/>
                      </a:schemeClr>
                    </a:solidFill>
                  </a:rPr>
                  <a:t>iox)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8556136"/>
        <c:crosses val="autoZero"/>
        <c:crossBetween val="midCat"/>
      </c:valAx>
      <c:valAx>
        <c:axId val="538556136"/>
        <c:scaling>
          <c:orientation val="minMax"/>
          <c:max val="18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Ea</a:t>
                </a:r>
                <a:r>
                  <a:rPr lang="fr-FR" sz="1100" baseline="-25000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diff</a:t>
                </a:r>
                <a:r>
                  <a:rPr lang="fr-FR" sz="1100" baseline="30000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fr-FR" sz="1100" baseline="0" dirty="0" smtClean="0">
                    <a:solidFill>
                      <a:schemeClr val="tx1">
                        <a:lumMod val="50000"/>
                      </a:schemeClr>
                    </a:solidFill>
                  </a:rPr>
                  <a:t>(kJ mol</a:t>
                </a:r>
                <a:r>
                  <a:rPr lang="fr-FR" sz="1100" baseline="30000" dirty="0" smtClean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  <a:r>
                  <a:rPr lang="fr-FR" sz="1100" baseline="0" dirty="0" smtClean="0">
                    <a:solidFill>
                      <a:schemeClr val="tx1">
                        <a:lumMod val="50000"/>
                      </a:schemeClr>
                    </a:solidFill>
                  </a:rPr>
                  <a:t>)</a:t>
                </a:r>
                <a:endParaRPr lang="fr-FR" sz="1100" baseline="0" dirty="0">
                  <a:solidFill>
                    <a:schemeClr val="tx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9589278365318666E-2"/>
              <c:y val="0.273575907826566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8554824"/>
        <c:crossesAt val="-25"/>
        <c:crossBetween val="midCat"/>
      </c:valAx>
      <c:spPr>
        <a:noFill/>
        <a:ln>
          <a:solidFill>
            <a:schemeClr val="tx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99458729484541"/>
          <c:y val="0.15571068322342058"/>
          <c:w val="0.75292484649826008"/>
          <c:h val="0.78864112574163525"/>
        </c:manualLayout>
      </c:layout>
      <c:scatterChart>
        <c:scatterStyle val="smoothMarker"/>
        <c:varyColors val="0"/>
        <c:ser>
          <c:idx val="0"/>
          <c:order val="0"/>
          <c:tx>
            <c:v>Cette étude</c:v>
          </c:tx>
          <c:spPr>
            <a:ln w="19050" cap="rnd">
              <a:noFill/>
              <a:round/>
            </a:ln>
            <a:effectLst/>
          </c:spPr>
          <c:marker>
            <c:symbol val="star"/>
            <c:size val="6"/>
            <c:spPr>
              <a:noFill/>
              <a:ln w="12700">
                <a:solidFill>
                  <a:srgbClr val="0000FF"/>
                </a:solidFill>
              </a:ln>
              <a:effectLst/>
            </c:spPr>
          </c:marker>
          <c:xVal>
            <c:numRef>
              <c:f>'kdes-Diox'!$I$48</c:f>
              <c:numCache>
                <c:formatCode>General</c:formatCode>
                <c:ptCount val="1"/>
                <c:pt idx="0">
                  <c:v>723</c:v>
                </c:pt>
              </c:numCache>
            </c:numRef>
          </c:xVal>
          <c:yVal>
            <c:numRef>
              <c:f>'kdes-Diox'!$L$48</c:f>
              <c:numCache>
                <c:formatCode>General</c:formatCode>
                <c:ptCount val="1"/>
                <c:pt idx="0">
                  <c:v>8.6949306839241571E-20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AA6-4A73-BDE4-D77104DB510D}"/>
            </c:ext>
          </c:extLst>
        </c:ser>
        <c:ser>
          <c:idx val="5"/>
          <c:order val="2"/>
          <c:spPr>
            <a:ln w="1270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0"/>
            <c:marker>
              <c:symbol val="star"/>
              <c:size val="6"/>
              <c:spPr>
                <a:noFill/>
                <a:ln w="12700">
                  <a:solidFill>
                    <a:srgbClr val="0000FF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2AA6-4A73-BDE4-D77104DB510D}"/>
              </c:ext>
            </c:extLst>
          </c:dPt>
          <c:xVal>
            <c:numRef>
              <c:f>'kdes-Diox'!$I$53</c:f>
              <c:numCache>
                <c:formatCode>General</c:formatCode>
                <c:ptCount val="1"/>
                <c:pt idx="0">
                  <c:v>773</c:v>
                </c:pt>
              </c:numCache>
            </c:numRef>
          </c:xVal>
          <c:yVal>
            <c:numRef>
              <c:f>'kdes-Diox'!$L$53</c:f>
              <c:numCache>
                <c:formatCode>General</c:formatCode>
                <c:ptCount val="1"/>
                <c:pt idx="0">
                  <c:v>4.6641555926634474E-19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AA6-4A73-BDE4-D77104DB510D}"/>
            </c:ext>
          </c:extLst>
        </c:ser>
        <c:ser>
          <c:idx val="2"/>
          <c:order val="3"/>
          <c:tx>
            <c:strRef>
              <c:f>'kdes-Diox'!$S$1</c:f>
              <c:strCache>
                <c:ptCount val="1"/>
                <c:pt idx="0">
                  <c:v>Kunz (1985)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'kdes-Diox'!$S$3:$S$16</c:f>
              <c:numCache>
                <c:formatCode>General</c:formatCode>
                <c:ptCount val="14"/>
                <c:pt idx="0">
                  <c:v>520</c:v>
                </c:pt>
                <c:pt idx="1">
                  <c:v>540</c:v>
                </c:pt>
                <c:pt idx="2">
                  <c:v>560</c:v>
                </c:pt>
                <c:pt idx="3">
                  <c:v>580</c:v>
                </c:pt>
                <c:pt idx="4">
                  <c:v>600</c:v>
                </c:pt>
                <c:pt idx="5">
                  <c:v>620</c:v>
                </c:pt>
                <c:pt idx="6">
                  <c:v>640</c:v>
                </c:pt>
                <c:pt idx="7">
                  <c:v>660</c:v>
                </c:pt>
                <c:pt idx="8">
                  <c:v>680</c:v>
                </c:pt>
                <c:pt idx="9">
                  <c:v>700</c:v>
                </c:pt>
                <c:pt idx="10">
                  <c:v>720</c:v>
                </c:pt>
                <c:pt idx="11">
                  <c:v>740</c:v>
                </c:pt>
                <c:pt idx="12">
                  <c:v>760</c:v>
                </c:pt>
                <c:pt idx="13">
                  <c:v>780</c:v>
                </c:pt>
              </c:numCache>
            </c:numRef>
          </c:xVal>
          <c:yVal>
            <c:numRef>
              <c:f>'kdes-Diox'!$T$3:$T$16</c:f>
              <c:numCache>
                <c:formatCode>General</c:formatCode>
                <c:ptCount val="14"/>
                <c:pt idx="0">
                  <c:v>9.2694572222769435E-22</c:v>
                </c:pt>
                <c:pt idx="1">
                  <c:v>1.8569103460051687E-21</c:v>
                </c:pt>
                <c:pt idx="2">
                  <c:v>3.5397692386451046E-21</c:v>
                </c:pt>
                <c:pt idx="3">
                  <c:v>6.4541035680992964E-21</c:v>
                </c:pt>
                <c:pt idx="4">
                  <c:v>1.1305927015776035E-20</c:v>
                </c:pt>
                <c:pt idx="5">
                  <c:v>1.910155252844469E-20</c:v>
                </c:pt>
                <c:pt idx="6">
                  <c:v>3.1231727088000485E-20</c:v>
                </c:pt>
                <c:pt idx="7">
                  <c:v>4.9565818743404737E-20</c:v>
                </c:pt>
                <c:pt idx="8">
                  <c:v>7.6554262081601964E-20</c:v>
                </c:pt>
                <c:pt idx="9">
                  <c:v>1.153369947464233E-19</c:v>
                </c:pt>
                <c:pt idx="10">
                  <c:v>1.6985527548634674E-19</c:v>
                </c:pt>
                <c:pt idx="11">
                  <c:v>2.4496407606676746E-19</c:v>
                </c:pt>
                <c:pt idx="12">
                  <c:v>3.4654218480102239E-19</c:v>
                </c:pt>
                <c:pt idx="13">
                  <c:v>4.815972375547551E-19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AA6-4A73-BDE4-D77104DB510D}"/>
            </c:ext>
          </c:extLst>
        </c:ser>
        <c:ser>
          <c:idx val="3"/>
          <c:order val="4"/>
          <c:tx>
            <c:strRef>
              <c:f>'kdes-Diox'!$S$18</c:f>
              <c:strCache>
                <c:ptCount val="1"/>
                <c:pt idx="0">
                  <c:v>Austin (1974)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'kdes-Diox'!$S$20:$S$29</c:f>
              <c:numCache>
                <c:formatCode>General</c:formatCode>
                <c:ptCount val="10"/>
                <c:pt idx="0">
                  <c:v>500</c:v>
                </c:pt>
                <c:pt idx="1">
                  <c:v>520</c:v>
                </c:pt>
                <c:pt idx="2">
                  <c:v>540</c:v>
                </c:pt>
                <c:pt idx="3">
                  <c:v>560</c:v>
                </c:pt>
                <c:pt idx="4">
                  <c:v>580</c:v>
                </c:pt>
                <c:pt idx="5">
                  <c:v>600</c:v>
                </c:pt>
                <c:pt idx="6">
                  <c:v>620</c:v>
                </c:pt>
                <c:pt idx="7">
                  <c:v>640</c:v>
                </c:pt>
                <c:pt idx="8">
                  <c:v>660</c:v>
                </c:pt>
                <c:pt idx="9">
                  <c:v>680</c:v>
                </c:pt>
              </c:numCache>
            </c:numRef>
          </c:xVal>
          <c:yVal>
            <c:numRef>
              <c:f>'kdes-Diox'!$T$20:$T$29</c:f>
              <c:numCache>
                <c:formatCode>General</c:formatCode>
                <c:ptCount val="10"/>
                <c:pt idx="0">
                  <c:v>2.8497664252172695E-21</c:v>
                </c:pt>
                <c:pt idx="1">
                  <c:v>3.7658010337793864E-21</c:v>
                </c:pt>
                <c:pt idx="2">
                  <c:v>4.874599604076635E-21</c:v>
                </c:pt>
                <c:pt idx="3">
                  <c:v>6.1946204283765917E-21</c:v>
                </c:pt>
                <c:pt idx="4">
                  <c:v>7.7430633751448326E-21</c:v>
                </c:pt>
                <c:pt idx="5">
                  <c:v>9.5356664881314782E-21</c:v>
                </c:pt>
                <c:pt idx="6">
                  <c:v>1.1586561396095118E-20</c:v>
                </c:pt>
                <c:pt idx="7">
                  <c:v>1.3908181891535042E-20</c:v>
                </c:pt>
                <c:pt idx="8">
                  <c:v>1.6511219023581566E-20</c:v>
                </c:pt>
                <c:pt idx="9">
                  <c:v>1.940461568689903E-20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2AA6-4A73-BDE4-D77104DB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575024"/>
        <c:axId val="44157174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Nos résultats oxydation vapeur d'eau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star"/>
                  <c:size val="6"/>
                  <c:spPr>
                    <a:noFill/>
                    <a:ln w="12700">
                      <a:solidFill>
                        <a:srgbClr val="FF00FF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'kdes-Diox'!$I$53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773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'kdes-Diox'!$O$53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1.889333861170341E-19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2AA6-4A73-BDE4-D77104DB510D}"/>
                  </c:ext>
                </c:extLst>
              </c15:ser>
            </c15:filteredScatterSeries>
          </c:ext>
        </c:extLst>
      </c:scatterChart>
      <c:valAx>
        <c:axId val="441575024"/>
        <c:scaling>
          <c:orientation val="minMax"/>
          <c:max val="800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>
                    <a:solidFill>
                      <a:sysClr val="windowText" lastClr="000000"/>
                    </a:solidFill>
                  </a:rPr>
                  <a:t>T</a:t>
                </a:r>
                <a:r>
                  <a:rPr lang="fr-FR" baseline="0">
                    <a:solidFill>
                      <a:sysClr val="windowText" lastClr="000000"/>
                    </a:solidFill>
                  </a:rPr>
                  <a:t> (</a:t>
                </a:r>
                <a:r>
                  <a:rPr lang="fr-FR">
                    <a:solidFill>
                      <a:sysClr val="windowText" lastClr="000000"/>
                    </a:solidFill>
                  </a:rPr>
                  <a:t>K)</a:t>
                </a:r>
              </a:p>
            </c:rich>
          </c:tx>
          <c:layout>
            <c:manualLayout>
              <c:xMode val="edge"/>
              <c:yMode val="edge"/>
              <c:x val="0.50418171639095577"/>
              <c:y val="1.663762617908055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1571744"/>
        <c:crosses val="autoZero"/>
        <c:crossBetween val="midCat"/>
        <c:majorUnit val="50"/>
      </c:valAx>
      <c:valAx>
        <c:axId val="441571744"/>
        <c:scaling>
          <c:logBase val="10"/>
          <c:orientation val="minMax"/>
          <c:max val="1.000000000000001E-18"/>
          <c:min val="1.0000000000000012E-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>
                    <a:solidFill>
                      <a:sysClr val="windowText" lastClr="000000"/>
                    </a:solidFill>
                  </a:rPr>
                  <a:t>D</a:t>
                </a:r>
                <a:r>
                  <a:rPr lang="fr-FR" baseline="-25000">
                    <a:solidFill>
                      <a:sysClr val="windowText" lastClr="000000"/>
                    </a:solidFill>
                  </a:rPr>
                  <a:t>iox</a:t>
                </a:r>
                <a:r>
                  <a:rPr lang="fr-FR">
                    <a:solidFill>
                      <a:sysClr val="windowText" lastClr="000000"/>
                    </a:solidFill>
                  </a:rPr>
                  <a:t> (m</a:t>
                </a:r>
                <a:r>
                  <a:rPr lang="fr-FR" baseline="30000">
                    <a:solidFill>
                      <a:sysClr val="windowText" lastClr="000000"/>
                    </a:solidFill>
                  </a:rPr>
                  <a:t>2</a:t>
                </a:r>
                <a:r>
                  <a:rPr lang="fr-FR">
                    <a:solidFill>
                      <a:sysClr val="windowText" lastClr="000000"/>
                    </a:solidFill>
                  </a:rPr>
                  <a:t> s</a:t>
                </a:r>
                <a:r>
                  <a:rPr lang="fr-FR" baseline="30000">
                    <a:solidFill>
                      <a:sysClr val="windowText" lastClr="000000"/>
                    </a:solidFill>
                  </a:rPr>
                  <a:t>-1</a:t>
                </a:r>
                <a:r>
                  <a:rPr lang="fr-FR">
                    <a:solidFill>
                      <a:sysClr val="windowText" lastClr="000000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7.9541810667331752E-4"/>
              <c:y val="0.308133371798352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157502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7207403260372269"/>
          <c:y val="0.69454590235044145"/>
          <c:w val="0.30761636446820295"/>
          <c:h val="0.20024592514171022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0.64405</cdr:x>
      <cdr:y>0.40247</cdr:y>
    </cdr:from>
    <cdr:to>
      <cdr:x>0.84554</cdr:x>
      <cdr:y>0.49146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2086530" y="1113513"/>
          <a:ext cx="652743" cy="2462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r-FR" sz="1000" b="1" dirty="0" smtClean="0"/>
            <a:t>7 K min</a:t>
          </a:r>
          <a:r>
            <a:rPr lang="fr-FR" sz="1000" b="1" baseline="30000" dirty="0" smtClean="0"/>
            <a:t>-1</a:t>
          </a:r>
          <a:endParaRPr lang="fr-FR" sz="1000" b="1" baseline="30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0.64405</cdr:x>
      <cdr:y>0.40247</cdr:y>
    </cdr:from>
    <cdr:to>
      <cdr:x>0.84554</cdr:x>
      <cdr:y>0.49146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2086530" y="1113513"/>
          <a:ext cx="652743" cy="2462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r-FR" sz="1000" b="1" dirty="0" smtClean="0"/>
            <a:t>7 K min</a:t>
          </a:r>
          <a:r>
            <a:rPr lang="fr-FR" sz="1000" b="1" baseline="30000" dirty="0" smtClean="0"/>
            <a:t>-1</a:t>
          </a:r>
          <a:endParaRPr lang="fr-FR" sz="1000" b="1" baseline="30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0.64405</cdr:x>
      <cdr:y>0.40247</cdr:y>
    </cdr:from>
    <cdr:to>
      <cdr:x>0.84554</cdr:x>
      <cdr:y>0.49146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2086530" y="1113513"/>
          <a:ext cx="652743" cy="2462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r-FR" sz="1000" b="1" dirty="0" smtClean="0"/>
            <a:t>7 K min</a:t>
          </a:r>
          <a:r>
            <a:rPr lang="fr-FR" sz="1000" b="1" baseline="30000" dirty="0" smtClean="0"/>
            <a:t>-1</a:t>
          </a:r>
          <a:endParaRPr lang="fr-FR" sz="1000" b="1" baseline="30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0.79092</cdr:x>
      <cdr:y>0.05742</cdr:y>
    </cdr:from>
    <cdr:to>
      <cdr:x>0.79092</cdr:x>
      <cdr:y>0.85995</cdr:y>
    </cdr:to>
    <cdr:cxnSp macro="">
      <cdr:nvCxnSpPr>
        <cdr:cNvPr id="2" name="Connecteur droit 1"/>
        <cdr:cNvCxnSpPr/>
      </cdr:nvCxnSpPr>
      <cdr:spPr>
        <a:xfrm xmlns:a="http://schemas.openxmlformats.org/drawingml/2006/main">
          <a:off x="3099053" y="177253"/>
          <a:ext cx="0" cy="24774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834" tIns="45917" rIns="91834" bIns="459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834" tIns="45917" rIns="91834" bIns="45917" rtlCol="0"/>
          <a:lstStyle>
            <a:lvl1pPr algn="r">
              <a:defRPr sz="1300"/>
            </a:lvl1pPr>
          </a:lstStyle>
          <a:p>
            <a:fld id="{F481E118-1CEA-43E8-BD51-A8A2CBD62889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8"/>
            <a:ext cx="2945659" cy="498055"/>
          </a:xfrm>
          <a:prstGeom prst="rect">
            <a:avLst/>
          </a:prstGeom>
        </p:spPr>
        <p:txBody>
          <a:bodyPr vert="horz" lIns="91834" tIns="45917" rIns="91834" bIns="459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8"/>
            <a:ext cx="2945659" cy="498055"/>
          </a:xfrm>
          <a:prstGeom prst="rect">
            <a:avLst/>
          </a:prstGeom>
        </p:spPr>
        <p:txBody>
          <a:bodyPr vert="horz" lIns="91834" tIns="45917" rIns="91834" bIns="45917" rtlCol="0" anchor="b"/>
          <a:lstStyle>
            <a:lvl1pPr algn="r">
              <a:defRPr sz="13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834" tIns="45917" rIns="91834" bIns="459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834" tIns="45917" rIns="91834" bIns="45917" rtlCol="0"/>
          <a:lstStyle>
            <a:lvl1pPr algn="r">
              <a:defRPr sz="1300"/>
            </a:lvl1pPr>
          </a:lstStyle>
          <a:p>
            <a:fld id="{F0389419-4E28-4B58-9AA2-383238311FDA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4" tIns="45917" rIns="91834" bIns="4591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834" tIns="45917" rIns="91834" bIns="45917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8"/>
            <a:ext cx="2945659" cy="498055"/>
          </a:xfrm>
          <a:prstGeom prst="rect">
            <a:avLst/>
          </a:prstGeom>
        </p:spPr>
        <p:txBody>
          <a:bodyPr vert="horz" lIns="91834" tIns="45917" rIns="91834" bIns="459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8"/>
            <a:ext cx="2945659" cy="498055"/>
          </a:xfrm>
          <a:prstGeom prst="rect">
            <a:avLst/>
          </a:prstGeom>
        </p:spPr>
        <p:txBody>
          <a:bodyPr vert="horz" lIns="91834" tIns="45917" rIns="91834" bIns="45917" rtlCol="0" anchor="b"/>
          <a:lstStyle>
            <a:lvl1pPr algn="r">
              <a:defRPr sz="13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26 Novembre 2021</a:t>
            </a:r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12 Mars 2021</a:t>
            </a:r>
            <a:endParaRPr lang="fr-FR" noProof="0" dirty="0"/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12 Mars 2021</a:t>
            </a:r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12 Mars 2021</a:t>
            </a:r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26 Novembre 2021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1741997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</a:rPr>
              <a:t>Clara JUILLET &amp; Marc TUPIN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10" r:id="rId4"/>
    <p:sldLayoutId id="2147483706" r:id="rId5"/>
    <p:sldLayoutId id="2147483709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12 Mars 2021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12 Mars 2021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21.png"/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38.png"/><Relationship Id="rId15" Type="http://schemas.openxmlformats.org/officeDocument/2006/relationships/image" Target="../media/image241.png"/><Relationship Id="rId10" Type="http://schemas.openxmlformats.org/officeDocument/2006/relationships/image" Target="../media/image190.png"/><Relationship Id="rId9" Type="http://schemas.openxmlformats.org/officeDocument/2006/relationships/image" Target="../media/image77.png"/><Relationship Id="rId14" Type="http://schemas.openxmlformats.org/officeDocument/2006/relationships/image" Target="../media/image231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0.png"/><Relationship Id="rId18" Type="http://schemas.openxmlformats.org/officeDocument/2006/relationships/image" Target="../media/image231.png"/><Relationship Id="rId17" Type="http://schemas.openxmlformats.org/officeDocument/2006/relationships/image" Target="../media/image22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15" Type="http://schemas.openxmlformats.org/officeDocument/2006/relationships/image" Target="../media/image40.png"/><Relationship Id="rId19" Type="http://schemas.openxmlformats.org/officeDocument/2006/relationships/image" Target="../media/image241.png"/><Relationship Id="rId14" Type="http://schemas.openxmlformats.org/officeDocument/2006/relationships/image" Target="../media/image1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190.png"/><Relationship Id="rId7" Type="http://schemas.openxmlformats.org/officeDocument/2006/relationships/image" Target="../media/image2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1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10.png"/><Relationship Id="rId7" Type="http://schemas.openxmlformats.org/officeDocument/2006/relationships/image" Target="../media/image23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162794" y="1287173"/>
            <a:ext cx="8549840" cy="1541666"/>
          </a:xfrm>
        </p:spPr>
        <p:txBody>
          <a:bodyPr/>
          <a:lstStyle/>
          <a:p>
            <a:pPr algn="ctr"/>
            <a:r>
              <a:rPr lang="fr-FR" dirty="0"/>
              <a:t>EFFET DE L’OXYDATION SUR LA DESORPTION DE L’HYDROGENE </a:t>
            </a:r>
            <a:r>
              <a:rPr lang="fr-FR" dirty="0" smtClean="0"/>
              <a:t>DES ALLIAGES DE ZIRCONIUM : COUPLAGE CASTEM – URANIE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8092431" y="5547403"/>
            <a:ext cx="3922680" cy="309021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969093" y="672673"/>
            <a:ext cx="1728192" cy="702078"/>
            <a:chOff x="467544" y="4005064"/>
            <a:chExt cx="2304256" cy="936104"/>
          </a:xfrm>
        </p:grpSpPr>
        <p:sp>
          <p:nvSpPr>
            <p:cNvPr id="9" name="Rectangle 8"/>
            <p:cNvSpPr/>
            <p:nvPr/>
          </p:nvSpPr>
          <p:spPr>
            <a:xfrm>
              <a:off x="467544" y="4005064"/>
              <a:ext cx="2304256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Picture 2" descr="Résultat de recherche d'images pour &quot;logo université paris saclay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077072"/>
              <a:ext cx="1944216" cy="655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94094" y="4224585"/>
            <a:ext cx="94458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Université Paris-Saclay, CEA, Service de la Corrosion et du Comportement des Matériaux dans leur Environnement, 91191, Gif-sur-Yvette, France.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Université Paris-Saclay, CEA, Service d’Etude des Matériaux Irradiés, 91191, Gif-sur-Yvette, France.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 Paris-Saclay, UVSQ, CNRS, </a:t>
            </a:r>
            <a:r>
              <a:rPr lang="fr-FR" sz="12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GEMaC</a:t>
            </a:r>
            <a:r>
              <a:rPr lang="fr-FR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78000, Versailles, France.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 Université Paris-Saclay, CEA, Service d’Etude Mécaniques et Thermiques, 91191, Gif-sur-Yvette, France.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 Université Paris-Saclay, CEA, Service de </a:t>
            </a:r>
            <a:r>
              <a:rPr lang="fr-FR" sz="12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Thermohydraulique</a:t>
            </a:r>
            <a:r>
              <a:rPr lang="fr-FR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de Mécanique des Fluides, 91191, Gif-sur-Yvette, France</a:t>
            </a:r>
            <a:r>
              <a:rPr lang="fr-FR" sz="1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2794" y="2917163"/>
            <a:ext cx="86840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18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Juillet</a:t>
            </a:r>
            <a:r>
              <a:rPr lang="fr-FR" sz="1800" b="1" u="sng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fr-FR" sz="1800" b="1" u="sng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Tupin</a:t>
            </a:r>
            <a:r>
              <a:rPr lang="fr-FR" sz="1800" b="1" u="sng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 Martin</a:t>
            </a:r>
            <a:r>
              <a:rPr lang="fr-FR" sz="1800" b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 Jomard</a:t>
            </a:r>
            <a:r>
              <a:rPr lang="fr-FR" sz="1800" b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Q. </a:t>
            </a:r>
            <a:r>
              <a:rPr lang="fr-FR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Auzoux</a:t>
            </a:r>
            <a:r>
              <a:rPr lang="fr-FR" sz="1800" b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</a:t>
            </a:r>
            <a:r>
              <a:rPr lang="fr-FR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Berthinier</a:t>
            </a:r>
            <a:r>
              <a:rPr lang="fr-FR" sz="1800" b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 </a:t>
            </a:r>
            <a:r>
              <a:rPr lang="fr-FR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Gaudier</a:t>
            </a:r>
            <a:r>
              <a:rPr lang="fr-FR" sz="1800" b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</a:t>
            </a:r>
            <a:endParaRPr lang="fr-FR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76519" y="394644"/>
            <a:ext cx="2256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chemeClr val="bg1"/>
                </a:solidFill>
              </a:rPr>
              <a:t>CLUB CASTEM 2021</a:t>
            </a:r>
            <a:endParaRPr lang="fr-FR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et simulation de la désorption </a:t>
            </a:r>
            <a:r>
              <a:rPr lang="fr-FR" dirty="0" smtClean="0"/>
              <a:t>de l’hydrogène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5860867" y="1217262"/>
            <a:ext cx="5778160" cy="4976804"/>
            <a:chOff x="5670367" y="1217262"/>
            <a:chExt cx="5778160" cy="4976804"/>
          </a:xfrm>
        </p:grpSpPr>
        <p:sp>
          <p:nvSpPr>
            <p:cNvPr id="17" name="ZoneTexte 16"/>
            <p:cNvSpPr txBox="1"/>
            <p:nvPr/>
          </p:nvSpPr>
          <p:spPr>
            <a:xfrm>
              <a:off x="9008159" y="1294852"/>
              <a:ext cx="2094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u="sng" dirty="0">
                  <a:solidFill>
                    <a:schemeClr val="accent5"/>
                  </a:solidFill>
                </a:rPr>
                <a:t>Diffusion </a:t>
              </a:r>
              <a:r>
                <a:rPr lang="fr-FR" sz="1400" u="sng" dirty="0" smtClean="0">
                  <a:solidFill>
                    <a:schemeClr val="accent5"/>
                  </a:solidFill>
                </a:rPr>
                <a:t>volumique dans le métal</a:t>
              </a:r>
              <a:endParaRPr lang="fr-FR" sz="1100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8829099" y="1799002"/>
                  <a:ext cx="2610010" cy="5118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den>
                        </m:f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f>
                          <m:f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</m:acc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d>
                                  <m:d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fr-F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400" i="1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fr-FR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acc>
                          </m:e>
                        </m:d>
                      </m:oMath>
                    </m:oMathPara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9099" y="1799002"/>
                  <a:ext cx="2610010" cy="511871"/>
                </a:xfrm>
                <a:prstGeom prst="rect">
                  <a:avLst/>
                </a:prstGeom>
                <a:blipFill>
                  <a:blip r:embed="rId2"/>
                  <a:stretch>
                    <a:fillRect b="-11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8663179" y="1217262"/>
              <a:ext cx="2784136" cy="1574962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5737096" y="2907243"/>
              <a:ext cx="5711431" cy="3286823"/>
              <a:chOff x="3552559" y="4351764"/>
              <a:chExt cx="5711431" cy="3286823"/>
            </a:xfrm>
          </p:grpSpPr>
          <p:sp>
            <p:nvSpPr>
              <p:cNvPr id="29" name="ZoneTexte 28"/>
              <p:cNvSpPr txBox="1"/>
              <p:nvPr/>
            </p:nvSpPr>
            <p:spPr>
              <a:xfrm>
                <a:off x="5461648" y="4466061"/>
                <a:ext cx="32330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u="sng" dirty="0">
                    <a:solidFill>
                      <a:srgbClr val="FF0000"/>
                    </a:solidFill>
                  </a:rPr>
                  <a:t>Recombinaison de surface</a:t>
                </a:r>
                <a:endParaRPr lang="fr-FR" sz="1100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6532664" y="6189258"/>
                    <a:ext cx="1718291" cy="5814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𝑑𝑒𝑠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fr-FR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fr-F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fr-FR" sz="1600" i="1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2664" y="6189258"/>
                    <a:ext cx="1718291" cy="58144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ZoneTexte 31"/>
              <p:cNvSpPr txBox="1"/>
              <p:nvPr/>
            </p:nvSpPr>
            <p:spPr>
              <a:xfrm>
                <a:off x="3618222" y="6326091"/>
                <a:ext cx="29473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/>
                  <a:t>Equation implémentée dans Cast3M : 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52559" y="4351764"/>
                <a:ext cx="5711431" cy="3286823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5670367" y="3375099"/>
              <a:ext cx="4903757" cy="1262012"/>
              <a:chOff x="677859" y="4832379"/>
              <a:chExt cx="4903757" cy="12620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677859" y="4832379"/>
                    <a:ext cx="2476849" cy="12620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fr-FR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box>
                            <m:box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groupChr>
                                <m:groupChrPr>
                                  <m:chr m:val="↔"/>
                                  <m:vertJc m:val="bot"/>
                                  <m:ctrlP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𝑠𝑢𝑏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</m:box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 smtClean="0"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𝑑𝑒𝑠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groupCh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fr-FR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859" y="4832379"/>
                    <a:ext cx="2476849" cy="126201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Accolade fermante 26"/>
              <p:cNvSpPr/>
              <p:nvPr/>
            </p:nvSpPr>
            <p:spPr>
              <a:xfrm>
                <a:off x="2973192" y="4936786"/>
                <a:ext cx="112908" cy="977958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/>
                  <p:nvPr/>
                </p:nvSpPr>
                <p:spPr>
                  <a:xfrm>
                    <a:off x="3392747" y="5145289"/>
                    <a:ext cx="2188869" cy="42171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  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𝑑𝑒𝑠</m:t>
                                  </m:r>
                                </m:sub>
                                <m:sup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𝑠𝑢𝑏</m:t>
                                  </m:r>
                                </m:sub>
                                <m:sup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groupChr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2747" y="5145289"/>
                    <a:ext cx="2188869" cy="42171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Flèche droite 24"/>
            <p:cNvSpPr/>
            <p:nvPr/>
          </p:nvSpPr>
          <p:spPr>
            <a:xfrm rot="5400000">
              <a:off x="9276610" y="4295480"/>
              <a:ext cx="252000" cy="154159"/>
            </a:xfrm>
            <a:prstGeom prst="rightArrow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5927596" y="1217262"/>
            <a:ext cx="2784136" cy="157496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272576" y="1294852"/>
            <a:ext cx="209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 smtClean="0">
                <a:solidFill>
                  <a:schemeClr val="accent4">
                    <a:lumMod val="75000"/>
                  </a:schemeClr>
                </a:solidFill>
              </a:rPr>
              <a:t>Piégeage / </a:t>
            </a:r>
            <a:r>
              <a:rPr lang="fr-FR" sz="1400" u="sng" dirty="0" err="1" smtClean="0">
                <a:solidFill>
                  <a:schemeClr val="accent4">
                    <a:lumMod val="75000"/>
                  </a:schemeClr>
                </a:solidFill>
              </a:rPr>
              <a:t>dépiégeage</a:t>
            </a:r>
            <a:endParaRPr lang="fr-FR" sz="1400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1200" i="1" dirty="0" smtClean="0">
                <a:solidFill>
                  <a:schemeClr val="accent4">
                    <a:lumMod val="75000"/>
                  </a:schemeClr>
                </a:solidFill>
              </a:rPr>
              <a:t>Réaction de McNabb et Foster</a:t>
            </a:r>
            <a:endParaRPr lang="fr-FR" sz="11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6388337" y="1915727"/>
                <a:ext cx="1880771" cy="622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/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pi</m:t>
                          </m:r>
                          <m: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ge</m:t>
                          </m:r>
                        </m:sub>
                      </m:sSub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groupChr>
                              <m:groupChrPr>
                                <m:chr m:val="←"/>
                                <m:vertJc m:val="bot"/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</m:sSub>
                              </m:e>
                            </m:groupChr>
                          </m:e>
                        </m:mr>
                        <m:mr>
                          <m:e>
                            <m:groupChr>
                              <m:groupChrPr>
                                <m:chr m:val="→"/>
                                <m:pos m:val="top"/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e>
                            </m:groupChr>
                          </m:e>
                        </m:mr>
                      </m:m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1400" i="0">
                              <a:latin typeface="Cambria Math" panose="02040503050406030204" pitchFamily="18" charset="0"/>
                            </a:rPr>
                            <m:t>pi</m:t>
                          </m:r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m:rPr>
                              <m:sty m:val="p"/>
                            </m:rPr>
                            <a:rPr lang="fr-FR" sz="1400" i="0">
                              <a:latin typeface="Cambria Math" panose="02040503050406030204" pitchFamily="18" charset="0"/>
                            </a:rPr>
                            <m:t>ge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337" y="1915727"/>
                <a:ext cx="1880771" cy="6226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019599" y="2321022"/>
                <a:ext cx="2482283" cy="409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/>
                  <a:t>a</a:t>
                </a:r>
                <a:r>
                  <a:rPr lang="fr-FR" sz="1400" dirty="0" smtClean="0"/>
                  <a:t>vec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fr-FR" sz="1400" dirty="0" smtClean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599" y="2321022"/>
                <a:ext cx="2482283" cy="409086"/>
              </a:xfrm>
              <a:prstGeom prst="rect">
                <a:avLst/>
              </a:prstGeom>
              <a:blipFill>
                <a:blip r:embed="rId8"/>
                <a:stretch>
                  <a:fillRect l="-737" b="-44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040328" y="5407575"/>
                <a:ext cx="2172326" cy="368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i="1" dirty="0" smtClean="0"/>
                  <a:t>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𝑑𝑒𝑠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𝑑𝑒𝑠</m:t>
                        </m:r>
                      </m:sub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𝐸𝑎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𝑑𝑒𝑠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e>
                    </m:d>
                  </m:oMath>
                </a14:m>
                <a:endParaRPr lang="fr-FR" sz="1200" i="1" dirty="0" smtClean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328" y="5407575"/>
                <a:ext cx="2172326" cy="368755"/>
              </a:xfrm>
              <a:prstGeom prst="rect">
                <a:avLst/>
              </a:prstGeom>
              <a:blipFill>
                <a:blip r:embed="rId9"/>
                <a:stretch>
                  <a:fillRect l="-2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Imag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5021" y="2321022"/>
            <a:ext cx="4180281" cy="2473892"/>
          </a:xfrm>
          <a:prstGeom prst="rect">
            <a:avLst/>
          </a:prstGeom>
        </p:spPr>
      </p:pic>
      <p:sp>
        <p:nvSpPr>
          <p:cNvPr id="36" name="Espace réservé du numéro de diapositive 2"/>
          <p:cNvSpPr txBox="1">
            <a:spLocks/>
          </p:cNvSpPr>
          <p:nvPr/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et simulation de la désorption </a:t>
            </a:r>
            <a:r>
              <a:rPr lang="fr-FR" dirty="0" smtClean="0"/>
              <a:t>de l’hydrogène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5860867" y="1217262"/>
            <a:ext cx="5778160" cy="4976804"/>
            <a:chOff x="5670367" y="1217262"/>
            <a:chExt cx="5778160" cy="4976804"/>
          </a:xfrm>
        </p:grpSpPr>
        <p:sp>
          <p:nvSpPr>
            <p:cNvPr id="17" name="ZoneTexte 16"/>
            <p:cNvSpPr txBox="1"/>
            <p:nvPr/>
          </p:nvSpPr>
          <p:spPr>
            <a:xfrm>
              <a:off x="9008159" y="1294852"/>
              <a:ext cx="2094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u="sng" dirty="0">
                  <a:solidFill>
                    <a:schemeClr val="accent5"/>
                  </a:solidFill>
                </a:rPr>
                <a:t>Diffusion </a:t>
              </a:r>
              <a:r>
                <a:rPr lang="fr-FR" sz="1400" u="sng" dirty="0" smtClean="0">
                  <a:solidFill>
                    <a:schemeClr val="accent5"/>
                  </a:solidFill>
                </a:rPr>
                <a:t>volumique dans le métal</a:t>
              </a:r>
              <a:endParaRPr lang="fr-FR" sz="1100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8829099" y="1799002"/>
                  <a:ext cx="2610010" cy="5118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den>
                        </m:f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f>
                          <m:f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</m:acc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d>
                                  <m:d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fr-F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400" i="1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fr-FR" sz="1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acc>
                          </m:e>
                        </m:d>
                      </m:oMath>
                    </m:oMathPara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9099" y="1799002"/>
                  <a:ext cx="2610010" cy="511871"/>
                </a:xfrm>
                <a:prstGeom prst="rect">
                  <a:avLst/>
                </a:prstGeom>
                <a:blipFill>
                  <a:blip r:embed="rId2"/>
                  <a:stretch>
                    <a:fillRect b="-11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8663179" y="1217262"/>
              <a:ext cx="2784136" cy="1574962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5737096" y="2907243"/>
              <a:ext cx="5711431" cy="3286823"/>
              <a:chOff x="3552559" y="4351764"/>
              <a:chExt cx="5711431" cy="3286823"/>
            </a:xfrm>
          </p:grpSpPr>
          <p:sp>
            <p:nvSpPr>
              <p:cNvPr id="29" name="ZoneTexte 28"/>
              <p:cNvSpPr txBox="1"/>
              <p:nvPr/>
            </p:nvSpPr>
            <p:spPr>
              <a:xfrm>
                <a:off x="5461648" y="4466061"/>
                <a:ext cx="32330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u="sng" dirty="0">
                    <a:solidFill>
                      <a:srgbClr val="FF0000"/>
                    </a:solidFill>
                  </a:rPr>
                  <a:t>Recombinaison de surface</a:t>
                </a:r>
                <a:endParaRPr lang="fr-FR" sz="1100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6436007" y="6097683"/>
                    <a:ext cx="1718291" cy="5814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𝑑𝑒𝑠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fr-FR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fr-F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fr-FR" sz="1600" i="1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6007" y="6097683"/>
                    <a:ext cx="1718291" cy="58144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ZoneTexte 31"/>
              <p:cNvSpPr txBox="1"/>
              <p:nvPr/>
            </p:nvSpPr>
            <p:spPr>
              <a:xfrm>
                <a:off x="3569857" y="6235054"/>
                <a:ext cx="29473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/>
                  <a:t>Equation implémentée dans Cast3M : 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52559" y="4351764"/>
                <a:ext cx="5711431" cy="3286823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5670367" y="3375099"/>
              <a:ext cx="4765125" cy="1262012"/>
              <a:chOff x="677859" y="4832379"/>
              <a:chExt cx="4765125" cy="12620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677859" y="4832379"/>
                    <a:ext cx="2476849" cy="12620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fr-FR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box>
                            <m:box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groupChr>
                                <m:groupChrPr>
                                  <m:chr m:val="↔"/>
                                  <m:vertJc m:val="bot"/>
                                  <m:ctrlP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𝑠𝑢𝑏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</m:box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 smtClean="0"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𝑑𝑒𝑠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groupCh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fr-FR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859" y="4832379"/>
                    <a:ext cx="2476849" cy="126201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Accolade fermante 26"/>
              <p:cNvSpPr/>
              <p:nvPr/>
            </p:nvSpPr>
            <p:spPr>
              <a:xfrm>
                <a:off x="2973192" y="4936786"/>
                <a:ext cx="112908" cy="977958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/>
                  <p:nvPr/>
                </p:nvSpPr>
                <p:spPr>
                  <a:xfrm>
                    <a:off x="3254115" y="5158261"/>
                    <a:ext cx="2188869" cy="42171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  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𝑑𝑒𝑠</m:t>
                                  </m:r>
                                </m:sub>
                                <m:sup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𝑠𝑢𝑏</m:t>
                                  </m:r>
                                </m:sub>
                                <m:sup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groupChr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4115" y="5158261"/>
                    <a:ext cx="2188869" cy="42171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Flèche droite 24"/>
            <p:cNvSpPr/>
            <p:nvPr/>
          </p:nvSpPr>
          <p:spPr>
            <a:xfrm rot="5400000">
              <a:off x="9276610" y="4295480"/>
              <a:ext cx="252000" cy="154159"/>
            </a:xfrm>
            <a:prstGeom prst="rightArrow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5927596" y="1217262"/>
            <a:ext cx="2784136" cy="157496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272576" y="1294852"/>
            <a:ext cx="209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 smtClean="0">
                <a:solidFill>
                  <a:schemeClr val="accent4">
                    <a:lumMod val="75000"/>
                  </a:schemeClr>
                </a:solidFill>
              </a:rPr>
              <a:t>Piégeage / </a:t>
            </a:r>
            <a:r>
              <a:rPr lang="fr-FR" sz="1400" u="sng" dirty="0" err="1" smtClean="0">
                <a:solidFill>
                  <a:schemeClr val="accent4">
                    <a:lumMod val="75000"/>
                  </a:schemeClr>
                </a:solidFill>
              </a:rPr>
              <a:t>dépiégeage</a:t>
            </a:r>
            <a:endParaRPr lang="fr-FR" sz="1400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1200" i="1" dirty="0" smtClean="0">
                <a:solidFill>
                  <a:schemeClr val="accent4">
                    <a:lumMod val="75000"/>
                  </a:schemeClr>
                </a:solidFill>
              </a:rPr>
              <a:t>Réaction de McNabb et Foster</a:t>
            </a:r>
            <a:endParaRPr lang="fr-FR" sz="11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6388337" y="1915727"/>
                <a:ext cx="1880771" cy="622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/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pi</m:t>
                          </m:r>
                          <m: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ge</m:t>
                          </m:r>
                        </m:sub>
                      </m:sSub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groupChr>
                              <m:groupChrPr>
                                <m:chr m:val="←"/>
                                <m:vertJc m:val="bot"/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</m:sSub>
                              </m:e>
                            </m:groupChr>
                          </m:e>
                        </m:mr>
                        <m:mr>
                          <m:e>
                            <m:groupChr>
                              <m:groupChrPr>
                                <m:chr m:val="→"/>
                                <m:pos m:val="top"/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e>
                            </m:groupChr>
                          </m:e>
                        </m:mr>
                      </m:m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1400" i="0">
                              <a:latin typeface="Cambria Math" panose="02040503050406030204" pitchFamily="18" charset="0"/>
                            </a:rPr>
                            <m:t>pi</m:t>
                          </m:r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m:rPr>
                              <m:sty m:val="p"/>
                            </m:rPr>
                            <a:rPr lang="fr-FR" sz="1400" i="0">
                              <a:latin typeface="Cambria Math" panose="02040503050406030204" pitchFamily="18" charset="0"/>
                            </a:rPr>
                            <m:t>ge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337" y="1915727"/>
                <a:ext cx="1880771" cy="6226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019599" y="2321022"/>
                <a:ext cx="2482283" cy="409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/>
                  <a:t>a</a:t>
                </a:r>
                <a:r>
                  <a:rPr lang="fr-FR" sz="1400" dirty="0" smtClean="0"/>
                  <a:t>vec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fr-FR" sz="1400" dirty="0" smtClean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599" y="2321022"/>
                <a:ext cx="2482283" cy="409086"/>
              </a:xfrm>
              <a:prstGeom prst="rect">
                <a:avLst/>
              </a:prstGeom>
              <a:blipFill>
                <a:blip r:embed="rId8"/>
                <a:stretch>
                  <a:fillRect l="-737" b="-44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983874" y="5168990"/>
                <a:ext cx="2172326" cy="368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i="1" dirty="0" smtClean="0"/>
                  <a:t>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𝑑𝑒𝑠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𝑑𝑒𝑠</m:t>
                        </m:r>
                      </m:sub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𝐸𝑎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𝑑𝑒𝑠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e>
                    </m:d>
                  </m:oMath>
                </a14:m>
                <a:endParaRPr lang="fr-FR" sz="1200" i="1" dirty="0" smtClean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874" y="5168990"/>
                <a:ext cx="2172326" cy="368755"/>
              </a:xfrm>
              <a:prstGeom prst="rect">
                <a:avLst/>
              </a:prstGeom>
              <a:blipFill>
                <a:blip r:embed="rId9"/>
                <a:stretch>
                  <a:fillRect l="-281"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Imag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5021" y="2321022"/>
            <a:ext cx="4180281" cy="247389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418567" y="1879627"/>
            <a:ext cx="222636" cy="227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9662239" y="1963435"/>
            <a:ext cx="222636" cy="227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7627762" y="5168990"/>
            <a:ext cx="417845" cy="227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815095" y="5280964"/>
            <a:ext cx="2697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 smtClean="0">
                <a:solidFill>
                  <a:srgbClr val="FF0000"/>
                </a:solidFill>
              </a:rPr>
              <a:t>Paramètres cinétiques à identifier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41" name="Espace réservé du numéro de diapositive 2"/>
          <p:cNvSpPr txBox="1">
            <a:spLocks/>
          </p:cNvSpPr>
          <p:nvPr/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et simulation de la désorption de l’hydrogène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993" y="817713"/>
            <a:ext cx="9797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ym typeface="Wingdings" panose="05000000000000000000" pitchFamily="2" charset="2"/>
              </a:rPr>
              <a:t>Quantification et optimisation des paramètres cinétiques de désorption et de </a:t>
            </a:r>
            <a:r>
              <a:rPr lang="fr-FR" sz="1600" b="1" dirty="0" err="1" smtClean="0">
                <a:sym typeface="Wingdings" panose="05000000000000000000" pitchFamily="2" charset="2"/>
              </a:rPr>
              <a:t>dépiégeage</a:t>
            </a:r>
            <a:r>
              <a:rPr lang="fr-FR" sz="1600" b="1" dirty="0" smtClean="0">
                <a:sym typeface="Wingdings" panose="05000000000000000000" pitchFamily="2" charset="2"/>
              </a:rPr>
              <a:t> par échantillonnage</a:t>
            </a:r>
            <a:endParaRPr lang="fr-FR" sz="1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343923" y="1734658"/>
            <a:ext cx="1371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Echantillonnage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59825" y="5394062"/>
            <a:ext cx="4443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Calcul du critère d’erreur </a:t>
            </a:r>
            <a:r>
              <a:rPr lang="fr-FR" sz="1400" b="1" dirty="0" err="1">
                <a:solidFill>
                  <a:schemeClr val="accent1">
                    <a:lumMod val="75000"/>
                  </a:schemeClr>
                </a:solidFill>
              </a:rPr>
              <a:t>RR</a:t>
            </a:r>
            <a:r>
              <a:rPr lang="fr-FR" sz="1400" b="1" baseline="-250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 pour chaque essai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00226" y="5482078"/>
                <a:ext cx="3808052" cy="1219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RR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simu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exp</m:t>
                                  </m:r>
                                </m:sub>
                              </m:sSub>
                              <m:r>
                                <a:rPr lang="en-US" sz="1400"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j</m:t>
                                  </m:r>
                                </m:sub>
                              </m:sSub>
                              <m:r>
                                <a:rPr lang="en-US" sz="1400"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)²</m:t>
                              </m:r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max</m:t>
                          </m:r>
                          <m:d>
                            <m:d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k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  <m:t>F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  <m:t>simu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FR" sz="1400" i="1">
                                                      <a:latin typeface="Cambria Math" panose="02040503050406030204" pitchFamily="18" charset="0"/>
                                                      <a:ea typeface="MS Mincho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MS Mincho"/>
                                                      <a:cs typeface="Times New Roman" panose="02020603050405020304" pitchFamily="18" charset="0"/>
                                                    </a:rPr>
                                                    <m:t>x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MS Mincho"/>
                                                      <a:cs typeface="Times New Roman" panose="02020603050405020304" pitchFamily="18" charset="0"/>
                                                    </a:rPr>
                                                    <m:t>k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  <m:sup>
                                  <m:r>
                                    <a:rPr lang="en-US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  </m:t>
                              </m:r>
                              <m:sSup>
                                <m:s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l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  <m:t>F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  <m:t>exp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FR" sz="1400" i="1">
                                                      <a:latin typeface="Cambria Math" panose="02040503050406030204" pitchFamily="18" charset="0"/>
                                                      <a:ea typeface="MS Mincho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MS Mincho"/>
                                                      <a:cs typeface="Times New Roman" panose="02020603050405020304" pitchFamily="18" charset="0"/>
                                                    </a:rPr>
                                                    <m:t>x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MS Mincho"/>
                                                      <a:cs typeface="Times New Roman" panose="02020603050405020304" pitchFamily="18" charset="0"/>
                                                    </a:rPr>
                                                    <m:t>l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  <m:sup>
                                  <m:r>
                                    <a:rPr lang="en-US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⁡</m:t>
                          </m:r>
                        </m:den>
                      </m:f>
                    </m:oMath>
                  </m:oMathPara>
                </a14:m>
                <a:endParaRPr lang="fr-FR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226" y="5482078"/>
                <a:ext cx="3808052" cy="1219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785004" y="1379375"/>
            <a:ext cx="34689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 smtClean="0"/>
              <a:t>Base de données expérimentale</a:t>
            </a:r>
          </a:p>
          <a:p>
            <a:r>
              <a:rPr lang="fr-FR" sz="1400" i="1" dirty="0" smtClean="0"/>
              <a:t>Réalisation </a:t>
            </a:r>
            <a:r>
              <a:rPr lang="fr-FR" sz="1400" i="1" dirty="0"/>
              <a:t>TDS à plusieurs vitesses de </a:t>
            </a:r>
            <a:r>
              <a:rPr lang="fr-FR" sz="1400" i="1" dirty="0" smtClean="0"/>
              <a:t>rampe</a:t>
            </a:r>
          </a:p>
          <a:p>
            <a:pPr algn="ctr"/>
            <a:r>
              <a:rPr lang="fr-FR" sz="1400" i="1" dirty="0" smtClean="0"/>
              <a:t>(1 K/min à 10 K/min)</a:t>
            </a:r>
            <a:endParaRPr lang="fr-FR" sz="1400" i="1" dirty="0"/>
          </a:p>
        </p:txBody>
      </p:sp>
      <p:sp>
        <p:nvSpPr>
          <p:cNvPr id="12" name="Ellipse 11"/>
          <p:cNvSpPr/>
          <p:nvPr/>
        </p:nvSpPr>
        <p:spPr>
          <a:xfrm>
            <a:off x="5049779" y="1751386"/>
            <a:ext cx="294144" cy="27432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042703" y="5410790"/>
            <a:ext cx="294144" cy="27432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8" y="2089670"/>
            <a:ext cx="4114725" cy="3359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au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5459770"/>
                  </p:ext>
                </p:extLst>
              </p:nvPr>
            </p:nvGraphicFramePr>
            <p:xfrm>
              <a:off x="4984334" y="2196323"/>
              <a:ext cx="6359489" cy="929289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498155">
                      <a:extLst>
                        <a:ext uri="{9D8B030D-6E8A-4147-A177-3AD203B41FA5}">
                          <a16:colId xmlns:a16="http://schemas.microsoft.com/office/drawing/2014/main" val="251532819"/>
                        </a:ext>
                      </a:extLst>
                    </a:gridCol>
                    <a:gridCol w="1494981">
                      <a:extLst>
                        <a:ext uri="{9D8B030D-6E8A-4147-A177-3AD203B41FA5}">
                          <a16:colId xmlns:a16="http://schemas.microsoft.com/office/drawing/2014/main" val="3715534302"/>
                        </a:ext>
                      </a:extLst>
                    </a:gridCol>
                    <a:gridCol w="719422">
                      <a:extLst>
                        <a:ext uri="{9D8B030D-6E8A-4147-A177-3AD203B41FA5}">
                          <a16:colId xmlns:a16="http://schemas.microsoft.com/office/drawing/2014/main" val="2629303134"/>
                        </a:ext>
                      </a:extLst>
                    </a:gridCol>
                    <a:gridCol w="866693">
                      <a:extLst>
                        <a:ext uri="{9D8B030D-6E8A-4147-A177-3AD203B41FA5}">
                          <a16:colId xmlns:a16="http://schemas.microsoft.com/office/drawing/2014/main" val="730636422"/>
                        </a:ext>
                      </a:extLst>
                    </a:gridCol>
                    <a:gridCol w="811033">
                      <a:extLst>
                        <a:ext uri="{9D8B030D-6E8A-4147-A177-3AD203B41FA5}">
                          <a16:colId xmlns:a16="http://schemas.microsoft.com/office/drawing/2014/main" val="2627166927"/>
                        </a:ext>
                      </a:extLst>
                    </a:gridCol>
                    <a:gridCol w="969205">
                      <a:extLst>
                        <a:ext uri="{9D8B030D-6E8A-4147-A177-3AD203B41FA5}">
                          <a16:colId xmlns:a16="http://schemas.microsoft.com/office/drawing/2014/main" val="4263654690"/>
                        </a:ext>
                      </a:extLst>
                    </a:gridCol>
                  </a:tblGrid>
                  <a:tr h="4570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12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fr-FR" sz="12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fr-FR" sz="12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kern="1200" dirty="0">
                              <a:effectLst/>
                            </a:rPr>
                            <a:t>(m</a:t>
                          </a:r>
                          <a:r>
                            <a:rPr lang="fr-FR" sz="1200" b="1" kern="1200" baseline="30000" dirty="0">
                              <a:effectLst/>
                            </a:rPr>
                            <a:t>2</a:t>
                          </a:r>
                          <a:r>
                            <a:rPr lang="fr-FR" sz="1200" b="1" kern="1200" dirty="0">
                              <a:effectLst/>
                            </a:rPr>
                            <a:t> s</a:t>
                          </a:r>
                          <a:r>
                            <a:rPr lang="fr-FR" sz="1200" b="1" kern="1200" baseline="30000" dirty="0">
                              <a:effectLst/>
                            </a:rPr>
                            <a:t>-1</a:t>
                          </a:r>
                          <a:r>
                            <a:rPr lang="fr-FR" sz="1200" b="1" kern="1200" dirty="0">
                              <a:effectLst/>
                            </a:rPr>
                            <a:t>)</a:t>
                          </a:r>
                          <a:endParaRPr lang="fr-FR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dirty="0" err="1" smtClean="0">
                              <a:effectLst/>
                            </a:rPr>
                            <a:t>k</a:t>
                          </a:r>
                          <a:r>
                            <a:rPr lang="fr-FR" sz="1200" b="1" baseline="-25000" dirty="0" err="1" smtClean="0">
                              <a:effectLst/>
                            </a:rPr>
                            <a:t>p</a:t>
                          </a:r>
                          <a:endParaRPr lang="fr-FR" sz="1200" b="1" baseline="-25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dirty="0" smtClean="0">
                              <a:effectLst/>
                            </a:rPr>
                            <a:t>(m</a:t>
                          </a:r>
                          <a:r>
                            <a:rPr lang="fr-FR" sz="1200" b="1" baseline="30000" dirty="0" smtClean="0">
                              <a:effectLst/>
                            </a:rPr>
                            <a:t>3</a:t>
                          </a:r>
                          <a:r>
                            <a:rPr lang="fr-FR" sz="1200" b="1" dirty="0" smtClean="0">
                              <a:effectLst/>
                            </a:rPr>
                            <a:t> mol</a:t>
                          </a:r>
                          <a:r>
                            <a:rPr lang="fr-FR" sz="1200" b="1" baseline="30000" dirty="0" smtClean="0">
                              <a:effectLst/>
                            </a:rPr>
                            <a:t>-1</a:t>
                          </a:r>
                          <a:r>
                            <a:rPr lang="fr-FR" sz="1200" b="1" dirty="0" smtClean="0">
                              <a:effectLst/>
                            </a:rPr>
                            <a:t> s</a:t>
                          </a:r>
                          <a:r>
                            <a:rPr lang="fr-FR" sz="1200" b="1" baseline="30000" dirty="0" smtClean="0">
                              <a:effectLst/>
                            </a:rPr>
                            <a:t>-1</a:t>
                          </a:r>
                          <a:r>
                            <a:rPr lang="fr-FR" sz="1200" b="1" dirty="0" smtClean="0">
                              <a:effectLst/>
                            </a:rPr>
                            <a:t>)</a:t>
                          </a:r>
                          <a:endParaRPr lang="fr-FR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kern="12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ln(k</a:t>
                          </a:r>
                          <a:r>
                            <a:rPr lang="fr-FR" sz="1200" b="1" kern="1200" baseline="-25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</a:t>
                          </a:r>
                          <a:r>
                            <a:rPr lang="fr-FR" sz="1200" b="1" kern="1200" baseline="30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lang="fr-FR" sz="1200" b="1" kern="12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fr-FR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dirty="0" smtClean="0">
                              <a:effectLst/>
                            </a:rPr>
                            <a:t>E</a:t>
                          </a:r>
                          <a:r>
                            <a:rPr lang="fr-FR" sz="1200" b="1" baseline="-25000" dirty="0" smtClean="0">
                              <a:effectLst/>
                            </a:rPr>
                            <a:t>l</a:t>
                          </a:r>
                          <a:endParaRPr lang="fr-FR" sz="1200" b="1" baseline="-25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kern="1200" dirty="0">
                              <a:effectLst/>
                            </a:rPr>
                            <a:t>(kJ mol</a:t>
                          </a:r>
                          <a:r>
                            <a:rPr lang="fr-FR" sz="1200" b="1" kern="1200" baseline="30000" dirty="0">
                              <a:effectLst/>
                            </a:rPr>
                            <a:t>-1</a:t>
                          </a:r>
                          <a:r>
                            <a:rPr lang="fr-FR" sz="1200" b="1" kern="1200" dirty="0">
                              <a:effectLst/>
                            </a:rPr>
                            <a:t>)</a:t>
                          </a:r>
                          <a:endParaRPr lang="fr-FR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kern="1200" dirty="0" smtClean="0">
                              <a:effectLst/>
                            </a:rPr>
                            <a:t>N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kern="1200" dirty="0" smtClean="0">
                              <a:effectLst/>
                            </a:rPr>
                            <a:t>(mol m</a:t>
                          </a:r>
                          <a:r>
                            <a:rPr lang="fr-FR" sz="1200" b="1" kern="1200" baseline="30000" dirty="0" smtClean="0">
                              <a:effectLst/>
                            </a:rPr>
                            <a:t>-3</a:t>
                          </a:r>
                          <a:r>
                            <a:rPr lang="fr-FR" sz="1200" b="1" kern="1200" dirty="0" smtClean="0">
                              <a:effectLst/>
                            </a:rPr>
                            <a:t>)</a:t>
                          </a:r>
                          <a:endParaRPr lang="fr-FR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𝐄𝐚</m:t>
                                    </m:r>
                                  </m:e>
                                  <m:sub>
                                    <m:r>
                                      <a:rPr lang="en-U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  <m:r>
                                      <a:rPr lang="fr-FR" sz="1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𝒆𝒔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kern="1200" dirty="0">
                              <a:effectLst/>
                            </a:rPr>
                            <a:t>(kJ mol</a:t>
                          </a:r>
                          <a:r>
                            <a:rPr lang="fr-FR" sz="1200" b="1" kern="1200" baseline="30000" dirty="0">
                              <a:effectLst/>
                            </a:rPr>
                            <a:t>-1</a:t>
                          </a:r>
                          <a:r>
                            <a:rPr lang="fr-FR" sz="1200" b="1" kern="1200" dirty="0">
                              <a:effectLst/>
                            </a:rPr>
                            <a:t>)</a:t>
                          </a:r>
                          <a:endParaRPr lang="fr-FR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76808157"/>
                      </a:ext>
                    </a:extLst>
                  </a:tr>
                  <a:tr h="4722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  <m:r>
                                  <a:rPr lang="fr-FR" sz="1200">
                                    <a:effectLst/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fr-FR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fr-FR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35000</m:t>
                                        </m:r>
                                      </m:num>
                                      <m:den>
                                        <m:r>
                                          <a:rPr lang="fr-FR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𝑅𝑇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2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0,06 </m:t>
                                </m:r>
                                <m:r>
                                  <a:rPr lang="fr-FR" sz="1200">
                                    <a:effectLst/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fr-FR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fr-FR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35000</m:t>
                                        </m:r>
                                      </m:num>
                                      <m:den>
                                        <m:r>
                                          <a:rPr lang="fr-FR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𝑅𝑇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 smtClean="0">
                              <a:effectLst/>
                            </a:rPr>
                            <a:t>18 – 30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 smtClean="0">
                              <a:effectLst/>
                            </a:rPr>
                            <a:t>225 </a:t>
                          </a:r>
                          <a:r>
                            <a:rPr lang="fr-FR" sz="1200" dirty="0">
                              <a:effectLst/>
                            </a:rPr>
                            <a:t>– </a:t>
                          </a:r>
                          <a:r>
                            <a:rPr lang="fr-FR" sz="1200" dirty="0" smtClean="0">
                              <a:effectLst/>
                            </a:rPr>
                            <a:t>305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 smtClean="0">
                              <a:effectLst/>
                            </a:rPr>
                            <a:t>1 – 30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kern="1200" dirty="0" smtClean="0">
                              <a:effectLst/>
                            </a:rPr>
                            <a:t>278 </a:t>
                          </a:r>
                          <a:r>
                            <a:rPr lang="fr-FR" sz="1200" kern="1200" dirty="0">
                              <a:effectLst/>
                            </a:rPr>
                            <a:t>– </a:t>
                          </a:r>
                          <a:r>
                            <a:rPr lang="fr-FR" sz="1200" kern="1200" dirty="0" smtClean="0">
                              <a:effectLst/>
                            </a:rPr>
                            <a:t>294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452937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au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5459770"/>
                  </p:ext>
                </p:extLst>
              </p:nvPr>
            </p:nvGraphicFramePr>
            <p:xfrm>
              <a:off x="4984334" y="2196323"/>
              <a:ext cx="6359489" cy="929289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498155">
                      <a:extLst>
                        <a:ext uri="{9D8B030D-6E8A-4147-A177-3AD203B41FA5}">
                          <a16:colId xmlns:a16="http://schemas.microsoft.com/office/drawing/2014/main" val="251532819"/>
                        </a:ext>
                      </a:extLst>
                    </a:gridCol>
                    <a:gridCol w="1494981">
                      <a:extLst>
                        <a:ext uri="{9D8B030D-6E8A-4147-A177-3AD203B41FA5}">
                          <a16:colId xmlns:a16="http://schemas.microsoft.com/office/drawing/2014/main" val="3715534302"/>
                        </a:ext>
                      </a:extLst>
                    </a:gridCol>
                    <a:gridCol w="719422">
                      <a:extLst>
                        <a:ext uri="{9D8B030D-6E8A-4147-A177-3AD203B41FA5}">
                          <a16:colId xmlns:a16="http://schemas.microsoft.com/office/drawing/2014/main" val="2629303134"/>
                        </a:ext>
                      </a:extLst>
                    </a:gridCol>
                    <a:gridCol w="866693">
                      <a:extLst>
                        <a:ext uri="{9D8B030D-6E8A-4147-A177-3AD203B41FA5}">
                          <a16:colId xmlns:a16="http://schemas.microsoft.com/office/drawing/2014/main" val="730636422"/>
                        </a:ext>
                      </a:extLst>
                    </a:gridCol>
                    <a:gridCol w="811033">
                      <a:extLst>
                        <a:ext uri="{9D8B030D-6E8A-4147-A177-3AD203B41FA5}">
                          <a16:colId xmlns:a16="http://schemas.microsoft.com/office/drawing/2014/main" val="2627166927"/>
                        </a:ext>
                      </a:extLst>
                    </a:gridCol>
                    <a:gridCol w="969205">
                      <a:extLst>
                        <a:ext uri="{9D8B030D-6E8A-4147-A177-3AD203B41FA5}">
                          <a16:colId xmlns:a16="http://schemas.microsoft.com/office/drawing/2014/main" val="4263654690"/>
                        </a:ext>
                      </a:extLst>
                    </a:gridCol>
                  </a:tblGrid>
                  <a:tr h="45708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t="-1333" r="-324797" b="-1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dirty="0" err="1" smtClean="0">
                              <a:effectLst/>
                            </a:rPr>
                            <a:t>k</a:t>
                          </a:r>
                          <a:r>
                            <a:rPr lang="fr-FR" sz="1200" b="1" baseline="-25000" dirty="0" err="1" smtClean="0">
                              <a:effectLst/>
                            </a:rPr>
                            <a:t>p</a:t>
                          </a:r>
                          <a:endParaRPr lang="fr-FR" sz="1200" b="1" baseline="-250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dirty="0" smtClean="0">
                              <a:effectLst/>
                            </a:rPr>
                            <a:t>(m</a:t>
                          </a:r>
                          <a:r>
                            <a:rPr lang="fr-FR" sz="1200" b="1" baseline="30000" dirty="0" smtClean="0">
                              <a:effectLst/>
                            </a:rPr>
                            <a:t>3</a:t>
                          </a:r>
                          <a:r>
                            <a:rPr lang="fr-FR" sz="1200" b="1" dirty="0" smtClean="0">
                              <a:effectLst/>
                            </a:rPr>
                            <a:t> mol</a:t>
                          </a:r>
                          <a:r>
                            <a:rPr lang="fr-FR" sz="1200" b="1" baseline="30000" dirty="0" smtClean="0">
                              <a:effectLst/>
                            </a:rPr>
                            <a:t>-1</a:t>
                          </a:r>
                          <a:r>
                            <a:rPr lang="fr-FR" sz="1200" b="1" dirty="0" smtClean="0">
                              <a:effectLst/>
                            </a:rPr>
                            <a:t> s</a:t>
                          </a:r>
                          <a:r>
                            <a:rPr lang="fr-FR" sz="1200" b="1" baseline="30000" dirty="0" smtClean="0">
                              <a:effectLst/>
                            </a:rPr>
                            <a:t>-1</a:t>
                          </a:r>
                          <a:r>
                            <a:rPr lang="fr-FR" sz="1200" b="1" dirty="0" smtClean="0">
                              <a:effectLst/>
                            </a:rPr>
                            <a:t>)</a:t>
                          </a:r>
                          <a:endParaRPr lang="fr-FR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kern="12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ln(k</a:t>
                          </a:r>
                          <a:r>
                            <a:rPr lang="fr-FR" sz="1200" b="1" kern="1200" baseline="-25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</a:t>
                          </a:r>
                          <a:r>
                            <a:rPr lang="fr-FR" sz="1200" b="1" kern="1200" baseline="30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lang="fr-FR" sz="1200" b="1" kern="12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fr-FR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dirty="0" smtClean="0">
                              <a:effectLst/>
                            </a:rPr>
                            <a:t>E</a:t>
                          </a:r>
                          <a:r>
                            <a:rPr lang="fr-FR" sz="1200" b="1" baseline="-25000" dirty="0" smtClean="0">
                              <a:effectLst/>
                            </a:rPr>
                            <a:t>l</a:t>
                          </a:r>
                          <a:endParaRPr lang="fr-FR" sz="1200" b="1" baseline="-25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kern="1200" dirty="0">
                              <a:effectLst/>
                            </a:rPr>
                            <a:t>(kJ mol</a:t>
                          </a:r>
                          <a:r>
                            <a:rPr lang="fr-FR" sz="1200" b="1" kern="1200" baseline="30000" dirty="0">
                              <a:effectLst/>
                            </a:rPr>
                            <a:t>-1</a:t>
                          </a:r>
                          <a:r>
                            <a:rPr lang="fr-FR" sz="1200" b="1" kern="1200" dirty="0">
                              <a:effectLst/>
                            </a:rPr>
                            <a:t>)</a:t>
                          </a:r>
                          <a:endParaRPr lang="fr-FR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kern="1200" dirty="0" smtClean="0">
                              <a:effectLst/>
                            </a:rPr>
                            <a:t>N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1" kern="1200" dirty="0" smtClean="0">
                              <a:effectLst/>
                            </a:rPr>
                            <a:t>(mol m</a:t>
                          </a:r>
                          <a:r>
                            <a:rPr lang="fr-FR" sz="1200" b="1" kern="1200" baseline="30000" dirty="0" smtClean="0">
                              <a:effectLst/>
                            </a:rPr>
                            <a:t>-3</a:t>
                          </a:r>
                          <a:r>
                            <a:rPr lang="fr-FR" sz="1200" b="1" kern="1200" dirty="0" smtClean="0">
                              <a:effectLst/>
                            </a:rPr>
                            <a:t>)</a:t>
                          </a:r>
                          <a:endParaRPr lang="fr-FR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556604" t="-1333" r="-629" b="-1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6808157"/>
                      </a:ext>
                    </a:extLst>
                  </a:tr>
                  <a:tr h="47220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t="-97436" r="-324797" b="-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408" t="-97436" r="-226122" b="-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 smtClean="0">
                              <a:effectLst/>
                            </a:rPr>
                            <a:t>18 – 30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 smtClean="0">
                              <a:effectLst/>
                            </a:rPr>
                            <a:t>225 </a:t>
                          </a:r>
                          <a:r>
                            <a:rPr lang="fr-FR" sz="1200" dirty="0">
                              <a:effectLst/>
                            </a:rPr>
                            <a:t>– </a:t>
                          </a:r>
                          <a:r>
                            <a:rPr lang="fr-FR" sz="1200" dirty="0" smtClean="0">
                              <a:effectLst/>
                            </a:rPr>
                            <a:t>305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 smtClean="0">
                              <a:effectLst/>
                            </a:rPr>
                            <a:t>1 – 30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kern="1200" dirty="0" smtClean="0">
                              <a:effectLst/>
                            </a:rPr>
                            <a:t>278 </a:t>
                          </a:r>
                          <a:r>
                            <a:rPr lang="fr-FR" sz="1200" kern="1200" dirty="0">
                              <a:effectLst/>
                            </a:rPr>
                            <a:t>– </a:t>
                          </a:r>
                          <a:r>
                            <a:rPr lang="fr-FR" sz="1200" kern="1200" dirty="0" smtClean="0">
                              <a:effectLst/>
                            </a:rPr>
                            <a:t>294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4529376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747344"/>
              </p:ext>
            </p:extLst>
          </p:nvPr>
        </p:nvGraphicFramePr>
        <p:xfrm>
          <a:off x="5260621" y="3222431"/>
          <a:ext cx="2868739" cy="217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136943"/>
              </p:ext>
            </p:extLst>
          </p:nvPr>
        </p:nvGraphicFramePr>
        <p:xfrm>
          <a:off x="8332852" y="3222431"/>
          <a:ext cx="2955557" cy="217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5446296" y="1207911"/>
            <a:ext cx="267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Couplage Cast3M et URANIE</a:t>
            </a:r>
            <a:endParaRPr lang="fr-FR" sz="16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5042703" y="1246033"/>
            <a:ext cx="335680" cy="270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numéro de diapositive 2"/>
          <p:cNvSpPr txBox="1">
            <a:spLocks/>
          </p:cNvSpPr>
          <p:nvPr/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et simulation de la désorption de l’hydrogène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993" y="817713"/>
            <a:ext cx="9797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ym typeface="Wingdings" panose="05000000000000000000" pitchFamily="2" charset="2"/>
              </a:rPr>
              <a:t>Quantification et optimisation des paramètres cinétiques de désorption et de </a:t>
            </a:r>
            <a:r>
              <a:rPr lang="fr-FR" sz="1600" b="1" dirty="0" err="1" smtClean="0">
                <a:sym typeface="Wingdings" panose="05000000000000000000" pitchFamily="2" charset="2"/>
              </a:rPr>
              <a:t>dépiégeage</a:t>
            </a:r>
            <a:r>
              <a:rPr lang="fr-FR" sz="1600" b="1" dirty="0" smtClean="0">
                <a:sym typeface="Wingdings" panose="05000000000000000000" pitchFamily="2" charset="2"/>
              </a:rPr>
              <a:t> par échantillonnage</a:t>
            </a:r>
            <a:endParaRPr lang="fr-FR" sz="1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68442" y="1797571"/>
            <a:ext cx="3810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Calcul du critère d’erreur global RESULTAT = </a:t>
            </a:r>
            <a:r>
              <a:rPr lang="fr-FR" sz="1400" b="1" dirty="0" err="1">
                <a:solidFill>
                  <a:schemeClr val="accent1">
                    <a:lumMod val="75000"/>
                  </a:schemeClr>
                </a:solidFill>
              </a:rPr>
              <a:t>ΣRRi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0" name="Ellipse 19"/>
          <p:cNvSpPr/>
          <p:nvPr/>
        </p:nvSpPr>
        <p:spPr>
          <a:xfrm>
            <a:off x="174298" y="1814299"/>
            <a:ext cx="294144" cy="27432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56619" y="2763380"/>
                <a:ext cx="3080972" cy="703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𝐄𝐚</m:t>
                        </m:r>
                      </m:e>
                      <m:sub>
                        <m:r>
                          <a:rPr lang="fr-FR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𝐝𝐞𝐬</m:t>
                        </m:r>
                      </m:sub>
                    </m:sSub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𝟐𝟖𝟕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fr-FR" sz="1400" b="1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1400" b="1" dirty="0" smtClean="0">
                    <a:solidFill>
                      <a:schemeClr val="tx1"/>
                    </a:solidFill>
                  </a:rPr>
                  <a:t>kJ mol</a:t>
                </a:r>
                <a:r>
                  <a:rPr lang="fr-FR" sz="1400" b="1" baseline="30000" dirty="0" smtClean="0">
                    <a:solidFill>
                      <a:schemeClr val="tx1"/>
                    </a:solidFill>
                  </a:rPr>
                  <a:t>-1</a:t>
                </a:r>
                <a:r>
                  <a:rPr lang="fr-FR" sz="14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400" dirty="0">
                    <a:sym typeface="Wingdings" panose="05000000000000000000" pitchFamily="2" charset="2"/>
                  </a:rPr>
                  <a:t> </a:t>
                </a:r>
                <a:r>
                  <a:rPr lang="fr-FR" sz="1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des</m:t>
                        </m:r>
                      </m:sub>
                    </m:sSub>
                    <m:d>
                      <m:d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Zy</m:t>
                        </m:r>
                        <m:r>
                          <a:rPr lang="fr-F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fr-FR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fr-FR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fr-FR" sz="1400" baseline="30000" dirty="0">
                    <a:solidFill>
                      <a:schemeClr val="tx1"/>
                    </a:solidFill>
                  </a:rPr>
                  <a:t> </a:t>
                </a:r>
                <a:r>
                  <a:rPr lang="fr-FR" sz="1400" dirty="0">
                    <a:solidFill>
                      <a:schemeClr val="tx1"/>
                    </a:solidFill>
                  </a:rPr>
                  <a:t>kJ mol</a:t>
                </a:r>
                <a:r>
                  <a:rPr lang="fr-FR" sz="1400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fr-FR" sz="1400" dirty="0">
                    <a:solidFill>
                      <a:schemeClr val="tx1"/>
                    </a:solidFill>
                  </a:rPr>
                  <a:t> </a:t>
                </a:r>
                <a:r>
                  <a:rPr lang="fr-FR" sz="1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</a:t>
                </a:r>
                <a:endParaRPr lang="fr-FR" sz="1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19" y="2763380"/>
                <a:ext cx="3080972" cy="703911"/>
              </a:xfrm>
              <a:prstGeom prst="rect">
                <a:avLst/>
              </a:prstGeom>
              <a:blipFill>
                <a:blip r:embed="rId2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9362" y="2263634"/>
                <a:ext cx="2765694" cy="414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fr-FR" sz="1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𝐥</m:t>
                        </m:r>
                      </m:sub>
                    </m:sSub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𝟐𝟓𝟒</m:t>
                            </m:r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±</m:t>
                            </m:r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𝟐𝟕</m:t>
                            </m:r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𝐤𝐉</m:t>
                            </m:r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𝐦𝐨𝐥</m:t>
                            </m:r>
                          </m:num>
                          <m:den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𝐑𝐓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b="1" dirty="0" smtClean="0">
                    <a:solidFill>
                      <a:schemeClr val="tx1"/>
                    </a:solidFill>
                  </a:rPr>
                  <a:t> s</a:t>
                </a:r>
                <a:r>
                  <a:rPr lang="fr-FR" sz="1400" b="1" baseline="30000" dirty="0" smtClean="0">
                    <a:solidFill>
                      <a:schemeClr val="tx1"/>
                    </a:solidFill>
                  </a:rPr>
                  <a:t>-1</a:t>
                </a:r>
                <a:endParaRPr lang="fr-FR" sz="14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62" y="2263634"/>
                <a:ext cx="2765694" cy="414729"/>
              </a:xfrm>
              <a:prstGeom prst="rect">
                <a:avLst/>
              </a:prstGeom>
              <a:blipFill>
                <a:blip r:embed="rId3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1171940" y="1324665"/>
            <a:ext cx="267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Couplage Cast3M et URANIE</a:t>
            </a:r>
            <a:endParaRPr lang="fr-FR" sz="16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>
            <a:off x="768347" y="1362787"/>
            <a:ext cx="335680" cy="270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u numéro de diapositive 2"/>
          <p:cNvSpPr txBox="1">
            <a:spLocks/>
          </p:cNvSpPr>
          <p:nvPr/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13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et simulation de la désorption de l’hydrogène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993" y="817713"/>
            <a:ext cx="9797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ym typeface="Wingdings" panose="05000000000000000000" pitchFamily="2" charset="2"/>
              </a:rPr>
              <a:t>Quantification et optimisation des paramètres cinétiques de désorption et de </a:t>
            </a:r>
            <a:r>
              <a:rPr lang="fr-FR" sz="1600" b="1" dirty="0" err="1" smtClean="0">
                <a:sym typeface="Wingdings" panose="05000000000000000000" pitchFamily="2" charset="2"/>
              </a:rPr>
              <a:t>dépiégeage</a:t>
            </a:r>
            <a:r>
              <a:rPr lang="fr-FR" sz="1600" b="1" dirty="0" smtClean="0">
                <a:sym typeface="Wingdings" panose="05000000000000000000" pitchFamily="2" charset="2"/>
              </a:rPr>
              <a:t> par échantillonnage</a:t>
            </a:r>
            <a:endParaRPr lang="fr-FR" sz="1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68442" y="1797571"/>
            <a:ext cx="3810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Calcul du critère d’erreur global RESULTAT = </a:t>
            </a:r>
            <a:r>
              <a:rPr lang="fr-FR" sz="1400" b="1" dirty="0" err="1">
                <a:solidFill>
                  <a:schemeClr val="accent1">
                    <a:lumMod val="75000"/>
                  </a:schemeClr>
                </a:solidFill>
              </a:rPr>
              <a:t>ΣRRi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0" name="Ellipse 19"/>
          <p:cNvSpPr/>
          <p:nvPr/>
        </p:nvSpPr>
        <p:spPr>
          <a:xfrm>
            <a:off x="174298" y="1814299"/>
            <a:ext cx="294144" cy="27432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56619" y="2763380"/>
                <a:ext cx="3080972" cy="703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𝐄𝐚</m:t>
                        </m:r>
                      </m:e>
                      <m:sub>
                        <m:r>
                          <a:rPr lang="fr-FR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𝐝𝐞𝐬</m:t>
                        </m:r>
                      </m:sub>
                    </m:sSub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𝟐𝟖𝟕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fr-FR" sz="1400" b="1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1400" b="1" dirty="0" smtClean="0">
                    <a:solidFill>
                      <a:schemeClr val="tx1"/>
                    </a:solidFill>
                  </a:rPr>
                  <a:t>kJ mol</a:t>
                </a:r>
                <a:r>
                  <a:rPr lang="fr-FR" sz="1400" b="1" baseline="30000" dirty="0" smtClean="0">
                    <a:solidFill>
                      <a:schemeClr val="tx1"/>
                    </a:solidFill>
                  </a:rPr>
                  <a:t>-1</a:t>
                </a:r>
                <a:r>
                  <a:rPr lang="fr-FR" sz="14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400" dirty="0">
                    <a:sym typeface="Wingdings" panose="05000000000000000000" pitchFamily="2" charset="2"/>
                  </a:rPr>
                  <a:t> </a:t>
                </a:r>
                <a:r>
                  <a:rPr lang="fr-FR" sz="1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des</m:t>
                        </m:r>
                      </m:sub>
                    </m:sSub>
                    <m:d>
                      <m:d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Zy</m:t>
                        </m:r>
                        <m:r>
                          <a:rPr lang="fr-F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fr-FR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fr-FR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fr-FR" sz="1400" baseline="30000" dirty="0">
                    <a:solidFill>
                      <a:schemeClr val="tx1"/>
                    </a:solidFill>
                  </a:rPr>
                  <a:t> </a:t>
                </a:r>
                <a:r>
                  <a:rPr lang="fr-FR" sz="1400" dirty="0">
                    <a:solidFill>
                      <a:schemeClr val="tx1"/>
                    </a:solidFill>
                  </a:rPr>
                  <a:t>kJ mol</a:t>
                </a:r>
                <a:r>
                  <a:rPr lang="fr-FR" sz="1400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fr-FR" sz="1400" dirty="0">
                    <a:solidFill>
                      <a:schemeClr val="tx1"/>
                    </a:solidFill>
                  </a:rPr>
                  <a:t> </a:t>
                </a:r>
                <a:r>
                  <a:rPr lang="fr-FR" sz="1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</a:t>
                </a:r>
                <a:endParaRPr lang="fr-FR" sz="1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19" y="2763380"/>
                <a:ext cx="3080972" cy="703911"/>
              </a:xfrm>
              <a:prstGeom prst="rect">
                <a:avLst/>
              </a:prstGeom>
              <a:blipFill>
                <a:blip r:embed="rId2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9362" y="2263634"/>
                <a:ext cx="2765694" cy="414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fr-FR" sz="1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𝐥</m:t>
                        </m:r>
                      </m:sub>
                    </m:sSub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𝟐𝟓𝟒</m:t>
                            </m:r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±</m:t>
                            </m:r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𝟐𝟕</m:t>
                            </m:r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𝐤𝐉</m:t>
                            </m:r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𝐦𝐨𝐥</m:t>
                            </m:r>
                          </m:num>
                          <m:den>
                            <m:r>
                              <a:rPr lang="fr-FR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𝐑𝐓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b="1" dirty="0" smtClean="0">
                    <a:solidFill>
                      <a:schemeClr val="tx1"/>
                    </a:solidFill>
                  </a:rPr>
                  <a:t> s</a:t>
                </a:r>
                <a:r>
                  <a:rPr lang="fr-FR" sz="1400" b="1" baseline="30000" dirty="0" smtClean="0">
                    <a:solidFill>
                      <a:schemeClr val="tx1"/>
                    </a:solidFill>
                  </a:rPr>
                  <a:t>-1</a:t>
                </a:r>
                <a:endParaRPr lang="fr-FR" sz="1400" b="1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62" y="2263634"/>
                <a:ext cx="2765694" cy="414729"/>
              </a:xfrm>
              <a:prstGeom prst="rect">
                <a:avLst/>
              </a:prstGeom>
              <a:blipFill>
                <a:blip r:embed="rId3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/>
          <p:cNvSpPr txBox="1"/>
          <p:nvPr/>
        </p:nvSpPr>
        <p:spPr>
          <a:xfrm>
            <a:off x="5993598" y="1666766"/>
            <a:ext cx="72487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fr-FR" sz="1100" b="1" dirty="0" smtClean="0"/>
              <a:t>10 K/min</a:t>
            </a:r>
            <a:endParaRPr lang="fr-FR" sz="11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7570215" y="2088619"/>
            <a:ext cx="64816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fr-FR" sz="1100" b="1" dirty="0" smtClean="0"/>
              <a:t>7 K/min</a:t>
            </a:r>
            <a:endParaRPr lang="fr-FR" sz="11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0093187" y="2159568"/>
            <a:ext cx="64816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fr-FR" sz="1100" b="1" dirty="0" smtClean="0"/>
              <a:t>7 K/min</a:t>
            </a:r>
            <a:endParaRPr lang="fr-FR" sz="11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18432" y="3842206"/>
            <a:ext cx="64816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fr-FR" sz="1100" b="1" dirty="0" smtClean="0"/>
              <a:t>5 K/min</a:t>
            </a:r>
            <a:endParaRPr lang="fr-FR" sz="11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7482635" y="3842206"/>
            <a:ext cx="64816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fr-FR" sz="1100" b="1" dirty="0"/>
              <a:t>3</a:t>
            </a:r>
            <a:r>
              <a:rPr lang="fr-FR" sz="1100" b="1" dirty="0" smtClean="0"/>
              <a:t> K/min</a:t>
            </a:r>
            <a:endParaRPr lang="fr-FR" sz="11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1173481" y="4317703"/>
            <a:ext cx="64816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fr-FR" sz="1100" b="1" dirty="0"/>
              <a:t>1</a:t>
            </a:r>
            <a:r>
              <a:rPr lang="fr-FR" sz="1100" b="1" dirty="0" smtClean="0"/>
              <a:t> K/min</a:t>
            </a:r>
            <a:endParaRPr lang="fr-FR" sz="11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1171940" y="1324665"/>
            <a:ext cx="267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Couplage Cast3M et URANIE</a:t>
            </a:r>
            <a:endParaRPr lang="fr-FR" sz="16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>
            <a:off x="768347" y="1362787"/>
            <a:ext cx="335680" cy="270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4355506" y="1472614"/>
            <a:ext cx="7709180" cy="4320995"/>
            <a:chOff x="4355506" y="1472614"/>
            <a:chExt cx="7709180" cy="4320995"/>
          </a:xfrm>
        </p:grpSpPr>
        <p:grpSp>
          <p:nvGrpSpPr>
            <p:cNvPr id="8" name="Groupe 7"/>
            <p:cNvGrpSpPr/>
            <p:nvPr/>
          </p:nvGrpSpPr>
          <p:grpSpPr>
            <a:xfrm>
              <a:off x="4355506" y="1472614"/>
              <a:ext cx="7709180" cy="4320995"/>
              <a:chOff x="4355506" y="1472614"/>
              <a:chExt cx="7709180" cy="4320995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4355506" y="1472614"/>
                <a:ext cx="7709180" cy="4320995"/>
                <a:chOff x="4355506" y="1472614"/>
                <a:chExt cx="7709180" cy="4320995"/>
              </a:xfrm>
            </p:grpSpPr>
            <p:grpSp>
              <p:nvGrpSpPr>
                <p:cNvPr id="5" name="Groupe 4"/>
                <p:cNvGrpSpPr/>
                <p:nvPr/>
              </p:nvGrpSpPr>
              <p:grpSpPr>
                <a:xfrm>
                  <a:off x="4355506" y="1472614"/>
                  <a:ext cx="7709180" cy="4320995"/>
                  <a:chOff x="4355506" y="1472614"/>
                  <a:chExt cx="7709180" cy="4320995"/>
                </a:xfrm>
              </p:grpSpPr>
              <p:grpSp>
                <p:nvGrpSpPr>
                  <p:cNvPr id="32" name="Groupe 31"/>
                  <p:cNvGrpSpPr/>
                  <p:nvPr/>
                </p:nvGrpSpPr>
                <p:grpSpPr>
                  <a:xfrm>
                    <a:off x="4355506" y="1472614"/>
                    <a:ext cx="7709180" cy="4320995"/>
                    <a:chOff x="2246753" y="829277"/>
                    <a:chExt cx="8760410" cy="4910211"/>
                  </a:xfrm>
                </p:grpSpPr>
                <p:pic>
                  <p:nvPicPr>
                    <p:cNvPr id="6" name="Image 5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253343" y="829277"/>
                      <a:ext cx="2913861" cy="245476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" name="Image 10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9441" y="834654"/>
                      <a:ext cx="2913861" cy="245476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Image 13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093301" y="831619"/>
                      <a:ext cx="2913861" cy="24500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Image 24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246753" y="3284724"/>
                      <a:ext cx="2913861" cy="245476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Image 25"/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5730" y="3280040"/>
                      <a:ext cx="2913861" cy="245944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Image 26"/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093302" y="3280040"/>
                      <a:ext cx="2913861" cy="2454764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" name="Rectangle 2"/>
                  <p:cNvSpPr/>
                  <p:nvPr/>
                </p:nvSpPr>
                <p:spPr>
                  <a:xfrm>
                    <a:off x="4414838" y="3386138"/>
                    <a:ext cx="214312" cy="1762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6989809" y="3395928"/>
                    <a:ext cx="214312" cy="1762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8" name="Rectangle 27"/>
                <p:cNvSpPr/>
                <p:nvPr/>
              </p:nvSpPr>
              <p:spPr>
                <a:xfrm>
                  <a:off x="4403741" y="5560887"/>
                  <a:ext cx="214312" cy="176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992881" y="5547872"/>
                  <a:ext cx="214312" cy="176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9500482" y="5535361"/>
                <a:ext cx="214312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9564780" y="3386138"/>
              <a:ext cx="214312" cy="176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468442" y="3637766"/>
            <a:ext cx="3109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Comparaison simulations / expériences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174298" y="3654494"/>
            <a:ext cx="294144" cy="27432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1440" y="4094206"/>
            <a:ext cx="4123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400" b="1" dirty="0" smtClean="0">
                <a:sym typeface="Wingdings" panose="05000000000000000000" pitchFamily="2" charset="2"/>
              </a:rPr>
              <a:t>Simulation des 2 pics de désorption</a:t>
            </a:r>
          </a:p>
          <a:p>
            <a:r>
              <a:rPr lang="fr-FR" sz="1400" dirty="0" smtClean="0">
                <a:sym typeface="Wingdings" panose="05000000000000000000" pitchFamily="2" charset="2"/>
              </a:rPr>
              <a:t>Bonne représentation de la libération d’hydrogène des précipités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91440" y="4985420"/>
            <a:ext cx="4123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400" b="1" dirty="0" smtClean="0">
                <a:sym typeface="Wingdings" panose="05000000000000000000" pitchFamily="2" charset="2"/>
              </a:rPr>
              <a:t>Difficultés en termes de forme et de position du deuxième pic</a:t>
            </a:r>
          </a:p>
          <a:p>
            <a:pPr algn="just"/>
            <a:r>
              <a:rPr lang="fr-FR" sz="1400" dirty="0" smtClean="0">
                <a:sym typeface="Wingdings" panose="05000000000000000000" pitchFamily="2" charset="2"/>
              </a:rPr>
              <a:t>Equation de piégeage/</a:t>
            </a:r>
            <a:r>
              <a:rPr lang="fr-FR" sz="1400" dirty="0" err="1" smtClean="0">
                <a:sym typeface="Wingdings" panose="05000000000000000000" pitchFamily="2" charset="2"/>
              </a:rPr>
              <a:t>dépiégeage</a:t>
            </a:r>
            <a:r>
              <a:rPr lang="fr-FR" sz="1400" dirty="0" smtClean="0">
                <a:sym typeface="Wingdings" panose="05000000000000000000" pitchFamily="2" charset="2"/>
              </a:rPr>
              <a:t> pas adaptée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0768" y="5711573"/>
            <a:ext cx="7029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1400" i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Observation par DSC : dissolution des précipités au cours de la rampe en température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1400" i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Une dissolution totale des précipités est nécessaire pour désorber l’intégralité de H</a:t>
            </a:r>
            <a:endParaRPr lang="fr-FR" sz="1400" i="1" dirty="0">
              <a:solidFill>
                <a:schemeClr val="accent5"/>
              </a:solidFill>
            </a:endParaRPr>
          </a:p>
        </p:txBody>
      </p:sp>
      <p:sp>
        <p:nvSpPr>
          <p:cNvPr id="43" name="Espace réservé du numéro de diapositive 2"/>
          <p:cNvSpPr txBox="1">
            <a:spLocks/>
          </p:cNvSpPr>
          <p:nvPr/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14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6096001" y="1679171"/>
            <a:ext cx="0" cy="351628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15504" y="2514919"/>
            <a:ext cx="452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 smtClean="0"/>
              <a:t>Implémentation des lois de piégeage et de diffusion </a:t>
            </a:r>
            <a:endParaRPr lang="fr-FR" sz="1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15502" y="3228855"/>
            <a:ext cx="452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 smtClean="0"/>
              <a:t>Identification des constantes cinétiques de désorption et de </a:t>
            </a:r>
            <a:r>
              <a:rPr lang="fr-FR" sz="1600" dirty="0" err="1" smtClean="0"/>
              <a:t>dépiégeage</a:t>
            </a:r>
            <a:endParaRPr lang="fr-FR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6606149" y="2514919"/>
            <a:ext cx="5062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 smtClean="0"/>
              <a:t>Implémentation de la loi de dissolution des précipités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accent3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600" dirty="0" smtClean="0"/>
              <a:t>Distribution non uniforme des pièges</a:t>
            </a:r>
          </a:p>
          <a:p>
            <a:pPr algn="l"/>
            <a:r>
              <a:rPr lang="fr-FR" sz="1600" dirty="0" smtClean="0">
                <a:sym typeface="Wingdings" panose="05000000000000000000" pitchFamily="2" charset="2"/>
              </a:rPr>
              <a:t> Application pour les défauts d’irradiation (lacunes, dislocations…)</a:t>
            </a:r>
            <a:endParaRPr lang="fr-FR" sz="1600" dirty="0"/>
          </a:p>
        </p:txBody>
      </p:sp>
      <p:sp>
        <p:nvSpPr>
          <p:cNvPr id="27" name="Rectangle 26"/>
          <p:cNvSpPr/>
          <p:nvPr/>
        </p:nvSpPr>
        <p:spPr>
          <a:xfrm flipH="1" flipV="1">
            <a:off x="303414" y="2111433"/>
            <a:ext cx="5590310" cy="235250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76587" y="1921774"/>
            <a:ext cx="29393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Couplage URANIE – Cast3M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flipH="1" flipV="1">
            <a:off x="6298276" y="2111433"/>
            <a:ext cx="5590310" cy="23525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667678" y="1921774"/>
            <a:ext cx="29393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600" dirty="0">
                <a:solidFill>
                  <a:schemeClr val="accent3"/>
                </a:solidFill>
                <a:sym typeface="Wingdings" panose="05000000000000000000" pitchFamily="2" charset="2"/>
              </a:rPr>
              <a:t></a:t>
            </a:r>
            <a:r>
              <a:rPr lang="fr-FR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olidFill>
                  <a:schemeClr val="accent3"/>
                </a:solidFill>
              </a:rPr>
              <a:t>Couplage URANIE – Cast3M </a:t>
            </a:r>
            <a:r>
              <a:rPr lang="fr-FR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</a:t>
            </a:r>
            <a:endParaRPr lang="fr-FR" sz="1600" dirty="0">
              <a:solidFill>
                <a:schemeClr val="accent3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34046" y="1090353"/>
            <a:ext cx="91239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/>
              <a:t>Partie 1 : </a:t>
            </a:r>
            <a:r>
              <a:rPr lang="fr-FR" sz="1800" b="1" dirty="0" smtClean="0"/>
              <a:t>étude de la désorption de l’hydrogène d’élaboration d’un alliage Zr-1%Nb non oxydé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41307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127570" y="4801465"/>
            <a:ext cx="10393870" cy="775597"/>
          </a:xfrm>
        </p:spPr>
        <p:txBody>
          <a:bodyPr/>
          <a:lstStyle/>
          <a:p>
            <a:r>
              <a:rPr lang="fr-FR" sz="2800" cap="all" dirty="0" smtClean="0"/>
              <a:t>Partie 2 : étude </a:t>
            </a:r>
            <a:r>
              <a:rPr lang="fr-FR" sz="2800" cap="all" dirty="0"/>
              <a:t>de la désorption du deutérium d’un alliage Zircaloy-4 oxydé en milieu REP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274815" y="1423965"/>
            <a:ext cx="4614593" cy="2917123"/>
            <a:chOff x="7005055" y="3323885"/>
            <a:chExt cx="4614593" cy="2917123"/>
          </a:xfrm>
        </p:grpSpPr>
        <p:grpSp>
          <p:nvGrpSpPr>
            <p:cNvPr id="5" name="Groupe 4"/>
            <p:cNvGrpSpPr/>
            <p:nvPr/>
          </p:nvGrpSpPr>
          <p:grpSpPr>
            <a:xfrm>
              <a:off x="7005055" y="3929384"/>
              <a:ext cx="4113149" cy="2311624"/>
              <a:chOff x="1540971" y="1822612"/>
              <a:chExt cx="4113149" cy="2311624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1540971" y="1822612"/>
                <a:ext cx="4113149" cy="2311624"/>
                <a:chOff x="1665205" y="2031618"/>
                <a:chExt cx="4113149" cy="2311624"/>
              </a:xfrm>
            </p:grpSpPr>
            <p:grpSp>
              <p:nvGrpSpPr>
                <p:cNvPr id="14" name="Groupe 13"/>
                <p:cNvGrpSpPr/>
                <p:nvPr/>
              </p:nvGrpSpPr>
              <p:grpSpPr>
                <a:xfrm>
                  <a:off x="1665205" y="2031618"/>
                  <a:ext cx="3023679" cy="2019603"/>
                  <a:chOff x="1557941" y="4084211"/>
                  <a:chExt cx="3023679" cy="2019603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1557941" y="4084211"/>
                    <a:ext cx="2490344" cy="20196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fr-FR" sz="1200" dirty="0">
                      <a:solidFill>
                        <a:srgbClr val="0000D4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4048285" y="4084211"/>
                    <a:ext cx="533335" cy="2019603"/>
                  </a:xfrm>
                  <a:prstGeom prst="rect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31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5" name="Flèche droite 14"/>
                <p:cNvSpPr/>
                <p:nvPr/>
              </p:nvSpPr>
              <p:spPr>
                <a:xfrm>
                  <a:off x="4309081" y="2964337"/>
                  <a:ext cx="252000" cy="154159"/>
                </a:xfrm>
                <a:prstGeom prst="rightArrow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6" name="ZoneTexte 15"/>
                <p:cNvSpPr txBox="1"/>
                <p:nvPr/>
              </p:nvSpPr>
              <p:spPr>
                <a:xfrm>
                  <a:off x="4730671" y="2697466"/>
                  <a:ext cx="3129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fr-FR" sz="1600" dirty="0">
                      <a:solidFill>
                        <a:schemeClr val="accent3"/>
                      </a:solidFill>
                    </a:rPr>
                    <a:t>H</a:t>
                  </a:r>
                  <a:endParaRPr lang="fr-FR" sz="1600" baseline="-250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4732426" y="3021203"/>
                  <a:ext cx="3113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fr-FR" sz="1600" dirty="0" smtClean="0">
                      <a:solidFill>
                        <a:schemeClr val="accent3"/>
                      </a:solidFill>
                    </a:rPr>
                    <a:t>H</a:t>
                  </a:r>
                  <a:endParaRPr lang="fr-FR" sz="1600" baseline="-250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5396518" y="2849896"/>
                  <a:ext cx="38183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fr-FR" sz="1600" dirty="0" smtClean="0">
                      <a:solidFill>
                        <a:schemeClr val="accent3"/>
                      </a:solidFill>
                    </a:rPr>
                    <a:t>H</a:t>
                  </a:r>
                  <a:r>
                    <a:rPr lang="fr-FR" sz="1600" baseline="-25000" dirty="0" smtClean="0">
                      <a:solidFill>
                        <a:schemeClr val="accent3"/>
                      </a:solidFill>
                    </a:rPr>
                    <a:t>2</a:t>
                  </a:r>
                  <a:endParaRPr lang="fr-FR" sz="1600" baseline="-250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9" name="Flèche droite 18"/>
                <p:cNvSpPr/>
                <p:nvPr/>
              </p:nvSpPr>
              <p:spPr>
                <a:xfrm>
                  <a:off x="2676279" y="2964336"/>
                  <a:ext cx="435106" cy="154159"/>
                </a:xfrm>
                <a:prstGeom prst="rightArrow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" name="Flèche courbée vers le haut 19"/>
                <p:cNvSpPr/>
                <p:nvPr/>
              </p:nvSpPr>
              <p:spPr>
                <a:xfrm>
                  <a:off x="4059215" y="4133497"/>
                  <a:ext cx="192668" cy="209745"/>
                </a:xfrm>
                <a:prstGeom prst="curvedUpArrow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lèche courbée vers le haut 20"/>
                <p:cNvSpPr/>
                <p:nvPr/>
              </p:nvSpPr>
              <p:spPr>
                <a:xfrm>
                  <a:off x="4570356" y="4133497"/>
                  <a:ext cx="192668" cy="209745"/>
                </a:xfrm>
                <a:prstGeom prst="curvedUpArrow">
                  <a:avLst/>
                </a:prstGeom>
                <a:solidFill>
                  <a:schemeClr val="accent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687129" y="2031618"/>
                  <a:ext cx="45719" cy="20196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3" name="Connecteur droit avec flèche 22"/>
                <p:cNvCxnSpPr/>
                <p:nvPr/>
              </p:nvCxnSpPr>
              <p:spPr>
                <a:xfrm>
                  <a:off x="5018633" y="3019173"/>
                  <a:ext cx="330561" cy="0"/>
                </a:xfrm>
                <a:prstGeom prst="straightConnector1">
                  <a:avLst/>
                </a:prstGeom>
                <a:ln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ZoneTexte 11"/>
              <p:cNvSpPr txBox="1"/>
              <p:nvPr/>
            </p:nvSpPr>
            <p:spPr>
              <a:xfrm>
                <a:off x="4045139" y="3337763"/>
                <a:ext cx="5180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 smtClean="0"/>
                  <a:t>ZrO</a:t>
                </a:r>
                <a:r>
                  <a:rPr lang="fr-FR" sz="1400" b="1" baseline="-25000" dirty="0" smtClean="0"/>
                  <a:t>2</a:t>
                </a:r>
                <a:endParaRPr lang="fr-FR" sz="1400" b="1" baseline="-25000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2309543" y="3337762"/>
                <a:ext cx="9110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 smtClean="0"/>
                  <a:t>Zircaloy-4</a:t>
                </a:r>
                <a:endParaRPr lang="fr-FR" sz="1400" b="1" baseline="-25000" dirty="0"/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9931503" y="3929384"/>
              <a:ext cx="1688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3"/>
                  </a:solidFill>
                </a:rPr>
                <a:t>Processus de désorption</a:t>
              </a:r>
              <a:endParaRPr lang="fr-FR" sz="1400" dirty="0">
                <a:solidFill>
                  <a:schemeClr val="accent3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415084" y="3929384"/>
              <a:ext cx="16881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5"/>
                  </a:solidFill>
                </a:rPr>
                <a:t>Processus de diffusion dans le métal</a:t>
              </a:r>
              <a:endParaRPr lang="fr-FR" sz="1400" dirty="0">
                <a:solidFill>
                  <a:schemeClr val="accent5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917993" y="3323885"/>
              <a:ext cx="1688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Processus de diffusion dans ZrO</a:t>
              </a:r>
              <a:r>
                <a:rPr lang="fr-FR" sz="1400" baseline="-25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2</a:t>
              </a:r>
              <a:endParaRPr lang="fr-FR" sz="1400" baseline="-250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513635" y="4777968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dirty="0" smtClean="0">
                  <a:solidFill>
                    <a:schemeClr val="accent5"/>
                  </a:solidFill>
                </a:rPr>
                <a:t>H</a:t>
              </a:r>
              <a:endParaRPr lang="fr-FR" sz="1600" baseline="-25000" dirty="0">
                <a:solidFill>
                  <a:schemeClr val="accent5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9592785" y="4578385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H</a:t>
              </a:r>
              <a:endParaRPr lang="fr-FR" sz="1600" baseline="-250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8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472575" y="1655595"/>
            <a:ext cx="7811193" cy="20544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u="sng" dirty="0" smtClean="0"/>
              <a:t>Objectifs :</a:t>
            </a:r>
          </a:p>
          <a:p>
            <a:pPr algn="ctr">
              <a:lnSpc>
                <a:spcPct val="150000"/>
              </a:lnSpc>
            </a:pPr>
            <a:endParaRPr lang="fr-FR" sz="5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b="1" dirty="0"/>
              <a:t>Déterminer l’étape cinétiquement limitante </a:t>
            </a:r>
            <a:r>
              <a:rPr lang="fr-FR" sz="1600" dirty="0"/>
              <a:t>du processus de désorption de l’hydrogène d’un alliage de Zircaloy-4 oxydé en milieu REP</a:t>
            </a:r>
          </a:p>
          <a:p>
            <a:pPr algn="ctr">
              <a:lnSpc>
                <a:spcPct val="150000"/>
              </a:lnSpc>
            </a:pPr>
            <a:endParaRPr lang="fr-FR" sz="800" b="1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b="1" dirty="0"/>
              <a:t>Quantifier les constantes cinétiques associées</a:t>
            </a:r>
          </a:p>
          <a:p>
            <a:pPr algn="just">
              <a:lnSpc>
                <a:spcPct val="150000"/>
              </a:lnSpc>
            </a:pPr>
            <a:endParaRPr lang="fr-FR" sz="800" b="1" dirty="0" smtClean="0"/>
          </a:p>
        </p:txBody>
      </p:sp>
      <p:sp>
        <p:nvSpPr>
          <p:cNvPr id="43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 smtClean="0"/>
              <a:t>Partie 2 : Alliage Zircaloy-4 oxydé en milieu REP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3472575" y="1076898"/>
            <a:ext cx="78350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rgbClr val="FF0000"/>
                </a:solidFill>
              </a:rPr>
              <a:t>Etude de la désorption du deutérium d’un alliage Zircaloy-4 oxydé en milieu REP</a:t>
            </a:r>
            <a:endParaRPr lang="fr-FR" sz="1800" dirty="0">
              <a:solidFill>
                <a:srgbClr val="FF0000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5905731" y="4004979"/>
            <a:ext cx="711200" cy="65024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351774" y="4820348"/>
            <a:ext cx="4726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2"/>
                </a:solidFill>
              </a:rPr>
              <a:t>Obtention des flux de désorption de l’hydrogène par thermodésorption (TDS)</a:t>
            </a:r>
          </a:p>
          <a:p>
            <a:pPr algn="ctr"/>
            <a:r>
              <a:rPr lang="fr-FR" sz="1600" dirty="0" smtClean="0">
                <a:solidFill>
                  <a:schemeClr val="accent2"/>
                </a:solidFill>
              </a:rPr>
              <a:t>+</a:t>
            </a:r>
          </a:p>
          <a:p>
            <a:pPr algn="ctr"/>
            <a:r>
              <a:rPr lang="fr-FR" sz="1600" dirty="0" smtClean="0">
                <a:solidFill>
                  <a:schemeClr val="accent2"/>
                </a:solidFill>
              </a:rPr>
              <a:t>Profils de diffusion du deutérium après désorption par analyses SIMS</a:t>
            </a:r>
            <a:endParaRPr lang="fr-FR" sz="1600" dirty="0">
              <a:solidFill>
                <a:schemeClr val="accent2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rot="16200000" flipH="1">
            <a:off x="8116396" y="4004980"/>
            <a:ext cx="711200" cy="65024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548999" y="4089558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Simulation</a:t>
            </a:r>
            <a:endParaRPr lang="fr-F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950017" y="4089558"/>
            <a:ext cx="145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 smtClean="0">
                <a:solidFill>
                  <a:schemeClr val="accent2"/>
                </a:solidFill>
              </a:rPr>
              <a:t>Expérimental</a:t>
            </a:r>
            <a:endParaRPr lang="fr-FR" sz="1800" b="1" dirty="0">
              <a:solidFill>
                <a:schemeClr val="accent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93789" y="4765529"/>
            <a:ext cx="40119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Modèle numérique avec le code Cast3M </a:t>
            </a:r>
          </a:p>
          <a:p>
            <a:pPr algn="ctr"/>
            <a:r>
              <a:rPr lang="fr-FR" sz="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  <a:p>
            <a:pPr algn="ctr"/>
            <a:endParaRPr lang="fr-F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Optimisation des paramètres de la constante cinétique avec la plateforme URANIE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" y="5351470"/>
            <a:ext cx="1784479" cy="64807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9" y="4638593"/>
            <a:ext cx="602679" cy="6501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8" y="803582"/>
            <a:ext cx="3534382" cy="21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172" y="2139470"/>
            <a:ext cx="4343550" cy="275990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517511" y="1233060"/>
            <a:ext cx="6243759" cy="4616525"/>
            <a:chOff x="517511" y="1681951"/>
            <a:chExt cx="6243759" cy="4616525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517511" y="1681951"/>
              <a:ext cx="1457325" cy="8858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Chargement cathodique en H et D</a:t>
              </a:r>
              <a:endParaRPr lang="fr-FR" sz="1600" b="1" dirty="0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2443026" y="1681951"/>
              <a:ext cx="1922585" cy="8858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Recuit d’homogénéisation</a:t>
              </a:r>
              <a:endParaRPr lang="fr-FR" sz="1600" b="1" dirty="0"/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4833801" y="1794194"/>
              <a:ext cx="1927469" cy="60435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Quantification </a:t>
              </a:r>
              <a:r>
                <a:rPr lang="fr-FR" sz="1600" b="1" dirty="0"/>
                <a:t>TDS</a:t>
              </a:r>
            </a:p>
            <a:p>
              <a:pPr algn="ctr"/>
              <a:r>
                <a:rPr lang="fr-FR" sz="1600" dirty="0" smtClean="0"/>
                <a:t> [H] et [D]</a:t>
              </a: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2306558" y="2855221"/>
              <a:ext cx="2195520" cy="8858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Oxydation milieu REP 360 °C – 188 bars</a:t>
              </a:r>
            </a:p>
            <a:p>
              <a:pPr algn="ctr"/>
              <a:r>
                <a:rPr lang="fr-FR" sz="1600" dirty="0" smtClean="0"/>
                <a:t>50 jours – 1,5 µm</a:t>
              </a:r>
              <a:endParaRPr lang="fr-FR" sz="1600" dirty="0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1575820" y="4462440"/>
              <a:ext cx="3656996" cy="8858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Traitement thermique de désorption</a:t>
              </a:r>
            </a:p>
            <a:p>
              <a:pPr algn="ctr"/>
              <a:r>
                <a:rPr lang="fr-FR" sz="1600" dirty="0" smtClean="0"/>
                <a:t>TDS 500 °C – 7 jours</a:t>
              </a:r>
            </a:p>
            <a:p>
              <a:pPr algn="ctr"/>
              <a:r>
                <a:rPr lang="fr-FR" sz="1600" dirty="0" smtClean="0"/>
                <a:t>TDS 450 °C – 19 jours</a:t>
              </a:r>
              <a:endParaRPr lang="fr-FR" sz="1600" dirty="0"/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583447" y="3851399"/>
              <a:ext cx="1555994" cy="40413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Analyses SIMS</a:t>
              </a:r>
              <a:endParaRPr lang="fr-FR" sz="1600" dirty="0" smtClean="0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4833801" y="5694120"/>
              <a:ext cx="1927469" cy="60435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Quantification </a:t>
              </a:r>
              <a:r>
                <a:rPr lang="fr-FR" sz="1600" b="1" dirty="0"/>
                <a:t>TDS</a:t>
              </a:r>
            </a:p>
            <a:p>
              <a:pPr algn="ctr"/>
              <a:r>
                <a:rPr lang="fr-FR" sz="1600" dirty="0" smtClean="0"/>
                <a:t> [H] et [D]</a:t>
              </a:r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587060" y="5803890"/>
              <a:ext cx="1555994" cy="40413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Analyses SIMS</a:t>
              </a:r>
              <a:endParaRPr lang="fr-FR" sz="1600" dirty="0" smtClean="0"/>
            </a:p>
          </p:txBody>
        </p:sp>
        <p:cxnSp>
          <p:nvCxnSpPr>
            <p:cNvPr id="32" name="Connecteur droit avec flèche 31"/>
            <p:cNvCxnSpPr>
              <a:stCxn id="4" idx="3"/>
              <a:endCxn id="14" idx="1"/>
            </p:cNvCxnSpPr>
            <p:nvPr/>
          </p:nvCxnSpPr>
          <p:spPr>
            <a:xfrm>
              <a:off x="1974836" y="2124864"/>
              <a:ext cx="46819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4357862" y="2124863"/>
              <a:ext cx="46819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stCxn id="14" idx="2"/>
              <a:endCxn id="16" idx="0"/>
            </p:cNvCxnSpPr>
            <p:nvPr/>
          </p:nvCxnSpPr>
          <p:spPr>
            <a:xfrm flipH="1">
              <a:off x="3404318" y="2567776"/>
              <a:ext cx="1" cy="2874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>
              <a:stCxn id="16" idx="2"/>
              <a:endCxn id="17" idx="0"/>
            </p:cNvCxnSpPr>
            <p:nvPr/>
          </p:nvCxnSpPr>
          <p:spPr>
            <a:xfrm>
              <a:off x="3404318" y="3741046"/>
              <a:ext cx="0" cy="7213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3404318" y="5341915"/>
              <a:ext cx="0" cy="67751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H="1">
              <a:off x="2132471" y="4055699"/>
              <a:ext cx="12606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 smtClean="0"/>
              <a:t>Démarche expérimentale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2143646" y="5557064"/>
            <a:ext cx="12606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3422377" y="5557064"/>
            <a:ext cx="14036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7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19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41025"/>
              </p:ext>
            </p:extLst>
          </p:nvPr>
        </p:nvGraphicFramePr>
        <p:xfrm>
          <a:off x="239028" y="1239739"/>
          <a:ext cx="6187111" cy="169580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88337">
                  <a:extLst>
                    <a:ext uri="{9D8B030D-6E8A-4147-A177-3AD203B41FA5}">
                      <a16:colId xmlns:a16="http://schemas.microsoft.com/office/drawing/2014/main" val="3560126800"/>
                    </a:ext>
                  </a:extLst>
                </a:gridCol>
                <a:gridCol w="1376744">
                  <a:extLst>
                    <a:ext uri="{9D8B030D-6E8A-4147-A177-3AD203B41FA5}">
                      <a16:colId xmlns:a16="http://schemas.microsoft.com/office/drawing/2014/main" val="88522021"/>
                    </a:ext>
                  </a:extLst>
                </a:gridCol>
                <a:gridCol w="1676919">
                  <a:extLst>
                    <a:ext uri="{9D8B030D-6E8A-4147-A177-3AD203B41FA5}">
                      <a16:colId xmlns:a16="http://schemas.microsoft.com/office/drawing/2014/main" val="2767971928"/>
                    </a:ext>
                  </a:extLst>
                </a:gridCol>
                <a:gridCol w="1745111">
                  <a:extLst>
                    <a:ext uri="{9D8B030D-6E8A-4147-A177-3AD203B41FA5}">
                      <a16:colId xmlns:a16="http://schemas.microsoft.com/office/drawing/2014/main" val="2555793484"/>
                    </a:ext>
                  </a:extLst>
                </a:gridCol>
              </a:tblGrid>
              <a:tr h="672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 smtClean="0">
                          <a:effectLst/>
                        </a:rPr>
                        <a:t>Initial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(avant oxydation)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accent2"/>
                          </a:solidFill>
                          <a:effectLst/>
                        </a:rPr>
                        <a:t>Après 7 jours à 773 K</a:t>
                      </a:r>
                      <a:endParaRPr lang="fr-FR" sz="13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Après 19 jours à 723 K</a:t>
                      </a:r>
                      <a:endParaRPr lang="fr-FR" sz="13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2804214"/>
                  </a:ext>
                </a:extLst>
              </a:tr>
              <a:tr h="5403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[H] (ppm mass. H)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56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accent2"/>
                          </a:solidFill>
                          <a:effectLst/>
                        </a:rPr>
                        <a:t>82</a:t>
                      </a:r>
                      <a:endParaRPr lang="fr-FR" sz="13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93</a:t>
                      </a:r>
                      <a:endParaRPr lang="fr-FR" sz="13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0210957"/>
                  </a:ext>
                </a:extLst>
              </a:tr>
              <a:tr h="483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[D] (ppm mass. H)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27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accent2"/>
                          </a:solidFill>
                          <a:effectLst/>
                        </a:rPr>
                        <a:t>31</a:t>
                      </a:r>
                      <a:endParaRPr lang="fr-FR" sz="13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fr-FR" sz="13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5723161"/>
                  </a:ext>
                </a:extLst>
              </a:tr>
            </a:tbl>
          </a:graphicData>
        </a:graphic>
      </p:graphicFrame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/>
              <a:t>Estimation de la quantité de </a:t>
            </a:r>
            <a:r>
              <a:rPr lang="fr-FR" dirty="0" smtClean="0"/>
              <a:t>D </a:t>
            </a:r>
            <a:r>
              <a:rPr lang="fr-FR" dirty="0" err="1"/>
              <a:t>désorbé</a:t>
            </a:r>
            <a:r>
              <a:rPr lang="fr-FR" dirty="0"/>
              <a:t> après oxydation et TT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532804" y="827389"/>
            <a:ext cx="1782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sng" dirty="0"/>
              <a:t>Quantification TDS</a:t>
            </a:r>
          </a:p>
        </p:txBody>
      </p:sp>
      <p:sp>
        <p:nvSpPr>
          <p:cNvPr id="39" name="Flèche droite 38"/>
          <p:cNvSpPr/>
          <p:nvPr/>
        </p:nvSpPr>
        <p:spPr>
          <a:xfrm>
            <a:off x="6648700" y="2626050"/>
            <a:ext cx="250092" cy="17589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898791" y="2538822"/>
            <a:ext cx="4925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3"/>
                </a:solidFill>
              </a:rPr>
              <a:t>[D] sensiblement équivalentes avant et après désorption </a:t>
            </a:r>
            <a:endParaRPr lang="fr-FR" sz="1600" dirty="0">
              <a:solidFill>
                <a:schemeClr val="accent3"/>
              </a:solidFill>
            </a:endParaRPr>
          </a:p>
        </p:txBody>
      </p:sp>
      <p:sp>
        <p:nvSpPr>
          <p:cNvPr id="41" name="Flèche droite 40"/>
          <p:cNvSpPr/>
          <p:nvPr/>
        </p:nvSpPr>
        <p:spPr>
          <a:xfrm>
            <a:off x="6648700" y="1933490"/>
            <a:ext cx="250092" cy="175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6898791" y="1848653"/>
            <a:ext cx="509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Augmentation de [H] après désorption due à l’absorption de H au cours de l’oxydation</a:t>
            </a:r>
          </a:p>
        </p:txBody>
      </p:sp>
    </p:spTree>
    <p:extLst>
      <p:ext uri="{BB962C8B-B14F-4D97-AF65-F5344CB8AC3E}">
        <p14:creationId xmlns:p14="http://schemas.microsoft.com/office/powerpoint/2010/main" val="37644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" y="1208796"/>
            <a:ext cx="5698457" cy="46651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34742" y="3266982"/>
            <a:ext cx="63572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/>
              <a:t>Problématiques liées à l’hydrogène et au tritium dans les REP </a:t>
            </a:r>
            <a:r>
              <a:rPr lang="fr-FR" sz="1800" b="1" dirty="0" smtClean="0"/>
              <a:t>:</a:t>
            </a:r>
          </a:p>
          <a:p>
            <a:endParaRPr lang="fr-FR" sz="1800" b="1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u="sng" dirty="0" smtClean="0">
                <a:solidFill>
                  <a:schemeClr val="accent2"/>
                </a:solidFill>
              </a:rPr>
              <a:t>Hydruration </a:t>
            </a:r>
            <a:endParaRPr lang="fr-FR" sz="1800" u="sng" dirty="0">
              <a:solidFill>
                <a:schemeClr val="accent2"/>
              </a:solidFill>
            </a:endParaRPr>
          </a:p>
          <a:p>
            <a:r>
              <a:rPr lang="fr-FR" sz="1800" dirty="0"/>
              <a:t>Interaction gaine/milieu primaire : absorption d’hydrogène en situation de corrosion</a:t>
            </a:r>
          </a:p>
          <a:p>
            <a:r>
              <a:rPr lang="fr-FR" sz="1800" dirty="0"/>
              <a:t>	</a:t>
            </a:r>
            <a:r>
              <a:rPr lang="fr-FR" sz="1800" dirty="0" smtClean="0">
                <a:sym typeface="Wingdings" panose="05000000000000000000" pitchFamily="2" charset="2"/>
              </a:rPr>
              <a:t> </a:t>
            </a:r>
            <a:r>
              <a:rPr lang="fr-FR" sz="1800" dirty="0">
                <a:sym typeface="Wingdings" panose="05000000000000000000" pitchFamily="2" charset="2"/>
              </a:rPr>
              <a:t>Fragilisation des gaines de crayons de combustible </a:t>
            </a:r>
            <a:endParaRPr lang="fr-FR" sz="1800" dirty="0"/>
          </a:p>
          <a:p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u="sng" dirty="0" smtClean="0">
                <a:solidFill>
                  <a:schemeClr val="accent3"/>
                </a:solidFill>
              </a:rPr>
              <a:t>Relâchement </a:t>
            </a:r>
            <a:r>
              <a:rPr lang="fr-FR" sz="1800" u="sng" dirty="0">
                <a:solidFill>
                  <a:schemeClr val="accent3"/>
                </a:solidFill>
              </a:rPr>
              <a:t>du </a:t>
            </a:r>
            <a:r>
              <a:rPr lang="fr-FR" sz="1800" u="sng" dirty="0" smtClean="0">
                <a:solidFill>
                  <a:schemeClr val="accent3"/>
                </a:solidFill>
              </a:rPr>
              <a:t>tritium et </a:t>
            </a:r>
            <a:r>
              <a:rPr lang="fr-FR" sz="1800" u="sng" smtClean="0">
                <a:solidFill>
                  <a:schemeClr val="accent3"/>
                </a:solidFill>
              </a:rPr>
              <a:t>de l’hydrogène </a:t>
            </a:r>
            <a:endParaRPr lang="fr-FR" sz="1800" u="sng" dirty="0" smtClean="0">
              <a:solidFill>
                <a:schemeClr val="accent3"/>
              </a:solidFill>
            </a:endParaRPr>
          </a:p>
          <a:p>
            <a:r>
              <a:rPr lang="fr-FR" sz="1800" dirty="0" smtClean="0"/>
              <a:t>Dans le milieu primaire en réacteur en fonctionnement et dans les colis lors du transport de combustible usé</a:t>
            </a:r>
          </a:p>
          <a:p>
            <a:r>
              <a:rPr lang="fr-FR" sz="1800" dirty="0"/>
              <a:t>	</a:t>
            </a:r>
            <a:r>
              <a:rPr lang="fr-FR" sz="1800" dirty="0" smtClean="0">
                <a:sym typeface="Wingdings" panose="05000000000000000000" pitchFamily="2" charset="2"/>
              </a:rPr>
              <a:t> Problématique de sûreté</a:t>
            </a:r>
            <a:endParaRPr lang="fr-FR" sz="1800" dirty="0"/>
          </a:p>
        </p:txBody>
      </p:sp>
      <p:grpSp>
        <p:nvGrpSpPr>
          <p:cNvPr id="8" name="Groupe 7"/>
          <p:cNvGrpSpPr/>
          <p:nvPr/>
        </p:nvGrpSpPr>
        <p:grpSpPr>
          <a:xfrm>
            <a:off x="5934277" y="903809"/>
            <a:ext cx="4576001" cy="2147287"/>
            <a:chOff x="5542392" y="758920"/>
            <a:chExt cx="4576001" cy="2147287"/>
          </a:xfrm>
        </p:grpSpPr>
        <p:sp>
          <p:nvSpPr>
            <p:cNvPr id="9" name="ZoneTexte 8"/>
            <p:cNvSpPr txBox="1"/>
            <p:nvPr/>
          </p:nvSpPr>
          <p:spPr>
            <a:xfrm>
              <a:off x="5542392" y="967802"/>
              <a:ext cx="1992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u="sng" dirty="0" smtClean="0"/>
                <a:t>Coupe d’un crayon de combustible</a:t>
              </a:r>
              <a:endParaRPr lang="fr-FR" sz="1400" b="1" u="sng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7646348" y="1214206"/>
              <a:ext cx="1691999" cy="1692001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680066" y="1253877"/>
              <a:ext cx="1620000" cy="162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770066" y="1334138"/>
              <a:ext cx="1440000" cy="144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189544" y="1747280"/>
              <a:ext cx="661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3"/>
                  </a:solidFill>
                </a:rPr>
                <a:t>UO</a:t>
              </a:r>
              <a:r>
                <a:rPr lang="fr-FR" sz="1600" b="1" baseline="-25000" dirty="0" smtClean="0">
                  <a:solidFill>
                    <a:schemeClr val="accent3"/>
                  </a:solidFill>
                </a:rPr>
                <a:t>2</a:t>
              </a:r>
              <a:endParaRPr lang="fr-FR" sz="2000" b="1" baseline="-25000" dirty="0">
                <a:solidFill>
                  <a:schemeClr val="accent3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126621" y="1793446"/>
              <a:ext cx="1302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Alliage de zirconium</a:t>
              </a:r>
              <a:endParaRPr lang="fr-FR" sz="1600" b="1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372065" y="2016324"/>
              <a:ext cx="746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accent1"/>
                  </a:solidFill>
                </a:rPr>
                <a:t>ZrO</a:t>
              </a:r>
              <a:r>
                <a:rPr lang="fr-FR" sz="1600" b="1" baseline="-25000" dirty="0" smtClean="0">
                  <a:solidFill>
                    <a:schemeClr val="accent1"/>
                  </a:solidFill>
                </a:rPr>
                <a:t>2</a:t>
              </a:r>
              <a:endParaRPr lang="fr-FR" sz="1600" b="1" baseline="-25000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Connecteur droit avec flèche 15"/>
            <p:cNvCxnSpPr>
              <a:stCxn id="20" idx="2"/>
            </p:cNvCxnSpPr>
            <p:nvPr/>
          </p:nvCxnSpPr>
          <p:spPr>
            <a:xfrm flipH="1">
              <a:off x="8959635" y="1376700"/>
              <a:ext cx="468712" cy="41840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>
              <a:off x="8913565" y="2348274"/>
              <a:ext cx="416074" cy="433358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9210066" y="758920"/>
              <a:ext cx="5677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accent2"/>
                  </a:solidFill>
                </a:rPr>
                <a:t>H</a:t>
              </a:r>
              <a:r>
                <a:rPr lang="fr-FR" sz="1600" b="1" baseline="-25000" dirty="0" smtClean="0">
                  <a:solidFill>
                    <a:schemeClr val="accent2"/>
                  </a:solidFill>
                </a:rPr>
                <a:t>2</a:t>
              </a:r>
              <a:r>
                <a:rPr lang="fr-FR" sz="1600" b="1" dirty="0" smtClean="0">
                  <a:solidFill>
                    <a:schemeClr val="accent2"/>
                  </a:solidFill>
                </a:rPr>
                <a:t>O</a:t>
              </a:r>
              <a:endParaRPr lang="fr-FR" sz="400" b="1" dirty="0">
                <a:solidFill>
                  <a:schemeClr val="accent2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897010" y="2068312"/>
              <a:ext cx="1177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3"/>
                  </a:solidFill>
                </a:rPr>
                <a:t>Production du T</a:t>
              </a:r>
              <a:endParaRPr lang="fr-FR" sz="1200" dirty="0">
                <a:solidFill>
                  <a:schemeClr val="accent3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961232" y="1099701"/>
              <a:ext cx="934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2"/>
                  </a:solidFill>
                </a:rPr>
                <a:t>Source de H</a:t>
              </a:r>
              <a:endParaRPr lang="fr-FR" sz="1200" dirty="0">
                <a:solidFill>
                  <a:schemeClr val="accent2"/>
                </a:solidFill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7322737" y="2061552"/>
              <a:ext cx="433303" cy="23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 smtClean="0"/>
              <a:t>Contexte et problématiques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0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2" y="3520883"/>
            <a:ext cx="4322575" cy="157482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20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41025"/>
              </p:ext>
            </p:extLst>
          </p:nvPr>
        </p:nvGraphicFramePr>
        <p:xfrm>
          <a:off x="239028" y="1239739"/>
          <a:ext cx="6187111" cy="169580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88337">
                  <a:extLst>
                    <a:ext uri="{9D8B030D-6E8A-4147-A177-3AD203B41FA5}">
                      <a16:colId xmlns:a16="http://schemas.microsoft.com/office/drawing/2014/main" val="3560126800"/>
                    </a:ext>
                  </a:extLst>
                </a:gridCol>
                <a:gridCol w="1376744">
                  <a:extLst>
                    <a:ext uri="{9D8B030D-6E8A-4147-A177-3AD203B41FA5}">
                      <a16:colId xmlns:a16="http://schemas.microsoft.com/office/drawing/2014/main" val="88522021"/>
                    </a:ext>
                  </a:extLst>
                </a:gridCol>
                <a:gridCol w="1676919">
                  <a:extLst>
                    <a:ext uri="{9D8B030D-6E8A-4147-A177-3AD203B41FA5}">
                      <a16:colId xmlns:a16="http://schemas.microsoft.com/office/drawing/2014/main" val="2767971928"/>
                    </a:ext>
                  </a:extLst>
                </a:gridCol>
                <a:gridCol w="1745111">
                  <a:extLst>
                    <a:ext uri="{9D8B030D-6E8A-4147-A177-3AD203B41FA5}">
                      <a16:colId xmlns:a16="http://schemas.microsoft.com/office/drawing/2014/main" val="2555793484"/>
                    </a:ext>
                  </a:extLst>
                </a:gridCol>
              </a:tblGrid>
              <a:tr h="672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 smtClean="0">
                          <a:effectLst/>
                        </a:rPr>
                        <a:t>Initial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(avant oxydation)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accent2"/>
                          </a:solidFill>
                          <a:effectLst/>
                        </a:rPr>
                        <a:t>Après 7 jours à 773 K</a:t>
                      </a:r>
                      <a:endParaRPr lang="fr-FR" sz="13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Après 19 jours à 723 K</a:t>
                      </a:r>
                      <a:endParaRPr lang="fr-FR" sz="13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2804214"/>
                  </a:ext>
                </a:extLst>
              </a:tr>
              <a:tr h="5403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[H] (ppm mass. H)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56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accent2"/>
                          </a:solidFill>
                          <a:effectLst/>
                        </a:rPr>
                        <a:t>82</a:t>
                      </a:r>
                      <a:endParaRPr lang="fr-FR" sz="13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93</a:t>
                      </a:r>
                      <a:endParaRPr lang="fr-FR" sz="13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0210957"/>
                  </a:ext>
                </a:extLst>
              </a:tr>
              <a:tr h="483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[D] (ppm mass. H)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27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accent2"/>
                          </a:solidFill>
                          <a:effectLst/>
                        </a:rPr>
                        <a:t>31</a:t>
                      </a:r>
                      <a:endParaRPr lang="fr-FR" sz="13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fr-FR" sz="13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5723161"/>
                  </a:ext>
                </a:extLst>
              </a:tr>
            </a:tbl>
          </a:graphicData>
        </a:graphic>
      </p:graphicFrame>
      <p:grpSp>
        <p:nvGrpSpPr>
          <p:cNvPr id="26" name="Groupe 25"/>
          <p:cNvGrpSpPr/>
          <p:nvPr/>
        </p:nvGrpSpPr>
        <p:grpSpPr>
          <a:xfrm>
            <a:off x="-174567" y="5243670"/>
            <a:ext cx="9838585" cy="884948"/>
            <a:chOff x="3166829" y="5496312"/>
            <a:chExt cx="5390601" cy="884948"/>
          </a:xfrm>
        </p:grpSpPr>
        <p:sp>
          <p:nvSpPr>
            <p:cNvPr id="27" name="Rectangle 26"/>
            <p:cNvSpPr/>
            <p:nvPr/>
          </p:nvSpPr>
          <p:spPr>
            <a:xfrm>
              <a:off x="3166829" y="5551354"/>
              <a:ext cx="53906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1" algn="just"/>
              <a:r>
                <a:rPr lang="fr-FR" sz="1600" b="1" dirty="0">
                  <a:solidFill>
                    <a:srgbClr val="FF0000"/>
                  </a:solidFill>
                </a:rPr>
                <a:t>Désorption 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négligeable de H et D</a:t>
              </a:r>
            </a:p>
            <a:p>
              <a:pPr marL="457200" lvl="1" algn="just"/>
              <a:endParaRPr lang="fr-FR" sz="800" dirty="0" smtClean="0"/>
            </a:p>
            <a:p>
              <a:pPr marL="457200" lvl="1" algn="just"/>
              <a:r>
                <a:rPr lang="fr-FR" sz="1600" dirty="0" smtClean="0">
                  <a:sym typeface="Wingdings" panose="05000000000000000000" pitchFamily="2" charset="2"/>
                </a:rPr>
                <a:t> analyses des profils de diffusion de D dans la couche d’oxyde par analyses SIMS : </a:t>
              </a:r>
              <a:r>
                <a:rPr lang="fr-FR" sz="1600" b="1" dirty="0" smtClean="0">
                  <a:sym typeface="Wingdings" panose="05000000000000000000" pitchFamily="2" charset="2"/>
                </a:rPr>
                <a:t>étape limitante ? </a:t>
              </a:r>
              <a:endParaRPr lang="fr-FR" sz="1600" b="1" dirty="0" smtClean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95357" y="5496312"/>
              <a:ext cx="4713189" cy="8849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/>
              <a:t>Estimation de la quantité de </a:t>
            </a:r>
            <a:r>
              <a:rPr lang="fr-FR" dirty="0" smtClean="0"/>
              <a:t>D </a:t>
            </a:r>
            <a:r>
              <a:rPr lang="fr-FR" dirty="0" err="1"/>
              <a:t>désorbé</a:t>
            </a:r>
            <a:r>
              <a:rPr lang="fr-FR" dirty="0"/>
              <a:t> après oxydation et TT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32804" y="827389"/>
            <a:ext cx="1782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sng" dirty="0"/>
              <a:t>Quantification TDS</a:t>
            </a:r>
          </a:p>
        </p:txBody>
      </p:sp>
      <p:sp>
        <p:nvSpPr>
          <p:cNvPr id="34" name="Flèche droite 33"/>
          <p:cNvSpPr/>
          <p:nvPr/>
        </p:nvSpPr>
        <p:spPr>
          <a:xfrm>
            <a:off x="6648700" y="2626050"/>
            <a:ext cx="250092" cy="17589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898791" y="2538822"/>
            <a:ext cx="4925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3"/>
                </a:solidFill>
              </a:rPr>
              <a:t>[D] sensiblement équivalentes avant et après désorption </a:t>
            </a:r>
            <a:endParaRPr lang="fr-FR" sz="1600" dirty="0">
              <a:solidFill>
                <a:schemeClr val="accent3"/>
              </a:solidFill>
            </a:endParaRPr>
          </a:p>
        </p:txBody>
      </p:sp>
      <p:sp>
        <p:nvSpPr>
          <p:cNvPr id="36" name="Flèche droite 35"/>
          <p:cNvSpPr/>
          <p:nvPr/>
        </p:nvSpPr>
        <p:spPr>
          <a:xfrm>
            <a:off x="6648700" y="1933490"/>
            <a:ext cx="250092" cy="175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6898791" y="1848653"/>
            <a:ext cx="509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Augmentation de [H] après désorption due à l’absorption de H au cours de l’oxydation</a:t>
            </a:r>
          </a:p>
        </p:txBody>
      </p:sp>
    </p:spTree>
    <p:extLst>
      <p:ext uri="{BB962C8B-B14F-4D97-AF65-F5344CB8AC3E}">
        <p14:creationId xmlns:p14="http://schemas.microsoft.com/office/powerpoint/2010/main" val="40129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/>
          <a:srcRect l="48587"/>
          <a:stretch/>
        </p:blipFill>
        <p:spPr>
          <a:xfrm>
            <a:off x="3569676" y="1253384"/>
            <a:ext cx="3426035" cy="2427106"/>
          </a:xfrm>
          <a:prstGeom prst="rect">
            <a:avLst/>
          </a:prstGeom>
          <a:noFill/>
        </p:spPr>
      </p:pic>
      <p:sp>
        <p:nvSpPr>
          <p:cNvPr id="45" name="Flèche courbée vers le bas 44"/>
          <p:cNvSpPr/>
          <p:nvPr/>
        </p:nvSpPr>
        <p:spPr>
          <a:xfrm rot="1239919">
            <a:off x="6900530" y="1265328"/>
            <a:ext cx="1051364" cy="3713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5407" y="1353450"/>
            <a:ext cx="975946" cy="1944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/>
          <a:srcRect r="52997"/>
          <a:stretch/>
        </p:blipFill>
        <p:spPr>
          <a:xfrm>
            <a:off x="332028" y="1253384"/>
            <a:ext cx="3132141" cy="2427106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21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19912" y="1042162"/>
            <a:ext cx="1512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i="1" dirty="0" smtClean="0"/>
              <a:t>Profil de diffusion </a:t>
            </a:r>
            <a:r>
              <a:rPr lang="fr-FR" sz="1200" i="1" baseline="30000" dirty="0" smtClean="0"/>
              <a:t>16</a:t>
            </a:r>
            <a:r>
              <a:rPr lang="fr-FR" sz="1200" i="1" dirty="0" smtClean="0"/>
              <a:t>O</a:t>
            </a:r>
            <a:endParaRPr lang="fr-FR" sz="1200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296370" y="1042161"/>
            <a:ext cx="1456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i="1" dirty="0" smtClean="0"/>
              <a:t>Profil de diffusion </a:t>
            </a:r>
            <a:r>
              <a:rPr lang="fr-FR" sz="1200" i="1" baseline="30000" dirty="0" smtClean="0"/>
              <a:t>2</a:t>
            </a:r>
            <a:r>
              <a:rPr lang="fr-FR" sz="1200" i="1" dirty="0" smtClean="0"/>
              <a:t>H</a:t>
            </a:r>
            <a:endParaRPr lang="fr-FR" sz="1200" i="1" dirty="0"/>
          </a:p>
        </p:txBody>
      </p:sp>
      <p:graphicFrame>
        <p:nvGraphicFramePr>
          <p:cNvPr id="37" name="Graphique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834584"/>
              </p:ext>
            </p:extLst>
          </p:nvPr>
        </p:nvGraphicFramePr>
        <p:xfrm>
          <a:off x="7238875" y="1870411"/>
          <a:ext cx="3918313" cy="308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Flèche droite 38"/>
          <p:cNvSpPr/>
          <p:nvPr/>
        </p:nvSpPr>
        <p:spPr>
          <a:xfrm>
            <a:off x="406855" y="4010410"/>
            <a:ext cx="250092" cy="175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56947" y="3924690"/>
            <a:ext cx="5993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Dissolution peu marquée lors des TT de désorption avec étalement de l’interface oxyde / métal</a:t>
            </a:r>
            <a:endParaRPr lang="fr-FR" sz="1400" dirty="0"/>
          </a:p>
        </p:txBody>
      </p:sp>
      <p:sp>
        <p:nvSpPr>
          <p:cNvPr id="41" name="Flèche droite 40"/>
          <p:cNvSpPr/>
          <p:nvPr/>
        </p:nvSpPr>
        <p:spPr>
          <a:xfrm>
            <a:off x="406854" y="4691388"/>
            <a:ext cx="250092" cy="175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656945" y="4625444"/>
            <a:ext cx="621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Gradient de concentration de </a:t>
            </a:r>
            <a:r>
              <a:rPr lang="fr-FR" sz="1400" baseline="30000" dirty="0" smtClean="0"/>
              <a:t>2</a:t>
            </a:r>
            <a:r>
              <a:rPr lang="fr-FR" sz="1400" dirty="0" smtClean="0"/>
              <a:t>H dans l’oxyde</a:t>
            </a:r>
          </a:p>
          <a:p>
            <a:pPr algn="just"/>
            <a:r>
              <a:rPr lang="fr-FR" sz="1400" dirty="0" smtClean="0">
                <a:sym typeface="Wingdings" panose="05000000000000000000" pitchFamily="2" charset="2"/>
              </a:rPr>
              <a:t>     passage de l’interface métal / oxyde lors des TT de désorption</a:t>
            </a:r>
            <a:endParaRPr lang="fr-FR" sz="1400" dirty="0"/>
          </a:p>
        </p:txBody>
      </p:sp>
      <p:sp>
        <p:nvSpPr>
          <p:cNvPr id="43" name="Flèche droite 42"/>
          <p:cNvSpPr/>
          <p:nvPr/>
        </p:nvSpPr>
        <p:spPr>
          <a:xfrm>
            <a:off x="406854" y="5458644"/>
            <a:ext cx="250092" cy="175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656945" y="5392700"/>
            <a:ext cx="6338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Intensité du </a:t>
            </a:r>
            <a:r>
              <a:rPr lang="fr-FR" sz="1400" baseline="30000" dirty="0" smtClean="0"/>
              <a:t>2</a:t>
            </a:r>
            <a:r>
              <a:rPr lang="fr-FR" sz="1400" dirty="0" smtClean="0"/>
              <a:t>H plus élevée après désorption à 773 K pendant 7 jours</a:t>
            </a:r>
          </a:p>
          <a:p>
            <a:pPr algn="just"/>
            <a:r>
              <a:rPr lang="fr-FR" sz="1400" dirty="0" smtClean="0">
                <a:sym typeface="Wingdings" panose="05000000000000000000" pitchFamily="2" charset="2"/>
              </a:rPr>
              <a:t>     dépendance </a:t>
            </a:r>
            <a:r>
              <a:rPr lang="fr-FR" sz="1400" dirty="0">
                <a:sym typeface="Wingdings" panose="05000000000000000000" pitchFamily="2" charset="2"/>
              </a:rPr>
              <a:t>à la </a:t>
            </a:r>
            <a:r>
              <a:rPr lang="fr-FR" sz="1400" dirty="0" smtClean="0">
                <a:sym typeface="Wingdings" panose="05000000000000000000" pitchFamily="2" charset="2"/>
              </a:rPr>
              <a:t>température de la constante d’équilibre interfaciale</a:t>
            </a:r>
            <a:endParaRPr lang="fr-FR" sz="1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7845194" y="928785"/>
            <a:ext cx="388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Transformation du temps d’abrasion en profondeur</a:t>
            </a:r>
          </a:p>
          <a:p>
            <a:pPr algn="l"/>
            <a:endParaRPr lang="fr-FR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interface franche située à 50% de I</a:t>
            </a:r>
            <a:r>
              <a:rPr lang="fr-FR" sz="1400" baseline="-25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16O</a:t>
            </a:r>
            <a:endParaRPr lang="fr-FR" sz="1400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8059737" y="5368093"/>
            <a:ext cx="309745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Mécanisme de désorption ?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Simulation des profils de diffusion de </a:t>
            </a:r>
            <a:r>
              <a:rPr lang="fr-FR" sz="1400" baseline="30000" dirty="0" smtClean="0">
                <a:solidFill>
                  <a:srgbClr val="FF0000"/>
                </a:solidFill>
              </a:rPr>
              <a:t>2</a:t>
            </a:r>
            <a:r>
              <a:rPr lang="fr-FR" sz="1400" dirty="0" smtClean="0">
                <a:solidFill>
                  <a:srgbClr val="FF0000"/>
                </a:solidFill>
              </a:rPr>
              <a:t>H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37756" y="1025300"/>
            <a:ext cx="122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Interface diffuse</a:t>
            </a:r>
            <a:endParaRPr lang="fr-F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070860" y="1263827"/>
            <a:ext cx="160020" cy="26655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898098" y="1768510"/>
            <a:ext cx="232259" cy="144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093927" y="1878543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Dissolution</a:t>
            </a:r>
            <a:endParaRPr lang="fr-FR" sz="1200" dirty="0"/>
          </a:p>
        </p:txBody>
      </p: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/>
              <a:t>Evolution de la distribution de </a:t>
            </a:r>
            <a:r>
              <a:rPr lang="fr-FR" dirty="0" smtClean="0"/>
              <a:t>D </a:t>
            </a:r>
            <a:r>
              <a:rPr lang="fr-FR" dirty="0"/>
              <a:t>dans la couche d’oxyde au cours des </a:t>
            </a:r>
            <a:r>
              <a:rPr lang="fr-FR" dirty="0" smtClean="0"/>
              <a:t>TT </a:t>
            </a:r>
            <a:r>
              <a:rPr lang="fr-FR" dirty="0"/>
              <a:t>de désorption</a:t>
            </a:r>
          </a:p>
        </p:txBody>
      </p:sp>
    </p:spTree>
    <p:extLst>
      <p:ext uri="{BB962C8B-B14F-4D97-AF65-F5344CB8AC3E}">
        <p14:creationId xmlns:p14="http://schemas.microsoft.com/office/powerpoint/2010/main" val="31127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35055" y="1957083"/>
            <a:ext cx="4897571" cy="2625102"/>
            <a:chOff x="502655" y="2323838"/>
            <a:chExt cx="4897571" cy="2625102"/>
          </a:xfrm>
        </p:grpSpPr>
        <p:grpSp>
          <p:nvGrpSpPr>
            <p:cNvPr id="52" name="Groupe 51"/>
            <p:cNvGrpSpPr/>
            <p:nvPr/>
          </p:nvGrpSpPr>
          <p:grpSpPr>
            <a:xfrm>
              <a:off x="502655" y="2323838"/>
              <a:ext cx="4152685" cy="2625102"/>
              <a:chOff x="7005055" y="3323885"/>
              <a:chExt cx="4152685" cy="2625102"/>
            </a:xfrm>
          </p:grpSpPr>
          <p:grpSp>
            <p:nvGrpSpPr>
              <p:cNvPr id="53" name="Groupe 52"/>
              <p:cNvGrpSpPr/>
              <p:nvPr/>
            </p:nvGrpSpPr>
            <p:grpSpPr>
              <a:xfrm>
                <a:off x="7005055" y="3929384"/>
                <a:ext cx="3067643" cy="2019603"/>
                <a:chOff x="1540971" y="1822612"/>
                <a:chExt cx="3067643" cy="2019603"/>
              </a:xfrm>
            </p:grpSpPr>
            <p:grpSp>
              <p:nvGrpSpPr>
                <p:cNvPr id="59" name="Groupe 58"/>
                <p:cNvGrpSpPr/>
                <p:nvPr/>
              </p:nvGrpSpPr>
              <p:grpSpPr>
                <a:xfrm>
                  <a:off x="1540971" y="1822612"/>
                  <a:ext cx="3067643" cy="2019603"/>
                  <a:chOff x="1665205" y="2031618"/>
                  <a:chExt cx="3067643" cy="2019603"/>
                </a:xfrm>
              </p:grpSpPr>
              <p:grpSp>
                <p:nvGrpSpPr>
                  <p:cNvPr id="62" name="Groupe 61"/>
                  <p:cNvGrpSpPr/>
                  <p:nvPr/>
                </p:nvGrpSpPr>
                <p:grpSpPr>
                  <a:xfrm>
                    <a:off x="1665205" y="2031618"/>
                    <a:ext cx="3023679" cy="2019603"/>
                    <a:chOff x="1557941" y="4084211"/>
                    <a:chExt cx="3023679" cy="2019603"/>
                  </a:xfrm>
                </p:grpSpPr>
                <p:sp>
                  <p:nvSpPr>
                    <p:cNvPr id="72" name="Rectangle 71"/>
                    <p:cNvSpPr/>
                    <p:nvPr/>
                  </p:nvSpPr>
                  <p:spPr>
                    <a:xfrm>
                      <a:off x="1557941" y="4084211"/>
                      <a:ext cx="2490344" cy="201960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fr-FR" sz="1200" dirty="0">
                        <a:solidFill>
                          <a:srgbClr val="0000D4"/>
                        </a:solidFill>
                      </a:endParaRPr>
                    </a:p>
                  </p:txBody>
                </p:sp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4048285" y="4084211"/>
                      <a:ext cx="533335" cy="2019603"/>
                    </a:xfrm>
                    <a:prstGeom prst="rect">
                      <a:avLst/>
                    </a:prstGeom>
                    <a:solidFill>
                      <a:schemeClr val="accent1">
                        <a:alpha val="50000"/>
                      </a:schemeClr>
                    </a:solidFill>
                    <a:ln w="3175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  <p:sp>
                <p:nvSpPr>
                  <p:cNvPr id="63" name="Flèche droite 62"/>
                  <p:cNvSpPr/>
                  <p:nvPr/>
                </p:nvSpPr>
                <p:spPr>
                  <a:xfrm>
                    <a:off x="4309081" y="2964337"/>
                    <a:ext cx="252000" cy="154159"/>
                  </a:xfrm>
                  <a:prstGeom prst="rightArrow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67" name="Flèche droite 66"/>
                  <p:cNvSpPr/>
                  <p:nvPr/>
                </p:nvSpPr>
                <p:spPr>
                  <a:xfrm>
                    <a:off x="2676279" y="2964336"/>
                    <a:ext cx="435106" cy="154159"/>
                  </a:xfrm>
                  <a:prstGeom prst="rightArrow">
                    <a:avLst/>
                  </a:prstGeom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4687129" y="2031618"/>
                    <a:ext cx="45719" cy="20196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0" name="ZoneTexte 59"/>
                <p:cNvSpPr txBox="1"/>
                <p:nvPr/>
              </p:nvSpPr>
              <p:spPr>
                <a:xfrm>
                  <a:off x="4030029" y="3473923"/>
                  <a:ext cx="5180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400" b="1" dirty="0" smtClean="0"/>
                    <a:t>ZrO</a:t>
                  </a:r>
                  <a:r>
                    <a:rPr lang="fr-FR" sz="1400" b="1" baseline="-25000" dirty="0" smtClean="0"/>
                    <a:t>2</a:t>
                  </a:r>
                  <a:endParaRPr lang="fr-FR" sz="1400" b="1" baseline="-25000" dirty="0"/>
                </a:p>
              </p:txBody>
            </p:sp>
            <p:sp>
              <p:nvSpPr>
                <p:cNvPr id="61" name="ZoneTexte 60"/>
                <p:cNvSpPr txBox="1"/>
                <p:nvPr/>
              </p:nvSpPr>
              <p:spPr>
                <a:xfrm>
                  <a:off x="1564723" y="3484347"/>
                  <a:ext cx="6241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400" b="1" dirty="0" smtClean="0"/>
                    <a:t>Métal</a:t>
                  </a:r>
                  <a:endParaRPr lang="fr-FR" sz="1400" b="1" baseline="-25000" dirty="0"/>
                </a:p>
              </p:txBody>
            </p:sp>
          </p:grpSp>
          <p:sp>
            <p:nvSpPr>
              <p:cNvPr id="54" name="ZoneTexte 53"/>
              <p:cNvSpPr txBox="1"/>
              <p:nvPr/>
            </p:nvSpPr>
            <p:spPr>
              <a:xfrm>
                <a:off x="10457152" y="4800654"/>
                <a:ext cx="7005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accent3"/>
                    </a:solidFill>
                  </a:rPr>
                  <a:t>Vide</a:t>
                </a:r>
                <a:endParaRPr lang="fr-FR" sz="14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7415084" y="3929384"/>
                <a:ext cx="168814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accent5"/>
                    </a:solidFill>
                  </a:rPr>
                  <a:t>Processus de diffusion dans le métal</a:t>
                </a:r>
                <a:endParaRPr lang="fr-FR" sz="14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8917993" y="3323885"/>
                <a:ext cx="16881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Processus de diffusion dans ZrO</a:t>
                </a:r>
                <a:r>
                  <a:rPr lang="fr-FR" sz="1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endParaRPr lang="fr-FR" sz="1400" baseline="-25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ZoneTexte 57"/>
                  <p:cNvSpPr txBox="1"/>
                  <p:nvPr/>
                </p:nvSpPr>
                <p:spPr>
                  <a:xfrm>
                    <a:off x="9441053" y="4463973"/>
                    <a:ext cx="654410" cy="3468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6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fr-FR" sz="16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fr-FR" sz="16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fr-FR" sz="16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𝐨𝐱</m:t>
                              </m:r>
                            </m:sub>
                          </m:sSub>
                        </m:oMath>
                      </m:oMathPara>
                    </a14:m>
                    <a:endParaRPr lang="fr-FR" sz="1600" b="1" baseline="-250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ZoneTexte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1053" y="4463973"/>
                    <a:ext cx="654410" cy="34682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4" name="Flèche droite 73"/>
            <p:cNvSpPr/>
            <p:nvPr/>
          </p:nvSpPr>
          <p:spPr>
            <a:xfrm>
              <a:off x="3697489" y="3864087"/>
              <a:ext cx="252000" cy="154159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591462" y="4142111"/>
                  <a:ext cx="1808764" cy="346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6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6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fr-FR" sz="16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m:rPr>
                                <m:sty m:val="p"/>
                              </m:rPr>
                              <a:rPr lang="fr-FR" sz="16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ox</m:t>
                            </m:r>
                          </m:sub>
                        </m:sSub>
                        <m:r>
                          <a:rPr lang="fr-FR" sz="16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6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fr-FR" sz="16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16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6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6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fr-FR" sz="16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462" y="4142111"/>
                  <a:ext cx="1808764" cy="3468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ZoneTexte 74"/>
                <p:cNvSpPr txBox="1"/>
                <p:nvPr/>
              </p:nvSpPr>
              <p:spPr>
                <a:xfrm>
                  <a:off x="1441236" y="4098493"/>
                  <a:ext cx="613181" cy="3468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1" i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  <m:sub>
                            <m:r>
                              <a:rPr lang="fr-FR" sz="1600" b="1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  <m:r>
                              <a:rPr lang="fr-FR" sz="1600" b="1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fr-FR" sz="1600" b="1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sub>
                        </m:sSub>
                      </m:oMath>
                    </m:oMathPara>
                  </a14:m>
                  <a:endParaRPr lang="fr-FR" sz="1600" b="1" baseline="-25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ZoneTexte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236" y="4098493"/>
                  <a:ext cx="613181" cy="34682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ZoneTexte 94"/>
          <p:cNvSpPr txBox="1"/>
          <p:nvPr/>
        </p:nvSpPr>
        <p:spPr>
          <a:xfrm>
            <a:off x="7700171" y="5712344"/>
            <a:ext cx="261219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Quelles conditions initiales ?</a:t>
            </a:r>
            <a:endParaRPr lang="fr-FR" sz="1600" b="1" dirty="0"/>
          </a:p>
        </p:txBody>
      </p:sp>
      <p:sp>
        <p:nvSpPr>
          <p:cNvPr id="96" name="Flèche droite 95"/>
          <p:cNvSpPr/>
          <p:nvPr/>
        </p:nvSpPr>
        <p:spPr>
          <a:xfrm>
            <a:off x="7450079" y="5793676"/>
            <a:ext cx="250092" cy="175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/>
              <a:t>Modélisation et simulation de la désorption du deutérium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860867" y="1212801"/>
            <a:ext cx="5778161" cy="4212639"/>
            <a:chOff x="5670367" y="1212801"/>
            <a:chExt cx="5778161" cy="4212639"/>
          </a:xfrm>
        </p:grpSpPr>
        <p:sp>
          <p:nvSpPr>
            <p:cNvPr id="77" name="ZoneTexte 76"/>
            <p:cNvSpPr txBox="1"/>
            <p:nvPr/>
          </p:nvSpPr>
          <p:spPr>
            <a:xfrm>
              <a:off x="6082077" y="1294852"/>
              <a:ext cx="2094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u="sng" dirty="0">
                  <a:solidFill>
                    <a:schemeClr val="accent5"/>
                  </a:solidFill>
                </a:rPr>
                <a:t>Diffusion </a:t>
              </a:r>
              <a:r>
                <a:rPr lang="fr-FR" sz="1400" u="sng" dirty="0" smtClean="0">
                  <a:solidFill>
                    <a:schemeClr val="accent5"/>
                  </a:solidFill>
                </a:rPr>
                <a:t>volumique dans le métal</a:t>
              </a:r>
              <a:endParaRPr lang="fr-FR" sz="1100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5914121" y="1821345"/>
                  <a:ext cx="2430088" cy="5234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den>
                        </m:f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</m:acc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𝑑𝑖𝑓𝑓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d>
                                  <m:d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fr-FR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_</m:t>
                                            </m:r>
                                            <m: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acc>
                          </m:e>
                        </m:d>
                      </m:oMath>
                    </m:oMathPara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4121" y="1821345"/>
                  <a:ext cx="2430088" cy="5234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/>
            <p:cNvSpPr/>
            <p:nvPr/>
          </p:nvSpPr>
          <p:spPr>
            <a:xfrm>
              <a:off x="5737097" y="1217262"/>
              <a:ext cx="2784136" cy="1246565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0" name="Groupe 79"/>
            <p:cNvGrpSpPr/>
            <p:nvPr/>
          </p:nvGrpSpPr>
          <p:grpSpPr>
            <a:xfrm>
              <a:off x="5737096" y="2793365"/>
              <a:ext cx="5711431" cy="2632075"/>
              <a:chOff x="3552559" y="4237886"/>
              <a:chExt cx="5711431" cy="2632075"/>
            </a:xfrm>
          </p:grpSpPr>
          <p:sp>
            <p:nvSpPr>
              <p:cNvPr id="81" name="ZoneTexte 80"/>
              <p:cNvSpPr txBox="1"/>
              <p:nvPr/>
            </p:nvSpPr>
            <p:spPr>
              <a:xfrm>
                <a:off x="5445745" y="4300333"/>
                <a:ext cx="32330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u="sng" dirty="0">
                    <a:solidFill>
                      <a:srgbClr val="FF0000"/>
                    </a:solidFill>
                  </a:rPr>
                  <a:t>Recombinaison de surface</a:t>
                </a:r>
                <a:endParaRPr lang="fr-FR" sz="1100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ctangle 83"/>
                  <p:cNvSpPr/>
                  <p:nvPr/>
                </p:nvSpPr>
                <p:spPr>
                  <a:xfrm>
                    <a:off x="6470685" y="6097692"/>
                    <a:ext cx="2311466" cy="5904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𝑑𝑒𝑠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𝑜𝑥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_</m:t>
                                              </m:r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𝑜𝑥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d>
                                                <m:dPr>
                                                  <m:begChr m:val="|"/>
                                                  <m:endChr m:val=""/>
                                                  <m:ctrlPr>
                                                    <a:rPr lang="fr-F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𝑒𝑛</m:t>
                                                  </m:r>
                                                  <m:r>
                                                    <a:rPr lang="fr-F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a:rPr lang="fr-F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=0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fr-FR" sz="1600" dirty="0"/>
                  </a:p>
                </p:txBody>
              </p:sp>
            </mc:Choice>
            <mc:Fallback xmlns="">
              <p:sp>
                <p:nvSpPr>
                  <p:cNvPr id="84" name="Rectangle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0685" y="6097692"/>
                    <a:ext cx="2311466" cy="59041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3299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6" name="ZoneTexte 85"/>
              <p:cNvSpPr txBox="1"/>
              <p:nvPr/>
            </p:nvSpPr>
            <p:spPr>
              <a:xfrm>
                <a:off x="3552559" y="6220912"/>
                <a:ext cx="29473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Equation implémentée dans Cast3M : 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552559" y="4237886"/>
                <a:ext cx="5711431" cy="2632075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2" name="ZoneTexte 91"/>
            <p:cNvSpPr txBox="1"/>
            <p:nvPr/>
          </p:nvSpPr>
          <p:spPr>
            <a:xfrm>
              <a:off x="9009371" y="1266514"/>
              <a:ext cx="2094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u="sng" dirty="0">
                  <a:solidFill>
                    <a:schemeClr val="accent1">
                      <a:lumMod val="75000"/>
                    </a:schemeClr>
                  </a:solidFill>
                </a:rPr>
                <a:t>Diffusion </a:t>
              </a:r>
              <a:r>
                <a:rPr lang="fr-FR" sz="1400" u="sng" dirty="0" smtClean="0">
                  <a:solidFill>
                    <a:schemeClr val="accent1">
                      <a:lumMod val="75000"/>
                    </a:schemeClr>
                  </a:solidFill>
                </a:rPr>
                <a:t>volumique dans l’oxyde</a:t>
              </a:r>
              <a:endParaRPr lang="fr-FR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8815766" y="1794808"/>
                  <a:ext cx="2481384" cy="5234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a:rPr lang="fr-FR" sz="1400" b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ox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den>
                        </m:f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</m:acc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𝑜𝑥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𝑑𝑖𝑓𝑓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d>
                                  <m:d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fr-FR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D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  <m:r>
                                              <a:rPr lang="fr-FR" sz="1400" b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_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ox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acc>
                          </m:e>
                        </m:d>
                      </m:oMath>
                    </m:oMathPara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5766" y="1794808"/>
                  <a:ext cx="2481384" cy="5234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Rectangle 93"/>
            <p:cNvSpPr/>
            <p:nvPr/>
          </p:nvSpPr>
          <p:spPr>
            <a:xfrm>
              <a:off x="8664392" y="1212801"/>
              <a:ext cx="2784136" cy="124656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5670367" y="3200172"/>
              <a:ext cx="4888235" cy="1262012"/>
              <a:chOff x="677859" y="4657452"/>
              <a:chExt cx="4888235" cy="12620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677859" y="4657452"/>
                    <a:ext cx="2476849" cy="12620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𝑜𝑥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fr-FR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box>
                            <m:box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groupChr>
                                <m:groupChrPr>
                                  <m:chr m:val="↔"/>
                                  <m:vertJc m:val="bot"/>
                                  <m:ctrlP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𝑠𝑢𝑏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</m:box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 smtClean="0"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𝑑𝑒𝑠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groupCh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fr-FR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859" y="4657452"/>
                    <a:ext cx="2476849" cy="126201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Accolade fermante 4"/>
              <p:cNvSpPr/>
              <p:nvPr/>
            </p:nvSpPr>
            <p:spPr>
              <a:xfrm>
                <a:off x="2973192" y="4761859"/>
                <a:ext cx="112908" cy="977958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3254115" y="4983334"/>
                    <a:ext cx="2311979" cy="43390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lit/>
                                </m:rPr>
                                <a:rPr lang="fr-FR" sz="1400" i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𝑜𝑥</m:t>
                              </m:r>
                            </m:sub>
                          </m:sSub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  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𝑑𝑒𝑠</m:t>
                                  </m:r>
                                </m:sub>
                                <m:sup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𝑠𝑢𝑏</m:t>
                                  </m:r>
                                </m:sub>
                                <m:sup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groupChr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4115" y="4983334"/>
                    <a:ext cx="2311979" cy="43390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" name="Flèche droite 42"/>
            <p:cNvSpPr/>
            <p:nvPr/>
          </p:nvSpPr>
          <p:spPr>
            <a:xfrm rot="5400000">
              <a:off x="9276610" y="4120553"/>
              <a:ext cx="252000" cy="154159"/>
            </a:xfrm>
            <a:prstGeom prst="rightArrow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5945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6" y="2458157"/>
            <a:ext cx="5261304" cy="309094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9670190" y="4873358"/>
            <a:ext cx="561174" cy="36864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2078929" y="1666154"/>
                <a:ext cx="1714124" cy="389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 smtClean="0"/>
                  <a:t>Valeur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sSub>
                          <m:sSubPr>
                            <m:ctrlPr>
                              <a:rPr lang="fr-FR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fr-FR" sz="16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fr-FR" sz="1600" b="1" i="1">
                                <a:latin typeface="Cambria Math" panose="02040503050406030204" pitchFamily="18" charset="0"/>
                              </a:rPr>
                              <m:t>𝒐𝒙</m:t>
                            </m:r>
                          </m:sub>
                        </m:sSub>
                      </m:sub>
                      <m:sup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𝒔𝒂𝒕</m:t>
                        </m:r>
                      </m:sup>
                    </m:sSubSup>
                  </m:oMath>
                </a14:m>
                <a:r>
                  <a:rPr lang="fr-FR" sz="1600" b="1" dirty="0" smtClean="0"/>
                  <a:t> ? </a:t>
                </a:r>
                <a:endParaRPr lang="fr-FR" sz="1600" b="1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929" y="1666154"/>
                <a:ext cx="1714124" cy="389337"/>
              </a:xfrm>
              <a:prstGeom prst="rect">
                <a:avLst/>
              </a:prstGeom>
              <a:blipFill>
                <a:blip r:embed="rId13"/>
                <a:stretch>
                  <a:fillRect l="-1423" t="-1563" r="-1423" b="-9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lèche droite 45"/>
          <p:cNvSpPr/>
          <p:nvPr/>
        </p:nvSpPr>
        <p:spPr>
          <a:xfrm>
            <a:off x="1715915" y="1771779"/>
            <a:ext cx="250092" cy="175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/>
              <a:t>Modélisation et simulation de la désorption du deutérium</a:t>
            </a:r>
          </a:p>
        </p:txBody>
      </p:sp>
      <p:grpSp>
        <p:nvGrpSpPr>
          <p:cNvPr id="45" name="Groupe 44"/>
          <p:cNvGrpSpPr/>
          <p:nvPr/>
        </p:nvGrpSpPr>
        <p:grpSpPr>
          <a:xfrm>
            <a:off x="5860867" y="1212801"/>
            <a:ext cx="5778161" cy="4029204"/>
            <a:chOff x="5670367" y="1212801"/>
            <a:chExt cx="5778161" cy="4029204"/>
          </a:xfrm>
        </p:grpSpPr>
        <p:sp>
          <p:nvSpPr>
            <p:cNvPr id="47" name="ZoneTexte 46"/>
            <p:cNvSpPr txBox="1"/>
            <p:nvPr/>
          </p:nvSpPr>
          <p:spPr>
            <a:xfrm>
              <a:off x="6082077" y="1294852"/>
              <a:ext cx="2094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u="sng" dirty="0">
                  <a:solidFill>
                    <a:schemeClr val="accent5"/>
                  </a:solidFill>
                </a:rPr>
                <a:t>Diffusion </a:t>
              </a:r>
              <a:r>
                <a:rPr lang="fr-FR" sz="1400" u="sng" dirty="0" smtClean="0">
                  <a:solidFill>
                    <a:schemeClr val="accent5"/>
                  </a:solidFill>
                </a:rPr>
                <a:t>volumique dans le métal</a:t>
              </a:r>
              <a:endParaRPr lang="fr-FR" sz="1100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5914121" y="1821345"/>
                  <a:ext cx="2430088" cy="5234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den>
                        </m:f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</m:acc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𝑑𝑖𝑓𝑓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d>
                                  <m:d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fr-FR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_</m:t>
                                            </m:r>
                                            <m: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acc>
                          </m:e>
                        </m:d>
                      </m:oMath>
                    </m:oMathPara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4121" y="1821345"/>
                  <a:ext cx="2430088" cy="5234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5737097" y="1217262"/>
              <a:ext cx="2784136" cy="1246565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0" name="Groupe 49"/>
            <p:cNvGrpSpPr/>
            <p:nvPr/>
          </p:nvGrpSpPr>
          <p:grpSpPr>
            <a:xfrm>
              <a:off x="5757159" y="2855812"/>
              <a:ext cx="5449421" cy="2386193"/>
              <a:chOff x="3572622" y="4300333"/>
              <a:chExt cx="5449421" cy="2386193"/>
            </a:xfrm>
          </p:grpSpPr>
          <p:sp>
            <p:nvSpPr>
              <p:cNvPr id="59" name="ZoneTexte 58"/>
              <p:cNvSpPr txBox="1"/>
              <p:nvPr/>
            </p:nvSpPr>
            <p:spPr>
              <a:xfrm>
                <a:off x="5445745" y="4300333"/>
                <a:ext cx="32330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u="sng" dirty="0">
                    <a:solidFill>
                      <a:srgbClr val="FF0000"/>
                    </a:solidFill>
                  </a:rPr>
                  <a:t>Recombinaison de surface</a:t>
                </a:r>
                <a:endParaRPr lang="fr-FR" sz="1100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/>
                  <p:nvPr/>
                </p:nvSpPr>
                <p:spPr>
                  <a:xfrm>
                    <a:off x="6586696" y="6093735"/>
                    <a:ext cx="2435347" cy="59279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𝑑𝑒𝑠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fr-FR" sz="14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fr-FR" sz="1400" b="1" i="1">
                                          <a:latin typeface="Cambria Math" panose="02040503050406030204" pitchFamily="18" charset="0"/>
                                        </a:rPr>
                                        <m:t>𝒐𝒙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  <m:t>𝒔𝒂𝒕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_</m:t>
                                              </m:r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𝑜𝑥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d>
                                                <m:dPr>
                                                  <m:begChr m:val="|"/>
                                                  <m:endChr m:val=""/>
                                                  <m:ctrlPr>
                                                    <a:rPr lang="fr-F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𝑒𝑛</m:t>
                                                  </m:r>
                                                  <m:r>
                                                    <a:rPr lang="fr-F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a:rPr lang="fr-F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=0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fr-FR" sz="1600" dirty="0"/>
                  </a:p>
                </p:txBody>
              </p:sp>
            </mc:Choice>
            <mc:Fallback xmlns="">
              <p:sp>
                <p:nvSpPr>
                  <p:cNvPr id="61" name="Rectangle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6696" y="6093735"/>
                    <a:ext cx="2435347" cy="59279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3299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ZoneTexte 61"/>
              <p:cNvSpPr txBox="1"/>
              <p:nvPr/>
            </p:nvSpPr>
            <p:spPr>
              <a:xfrm>
                <a:off x="3572622" y="6236243"/>
                <a:ext cx="29473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Equation implémentée dans Cast3M : </a:t>
                </a:r>
              </a:p>
            </p:txBody>
          </p:sp>
        </p:grpSp>
        <p:sp>
          <p:nvSpPr>
            <p:cNvPr id="51" name="ZoneTexte 50"/>
            <p:cNvSpPr txBox="1"/>
            <p:nvPr/>
          </p:nvSpPr>
          <p:spPr>
            <a:xfrm>
              <a:off x="9009371" y="1266514"/>
              <a:ext cx="2094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u="sng" dirty="0">
                  <a:solidFill>
                    <a:schemeClr val="accent1">
                      <a:lumMod val="75000"/>
                    </a:schemeClr>
                  </a:solidFill>
                </a:rPr>
                <a:t>Diffusion </a:t>
              </a:r>
              <a:r>
                <a:rPr lang="fr-FR" sz="1400" u="sng" dirty="0" smtClean="0">
                  <a:solidFill>
                    <a:schemeClr val="accent1">
                      <a:lumMod val="75000"/>
                    </a:schemeClr>
                  </a:solidFill>
                </a:rPr>
                <a:t>volumique dans l’oxyde</a:t>
              </a:r>
              <a:endParaRPr lang="fr-FR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8815766" y="1794808"/>
                  <a:ext cx="2481384" cy="5234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a:rPr lang="fr-FR" sz="1400" b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ox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den>
                        </m:f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</m:acc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𝑜𝑥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𝑑𝑖𝑓𝑓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d>
                                  <m:d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fr-FR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D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  <m:r>
                                              <a:rPr lang="fr-FR" sz="1400" b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_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ox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acc>
                          </m:e>
                        </m:d>
                      </m:oMath>
                    </m:oMathPara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5766" y="1794808"/>
                  <a:ext cx="2481384" cy="5234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/>
            <p:cNvSpPr/>
            <p:nvPr/>
          </p:nvSpPr>
          <p:spPr>
            <a:xfrm>
              <a:off x="8664392" y="1212801"/>
              <a:ext cx="2784136" cy="124656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5670367" y="3200172"/>
              <a:ext cx="4888235" cy="1262012"/>
              <a:chOff x="677859" y="4657452"/>
              <a:chExt cx="4888235" cy="12620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/>
                  <p:cNvSpPr/>
                  <p:nvPr/>
                </p:nvSpPr>
                <p:spPr>
                  <a:xfrm>
                    <a:off x="677859" y="4657452"/>
                    <a:ext cx="2476849" cy="12620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𝑜𝑥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fr-FR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box>
                            <m:box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groupChr>
                                <m:groupChrPr>
                                  <m:chr m:val="↔"/>
                                  <m:vertJc m:val="bot"/>
                                  <m:ctrlP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𝑠𝑢𝑏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</m:box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 smtClean="0"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𝑑𝑒𝑠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groupCh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fr-FR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6" name="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859" y="4657452"/>
                    <a:ext cx="2476849" cy="126201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Accolade fermante 56"/>
              <p:cNvSpPr/>
              <p:nvPr/>
            </p:nvSpPr>
            <p:spPr>
              <a:xfrm>
                <a:off x="2973192" y="4761859"/>
                <a:ext cx="112908" cy="977958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/>
                  <p:cNvSpPr/>
                  <p:nvPr/>
                </p:nvSpPr>
                <p:spPr>
                  <a:xfrm>
                    <a:off x="3254115" y="4983334"/>
                    <a:ext cx="2311979" cy="43390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lit/>
                                </m:rPr>
                                <a:rPr lang="fr-FR" sz="1400" i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𝑜𝑥</m:t>
                              </m:r>
                            </m:sub>
                          </m:sSub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  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𝑑𝑒𝑠</m:t>
                                  </m:r>
                                </m:sub>
                                <m:sup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𝑠𝑢𝑏</m:t>
                                  </m:r>
                                </m:sub>
                                <m:sup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groupChr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58" name="Rectangle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4115" y="4983334"/>
                    <a:ext cx="2311979" cy="43390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5" name="Flèche droite 54"/>
            <p:cNvSpPr/>
            <p:nvPr/>
          </p:nvSpPr>
          <p:spPr>
            <a:xfrm rot="5400000">
              <a:off x="9276610" y="4120553"/>
              <a:ext cx="252000" cy="154159"/>
            </a:xfrm>
            <a:prstGeom prst="rightArrow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5" name="Connecteur droit avec flèche 4"/>
          <p:cNvCxnSpPr/>
          <p:nvPr/>
        </p:nvCxnSpPr>
        <p:spPr>
          <a:xfrm>
            <a:off x="1134890" y="5624685"/>
            <a:ext cx="14668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2601740" y="5624685"/>
            <a:ext cx="14668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585923" y="5636505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 smtClean="0"/>
              <a:t>ZrO</a:t>
            </a:r>
            <a:r>
              <a:rPr lang="fr-FR" sz="1400" baseline="-25000" dirty="0" smtClean="0"/>
              <a:t>2</a:t>
            </a:r>
            <a:endParaRPr lang="fr-FR" sz="1400" baseline="-25000" dirty="0"/>
          </a:p>
        </p:txBody>
      </p:sp>
      <p:sp>
        <p:nvSpPr>
          <p:cNvPr id="65" name="ZoneTexte 64"/>
          <p:cNvSpPr txBox="1"/>
          <p:nvPr/>
        </p:nvSpPr>
        <p:spPr>
          <a:xfrm>
            <a:off x="3169895" y="5636505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 smtClean="0"/>
              <a:t>Zr</a:t>
            </a:r>
            <a:endParaRPr lang="fr-FR" sz="1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4113682" y="3135014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(27 ppm </a:t>
            </a:r>
            <a:r>
              <a:rPr lang="fr-FR" sz="1200" dirty="0">
                <a:solidFill>
                  <a:srgbClr val="FF0000"/>
                </a:solidFill>
              </a:rPr>
              <a:t>mass. </a:t>
            </a:r>
            <a:r>
              <a:rPr lang="fr-FR" sz="1200" dirty="0" smtClean="0">
                <a:solidFill>
                  <a:srgbClr val="FF0000"/>
                </a:solidFill>
              </a:rPr>
              <a:t>H)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27596" y="2793365"/>
            <a:ext cx="5711431" cy="263207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9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91415" y="1883570"/>
            <a:ext cx="448629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Profil de diffusion initial avant désorption injecté</a:t>
            </a:r>
            <a:endParaRPr lang="fr-FR" sz="1600" b="1" dirty="0"/>
          </a:p>
        </p:txBody>
      </p:sp>
      <p:sp>
        <p:nvSpPr>
          <p:cNvPr id="46" name="Flèche droite 45"/>
          <p:cNvSpPr/>
          <p:nvPr/>
        </p:nvSpPr>
        <p:spPr>
          <a:xfrm>
            <a:off x="523513" y="1964434"/>
            <a:ext cx="250092" cy="175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" y="2794927"/>
            <a:ext cx="5852667" cy="2481287"/>
          </a:xfrm>
          <a:prstGeom prst="rect">
            <a:avLst/>
          </a:prstGeom>
        </p:spPr>
      </p:pic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/>
              <a:t>Modélisation et simulation de la désorption du deutérium</a:t>
            </a:r>
          </a:p>
        </p:txBody>
      </p:sp>
      <p:grpSp>
        <p:nvGrpSpPr>
          <p:cNvPr id="60" name="Groupe 59"/>
          <p:cNvGrpSpPr/>
          <p:nvPr/>
        </p:nvGrpSpPr>
        <p:grpSpPr>
          <a:xfrm>
            <a:off x="5860867" y="1212801"/>
            <a:ext cx="5778161" cy="3249383"/>
            <a:chOff x="5670367" y="1212801"/>
            <a:chExt cx="5778161" cy="3249383"/>
          </a:xfrm>
        </p:grpSpPr>
        <p:sp>
          <p:nvSpPr>
            <p:cNvPr id="61" name="ZoneTexte 60"/>
            <p:cNvSpPr txBox="1"/>
            <p:nvPr/>
          </p:nvSpPr>
          <p:spPr>
            <a:xfrm>
              <a:off x="6082077" y="1294852"/>
              <a:ext cx="2094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u="sng" dirty="0">
                  <a:solidFill>
                    <a:schemeClr val="accent5"/>
                  </a:solidFill>
                </a:rPr>
                <a:t>Diffusion </a:t>
              </a:r>
              <a:r>
                <a:rPr lang="fr-FR" sz="1400" u="sng" dirty="0" smtClean="0">
                  <a:solidFill>
                    <a:schemeClr val="accent5"/>
                  </a:solidFill>
                </a:rPr>
                <a:t>volumique dans le métal</a:t>
              </a:r>
              <a:endParaRPr lang="fr-FR" sz="1100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5914121" y="1821345"/>
                  <a:ext cx="2430088" cy="5234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den>
                        </m:f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</m:acc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𝑑𝑖𝑓𝑓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d>
                                  <m:d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fr-FR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_</m:t>
                                            </m:r>
                                            <m: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acc>
                          </m:e>
                        </m:d>
                      </m:oMath>
                    </m:oMathPara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4121" y="1821345"/>
                  <a:ext cx="2430088" cy="5234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 62"/>
            <p:cNvSpPr/>
            <p:nvPr/>
          </p:nvSpPr>
          <p:spPr>
            <a:xfrm>
              <a:off x="5737097" y="1217262"/>
              <a:ext cx="2784136" cy="1246565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7630282" y="2855812"/>
              <a:ext cx="3233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u="sng" dirty="0">
                  <a:solidFill>
                    <a:srgbClr val="FF0000"/>
                  </a:solidFill>
                </a:rPr>
                <a:t>Recombinaison de surface</a:t>
              </a:r>
              <a:endParaRPr lang="fr-FR" sz="1100" dirty="0">
                <a:solidFill>
                  <a:srgbClr val="FF0000"/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9009371" y="1266514"/>
              <a:ext cx="2094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u="sng" dirty="0">
                  <a:solidFill>
                    <a:schemeClr val="accent1">
                      <a:lumMod val="75000"/>
                    </a:schemeClr>
                  </a:solidFill>
                </a:rPr>
                <a:t>Diffusion </a:t>
              </a:r>
              <a:r>
                <a:rPr lang="fr-FR" sz="1400" u="sng" dirty="0" smtClean="0">
                  <a:solidFill>
                    <a:schemeClr val="accent1">
                      <a:lumMod val="75000"/>
                    </a:schemeClr>
                  </a:solidFill>
                </a:rPr>
                <a:t>volumique dans l’oxyde</a:t>
              </a:r>
              <a:endParaRPr lang="fr-FR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8815766" y="1794808"/>
                  <a:ext cx="2481384" cy="5234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a:rPr lang="fr-FR" sz="1400" b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ox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den>
                        </m:f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</m:acc>
                        <m:r>
                          <a:rPr lang="fr-FR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𝑜𝑥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𝑑𝑖𝑓𝑓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d>
                                  <m:dPr>
                                    <m:ctrlPr>
                                      <a:rPr lang="fr-FR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fr-FR" sz="1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D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  <m:r>
                                              <a:rPr lang="fr-FR" sz="1400" b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_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14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ox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acc>
                          </m:e>
                        </m:d>
                      </m:oMath>
                    </m:oMathPara>
                  </a14:m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5766" y="1794808"/>
                  <a:ext cx="2481384" cy="5234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ectangle 66"/>
            <p:cNvSpPr/>
            <p:nvPr/>
          </p:nvSpPr>
          <p:spPr>
            <a:xfrm>
              <a:off x="8664392" y="1212801"/>
              <a:ext cx="2784136" cy="124656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8" name="Groupe 67"/>
            <p:cNvGrpSpPr/>
            <p:nvPr/>
          </p:nvGrpSpPr>
          <p:grpSpPr>
            <a:xfrm>
              <a:off x="5670367" y="3200172"/>
              <a:ext cx="4888235" cy="1262012"/>
              <a:chOff x="677859" y="4657452"/>
              <a:chExt cx="4888235" cy="12620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>
                  <a:xfrm>
                    <a:off x="677859" y="4657452"/>
                    <a:ext cx="2476849" cy="12620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𝑜𝑥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fr-FR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box>
                            <m:box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groupChr>
                                <m:groupChrPr>
                                  <m:chr m:val="↔"/>
                                  <m:vertJc m:val="bot"/>
                                  <m:ctrlP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𝑠𝑢𝑏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</m:box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 smtClean="0"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𝑑𝑒𝑠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groupCh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fr-FR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859" y="4657452"/>
                    <a:ext cx="2476849" cy="126201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Accolade fermante 70"/>
              <p:cNvSpPr/>
              <p:nvPr/>
            </p:nvSpPr>
            <p:spPr>
              <a:xfrm>
                <a:off x="2973192" y="4761859"/>
                <a:ext cx="112908" cy="977958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3254115" y="4983334"/>
                    <a:ext cx="2311979" cy="43390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lit/>
                                </m:rPr>
                                <a:rPr lang="fr-FR" sz="1400" i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𝑜𝑥</m:t>
                              </m:r>
                            </m:sub>
                          </m:sSub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   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𝑑𝑒𝑠</m:t>
                                  </m:r>
                                </m:sub>
                                <m:sup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𝑠𝑢𝑏</m:t>
                                  </m:r>
                                </m:sub>
                                <m:sup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groupChr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4115" y="4983334"/>
                    <a:ext cx="2311979" cy="43390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9" name="Flèche droite 68"/>
            <p:cNvSpPr/>
            <p:nvPr/>
          </p:nvSpPr>
          <p:spPr>
            <a:xfrm rot="5400000">
              <a:off x="9276610" y="4120553"/>
              <a:ext cx="252000" cy="154159"/>
            </a:xfrm>
            <a:prstGeom prst="rightArrow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961733" y="4649214"/>
                <a:ext cx="2435347" cy="592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𝑑𝑒𝑠</m:t>
                              </m:r>
                            </m:sub>
                          </m:sSub>
                        </m:num>
                        <m:den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  <m:t>𝒐𝒙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fr-FR" sz="1400" b="1" i="1">
                                  <a:latin typeface="Cambria Math" panose="02040503050406030204" pitchFamily="18" charset="0"/>
                                </a:rPr>
                                <m:t>𝒔𝒂𝒕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_</m:t>
                                          </m:r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𝑜𝑥</m:t>
                                          </m:r>
                                        </m:e>
                                        <m:sub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"/>
                                              <m:ctrlP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𝑒𝑛</m:t>
                                              </m:r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=0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733" y="4649214"/>
                <a:ext cx="2435347" cy="592791"/>
              </a:xfrm>
              <a:prstGeom prst="rect">
                <a:avLst/>
              </a:prstGeom>
              <a:blipFill>
                <a:blip r:embed="rId9"/>
                <a:stretch>
                  <a:fillRect b="-329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/>
          <p:cNvSpPr txBox="1"/>
          <p:nvPr/>
        </p:nvSpPr>
        <p:spPr>
          <a:xfrm>
            <a:off x="5947659" y="4791722"/>
            <a:ext cx="2947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Equation implémentée dans Cast3M :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27596" y="2793365"/>
            <a:ext cx="5711431" cy="263207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1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32028" y="1078592"/>
            <a:ext cx="4657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Objectif : quantifier les constantes cinétiques de désorption et de diffusion dans l’oxyde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sp>
        <p:nvSpPr>
          <p:cNvPr id="46" name="Flèche droite 45"/>
          <p:cNvSpPr/>
          <p:nvPr/>
        </p:nvSpPr>
        <p:spPr>
          <a:xfrm>
            <a:off x="206982" y="1178313"/>
            <a:ext cx="250092" cy="17589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31241" y="1226607"/>
                <a:ext cx="2295372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𝑑𝑒𝑠</m:t>
                          </m:r>
                        </m:sub>
                      </m:sSub>
                      <m:r>
                        <a:rPr lang="fr-FR" sz="1400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𝑑𝑒𝑠</m:t>
                          </m:r>
                        </m:sub>
                        <m:sup>
                          <m:r>
                            <a:rPr lang="fr-FR" sz="1400" i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sz="1400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fr-FR" sz="1400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𝐸𝑎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𝑑𝑒𝑠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fr-FR" sz="1400" i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fr-FR" sz="1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1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241" y="1226607"/>
                <a:ext cx="2295372" cy="5763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31241" y="1866728"/>
                <a:ext cx="2670666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𝑜𝑥</m:t>
                              </m:r>
                            </m:sub>
                          </m:sSub>
                        </m:sub>
                        <m:sup>
                          <m:r>
                            <a:rPr lang="fr-FR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p>
                      </m:sSubSup>
                      <m:r>
                        <a:rPr lang="fr-FR" sz="1400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𝑜𝑥</m:t>
                              </m:r>
                            </m:sub>
                          </m:sSub>
                        </m:sub>
                        <m:sup>
                          <m:r>
                            <a:rPr lang="fr-FR" sz="1400" i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fr-FR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p>
                      </m:sSubSup>
                      <m:r>
                        <a:rPr lang="fr-FR" sz="1400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fr-FR" sz="1400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𝐸𝑎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𝑑𝑖𝑓𝑓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fr-FR" sz="1400" i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fr-FR" sz="1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1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241" y="1866728"/>
                <a:ext cx="2670666" cy="576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/>
          <p:cNvSpPr txBox="1"/>
          <p:nvPr/>
        </p:nvSpPr>
        <p:spPr>
          <a:xfrm>
            <a:off x="9697342" y="1665976"/>
            <a:ext cx="2297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5"/>
                </a:solidFill>
              </a:rPr>
              <a:t>Couplage Cast3M et URANIE</a:t>
            </a:r>
            <a:endParaRPr lang="fr-FR" sz="1400" b="1" baseline="-25000" dirty="0">
              <a:solidFill>
                <a:schemeClr val="accent5"/>
              </a:solidFill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9018336" y="1704246"/>
            <a:ext cx="540000" cy="27053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509666"/>
                  </p:ext>
                </p:extLst>
              </p:nvPr>
            </p:nvGraphicFramePr>
            <p:xfrm>
              <a:off x="746435" y="2379657"/>
              <a:ext cx="4939396" cy="875983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496568">
                      <a:extLst>
                        <a:ext uri="{9D8B030D-6E8A-4147-A177-3AD203B41FA5}">
                          <a16:colId xmlns:a16="http://schemas.microsoft.com/office/drawing/2014/main" val="251532819"/>
                        </a:ext>
                      </a:extLst>
                    </a:gridCol>
                    <a:gridCol w="905510">
                      <a:extLst>
                        <a:ext uri="{9D8B030D-6E8A-4147-A177-3AD203B41FA5}">
                          <a16:colId xmlns:a16="http://schemas.microsoft.com/office/drawing/2014/main" val="2629303134"/>
                        </a:ext>
                      </a:extLst>
                    </a:gridCol>
                    <a:gridCol w="753110">
                      <a:extLst>
                        <a:ext uri="{9D8B030D-6E8A-4147-A177-3AD203B41FA5}">
                          <a16:colId xmlns:a16="http://schemas.microsoft.com/office/drawing/2014/main" val="730636422"/>
                        </a:ext>
                      </a:extLst>
                    </a:gridCol>
                    <a:gridCol w="905510">
                      <a:extLst>
                        <a:ext uri="{9D8B030D-6E8A-4147-A177-3AD203B41FA5}">
                          <a16:colId xmlns:a16="http://schemas.microsoft.com/office/drawing/2014/main" val="2627166927"/>
                        </a:ext>
                      </a:extLst>
                    </a:gridCol>
                    <a:gridCol w="878698">
                      <a:extLst>
                        <a:ext uri="{9D8B030D-6E8A-4147-A177-3AD203B41FA5}">
                          <a16:colId xmlns:a16="http://schemas.microsoft.com/office/drawing/2014/main" val="4263654690"/>
                        </a:ext>
                      </a:extLst>
                    </a:gridCol>
                  </a:tblGrid>
                  <a:tr h="3517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fr-FR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diff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1200" b="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0" kern="1200" dirty="0">
                              <a:effectLst/>
                            </a:rPr>
                            <a:t>(m</a:t>
                          </a:r>
                          <a:r>
                            <a:rPr lang="fr-FR" sz="1200" b="0" kern="1200" baseline="30000" dirty="0">
                              <a:effectLst/>
                            </a:rPr>
                            <a:t>2</a:t>
                          </a:r>
                          <a:r>
                            <a:rPr lang="fr-FR" sz="1200" b="0" kern="1200" dirty="0">
                              <a:effectLst/>
                            </a:rPr>
                            <a:t> s</a:t>
                          </a:r>
                          <a:r>
                            <a:rPr lang="fr-FR" sz="1200" b="0" kern="1200" baseline="30000" dirty="0">
                              <a:effectLst/>
                            </a:rPr>
                            <a:t>-1</a:t>
                          </a:r>
                          <a:r>
                            <a:rPr lang="fr-FR" sz="1200" b="0" kern="1200" dirty="0">
                              <a:effectLst/>
                            </a:rPr>
                            <a:t>)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0" kern="1200" dirty="0">
                              <a:effectLst/>
                            </a:rPr>
                            <a:t>ln(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𝑑𝑒𝑠</m:t>
                                  </m:r>
                                </m:sub>
                                <m:sup>
                                  <m:r>
                                    <a:rPr lang="fr-FR" sz="1200" b="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fr-FR" sz="1200" b="0" kern="1200" dirty="0">
                              <a:effectLst/>
                            </a:rPr>
                            <a:t>)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Ea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des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b="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0" kern="1200" dirty="0">
                              <a:effectLst/>
                            </a:rPr>
                            <a:t>(kJ mol</a:t>
                          </a:r>
                          <a:r>
                            <a:rPr lang="fr-FR" sz="1200" b="0" kern="1200" baseline="30000" dirty="0">
                              <a:effectLst/>
                            </a:rPr>
                            <a:t>-1</a:t>
                          </a:r>
                          <a:r>
                            <a:rPr lang="fr-FR" sz="1200" b="0" kern="1200" dirty="0">
                              <a:effectLst/>
                            </a:rPr>
                            <a:t>)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200" b="0" kern="1200" dirty="0" err="1">
                              <a:effectLst/>
                            </a:rPr>
                            <a:t>ln</a:t>
                          </a:r>
                          <a:r>
                            <a:rPr lang="de-DE" sz="1200" b="0" kern="1200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12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𝑜𝑥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fr-FR" sz="12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𝑑𝑖𝑓𝑓</m:t>
                                  </m:r>
                                </m:sup>
                              </m:sSubSup>
                            </m:oMath>
                          </a14:m>
                          <a:r>
                            <a:rPr lang="de-DE" sz="1200" b="0" kern="1200" dirty="0">
                              <a:effectLst/>
                            </a:rPr>
                            <a:t>)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Ea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diff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b="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b="0" kern="1200" dirty="0">
                              <a:effectLst/>
                            </a:rPr>
                            <a:t>(kJ mol</a:t>
                          </a:r>
                          <a:r>
                            <a:rPr lang="fr-FR" sz="1200" b="0" kern="1200" baseline="30000" dirty="0">
                              <a:effectLst/>
                            </a:rPr>
                            <a:t>-1</a:t>
                          </a:r>
                          <a:r>
                            <a:rPr lang="fr-FR" sz="1200" b="0" kern="1200" dirty="0">
                              <a:effectLst/>
                            </a:rPr>
                            <a:t>)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76808157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  <m:r>
                                  <a:rPr lang="fr-FR" sz="1200">
                                    <a:effectLst/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fr-FR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fr-FR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35000</m:t>
                                        </m:r>
                                      </m:num>
                                      <m:den>
                                        <m:r>
                                          <a:rPr lang="fr-FR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𝑅𝑇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>
                              <a:effectLst/>
                            </a:rPr>
                            <a:t>(-25) – (-20)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>
                              <a:effectLst/>
                            </a:rPr>
                            <a:t>30 – 50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>
                              <a:effectLst/>
                            </a:rPr>
                            <a:t>(-18) – (-13)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kern="1200" dirty="0">
                              <a:effectLst/>
                            </a:rPr>
                            <a:t>150 – 180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452937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509666"/>
                  </p:ext>
                </p:extLst>
              </p:nvPr>
            </p:nvGraphicFramePr>
            <p:xfrm>
              <a:off x="746435" y="2379657"/>
              <a:ext cx="4939396" cy="875983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496568">
                      <a:extLst>
                        <a:ext uri="{9D8B030D-6E8A-4147-A177-3AD203B41FA5}">
                          <a16:colId xmlns:a16="http://schemas.microsoft.com/office/drawing/2014/main" val="251532819"/>
                        </a:ext>
                      </a:extLst>
                    </a:gridCol>
                    <a:gridCol w="905510">
                      <a:extLst>
                        <a:ext uri="{9D8B030D-6E8A-4147-A177-3AD203B41FA5}">
                          <a16:colId xmlns:a16="http://schemas.microsoft.com/office/drawing/2014/main" val="2629303134"/>
                        </a:ext>
                      </a:extLst>
                    </a:gridCol>
                    <a:gridCol w="753110">
                      <a:extLst>
                        <a:ext uri="{9D8B030D-6E8A-4147-A177-3AD203B41FA5}">
                          <a16:colId xmlns:a16="http://schemas.microsoft.com/office/drawing/2014/main" val="730636422"/>
                        </a:ext>
                      </a:extLst>
                    </a:gridCol>
                    <a:gridCol w="905510">
                      <a:extLst>
                        <a:ext uri="{9D8B030D-6E8A-4147-A177-3AD203B41FA5}">
                          <a16:colId xmlns:a16="http://schemas.microsoft.com/office/drawing/2014/main" val="2627166927"/>
                        </a:ext>
                      </a:extLst>
                    </a:gridCol>
                    <a:gridCol w="878698">
                      <a:extLst>
                        <a:ext uri="{9D8B030D-6E8A-4147-A177-3AD203B41FA5}">
                          <a16:colId xmlns:a16="http://schemas.microsoft.com/office/drawing/2014/main" val="4263654690"/>
                        </a:ext>
                      </a:extLst>
                    </a:gridCol>
                  </a:tblGrid>
                  <a:tr h="43624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t="-1389" r="-230081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66216" t="-1389" r="-282432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17742" t="-1389" r="-237097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47651" t="-1389" r="-97315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63194" t="-1389" r="-694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6808157"/>
                      </a:ext>
                    </a:extLst>
                  </a:tr>
                  <a:tr h="4397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t="-100000" r="-230081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>
                              <a:effectLst/>
                            </a:rPr>
                            <a:t>(-25) – (-20)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>
                              <a:effectLst/>
                            </a:rPr>
                            <a:t>30 – 50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dirty="0">
                              <a:effectLst/>
                            </a:rPr>
                            <a:t>(-18) – (-13)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200" kern="1200" dirty="0">
                              <a:effectLst/>
                            </a:rPr>
                            <a:t>150 – 180</a:t>
                          </a:r>
                          <a:endParaRPr lang="fr-FR" sz="12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452937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ZoneTexte 30"/>
          <p:cNvSpPr txBox="1"/>
          <p:nvPr/>
        </p:nvSpPr>
        <p:spPr>
          <a:xfrm>
            <a:off x="2688192" y="1894723"/>
            <a:ext cx="1371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5"/>
                </a:solidFill>
              </a:rPr>
              <a:t>Echantillonnage</a:t>
            </a:r>
            <a:endParaRPr lang="fr-FR" sz="1400" b="1" dirty="0">
              <a:solidFill>
                <a:schemeClr val="accent5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2394048" y="1911451"/>
            <a:ext cx="294144" cy="27432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/>
                </a:solidFill>
              </a:rPr>
              <a:t>1</a:t>
            </a:r>
            <a:endParaRPr lang="fr-FR" sz="1400" dirty="0">
              <a:solidFill>
                <a:schemeClr val="accent5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31420" y="3590745"/>
            <a:ext cx="6104198" cy="2407288"/>
            <a:chOff x="5309723" y="3569162"/>
            <a:chExt cx="6104198" cy="2407288"/>
          </a:xfrm>
        </p:grpSpPr>
        <p:graphicFrame>
          <p:nvGraphicFramePr>
            <p:cNvPr id="33" name="Graphique 3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00374450"/>
                </p:ext>
              </p:extLst>
            </p:nvPr>
          </p:nvGraphicFramePr>
          <p:xfrm>
            <a:off x="5309723" y="3569162"/>
            <a:ext cx="3119118" cy="2407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4" name="Graphique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46543527"/>
                </p:ext>
              </p:extLst>
            </p:nvPr>
          </p:nvGraphicFramePr>
          <p:xfrm>
            <a:off x="8293949" y="3569162"/>
            <a:ext cx="3119972" cy="2407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024862" y="2890476"/>
                <a:ext cx="3808052" cy="1219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RR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j</m:t>
                              </m:r>
                            </m:sub>
                            <m:sup/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simu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exp</m:t>
                                  </m:r>
                                </m:sub>
                              </m:sSub>
                              <m:r>
                                <a:rPr lang="en-US" sz="1400"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j</m:t>
                                  </m:r>
                                </m:sub>
                              </m:sSub>
                              <m:r>
                                <a:rPr lang="en-US" sz="1400"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)²</m:t>
                              </m:r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max</m:t>
                          </m:r>
                          <m:d>
                            <m:d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k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  <m:t>F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  <m:t>simu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FR" sz="1400" i="1">
                                                      <a:latin typeface="Cambria Math" panose="02040503050406030204" pitchFamily="18" charset="0"/>
                                                      <a:ea typeface="MS Mincho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MS Mincho"/>
                                                      <a:cs typeface="Times New Roman" panose="02020603050405020304" pitchFamily="18" charset="0"/>
                                                    </a:rPr>
                                                    <m:t>x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MS Mincho"/>
                                                      <a:cs typeface="Times New Roman" panose="02020603050405020304" pitchFamily="18" charset="0"/>
                                                    </a:rPr>
                                                    <m:t>k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  <m:sup>
                                  <m:r>
                                    <a:rPr lang="en-US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  </m:t>
                              </m:r>
                              <m:sSup>
                                <m:s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l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  <m:t>F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  <m:t>exp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  <a:ea typeface="MS Mincho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FR" sz="1400" i="1">
                                                      <a:latin typeface="Cambria Math" panose="02040503050406030204" pitchFamily="18" charset="0"/>
                                                      <a:ea typeface="MS Mincho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MS Mincho"/>
                                                      <a:cs typeface="Times New Roman" panose="02020603050405020304" pitchFamily="18" charset="0"/>
                                                    </a:rPr>
                                                    <m:t>x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400">
                                                      <a:latin typeface="Cambria Math" panose="02040503050406030204" pitchFamily="18" charset="0"/>
                                                      <a:ea typeface="MS Mincho"/>
                                                      <a:cs typeface="Times New Roman" panose="02020603050405020304" pitchFamily="18" charset="0"/>
                                                    </a:rPr>
                                                    <m:t>l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  <m:sup>
                                  <m:r>
                                    <a:rPr lang="en-US" sz="1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⁡</m:t>
                          </m:r>
                        </m:den>
                      </m:f>
                    </m:oMath>
                  </m:oMathPara>
                </a14:m>
                <a:endParaRPr lang="fr-FR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862" y="2890476"/>
                <a:ext cx="3808052" cy="12196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Ellipse 36"/>
          <p:cNvSpPr/>
          <p:nvPr/>
        </p:nvSpPr>
        <p:spPr>
          <a:xfrm>
            <a:off x="6932068" y="2811919"/>
            <a:ext cx="294144" cy="27432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226212" y="2794163"/>
            <a:ext cx="4443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5"/>
                </a:solidFill>
              </a:rPr>
              <a:t>Calcul du critère d’erreur </a:t>
            </a:r>
            <a:r>
              <a:rPr lang="fr-FR" sz="1400" b="1" dirty="0" err="1">
                <a:solidFill>
                  <a:schemeClr val="accent5"/>
                </a:solidFill>
              </a:rPr>
              <a:t>RR</a:t>
            </a:r>
            <a:r>
              <a:rPr lang="fr-FR" sz="1400" b="1" baseline="-25000" dirty="0" err="1">
                <a:solidFill>
                  <a:schemeClr val="accent5"/>
                </a:solidFill>
              </a:rPr>
              <a:t>i</a:t>
            </a:r>
            <a:r>
              <a:rPr lang="fr-FR" sz="1400" b="1" dirty="0">
                <a:solidFill>
                  <a:schemeClr val="accent5"/>
                </a:solidFill>
              </a:rPr>
              <a:t> pour chaque essai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226212" y="4567726"/>
            <a:ext cx="3810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5"/>
                </a:solidFill>
              </a:rPr>
              <a:t>Calcul du critère d’erreur global RESULTAT = </a:t>
            </a:r>
            <a:r>
              <a:rPr lang="fr-FR" sz="1400" b="1" dirty="0" err="1">
                <a:solidFill>
                  <a:schemeClr val="accent5"/>
                </a:solidFill>
              </a:rPr>
              <a:t>ΣRRi</a:t>
            </a:r>
            <a:r>
              <a:rPr lang="fr-FR" sz="1400" b="1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40" name="Ellipse 39"/>
          <p:cNvSpPr/>
          <p:nvPr/>
        </p:nvSpPr>
        <p:spPr>
          <a:xfrm>
            <a:off x="6932068" y="4584454"/>
            <a:ext cx="294144" cy="27432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5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au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2285365"/>
                  </p:ext>
                </p:extLst>
              </p:nvPr>
            </p:nvGraphicFramePr>
            <p:xfrm>
              <a:off x="7255647" y="5266580"/>
              <a:ext cx="3525378" cy="88519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905510">
                      <a:extLst>
                        <a:ext uri="{9D8B030D-6E8A-4147-A177-3AD203B41FA5}">
                          <a16:colId xmlns:a16="http://schemas.microsoft.com/office/drawing/2014/main" val="2629303134"/>
                        </a:ext>
                      </a:extLst>
                    </a:gridCol>
                    <a:gridCol w="835660">
                      <a:extLst>
                        <a:ext uri="{9D8B030D-6E8A-4147-A177-3AD203B41FA5}">
                          <a16:colId xmlns:a16="http://schemas.microsoft.com/office/drawing/2014/main" val="730636422"/>
                        </a:ext>
                      </a:extLst>
                    </a:gridCol>
                    <a:gridCol w="905510">
                      <a:extLst>
                        <a:ext uri="{9D8B030D-6E8A-4147-A177-3AD203B41FA5}">
                          <a16:colId xmlns:a16="http://schemas.microsoft.com/office/drawing/2014/main" val="2627166927"/>
                        </a:ext>
                      </a:extLst>
                    </a:gridCol>
                    <a:gridCol w="878698">
                      <a:extLst>
                        <a:ext uri="{9D8B030D-6E8A-4147-A177-3AD203B41FA5}">
                          <a16:colId xmlns:a16="http://schemas.microsoft.com/office/drawing/2014/main" val="4263654690"/>
                        </a:ext>
                      </a:extLst>
                    </a:gridCol>
                  </a:tblGrid>
                  <a:tr h="3517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kern="1200" dirty="0">
                              <a:effectLst/>
                            </a:rPr>
                            <a:t>ln(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14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des</m:t>
                                  </m:r>
                                </m:sub>
                                <m:sup>
                                  <m:r>
                                    <a:rPr lang="fr-FR" sz="1400" b="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fr-FR" sz="1400" b="0" kern="1200" dirty="0">
                              <a:effectLst/>
                            </a:rPr>
                            <a:t>)</a:t>
                          </a:r>
                          <a:endParaRPr lang="fr-FR" sz="14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Ea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des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b="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kern="1200" dirty="0">
                              <a:effectLst/>
                            </a:rPr>
                            <a:t>(kJ mol</a:t>
                          </a:r>
                          <a:r>
                            <a:rPr lang="fr-FR" sz="1400" b="0" kern="1200" baseline="30000" dirty="0">
                              <a:effectLst/>
                            </a:rPr>
                            <a:t>-1</a:t>
                          </a:r>
                          <a:r>
                            <a:rPr lang="fr-FR" sz="1400" b="0" kern="1200" dirty="0">
                              <a:effectLst/>
                            </a:rPr>
                            <a:t>)</a:t>
                          </a:r>
                          <a:endParaRPr lang="fr-FR" sz="14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400" b="0" kern="1200" dirty="0" err="1">
                              <a:effectLst/>
                            </a:rPr>
                            <a:t>ln</a:t>
                          </a:r>
                          <a:r>
                            <a:rPr lang="de-DE" sz="1400" b="0" kern="1200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14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4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4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14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ox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14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diff</m:t>
                                  </m:r>
                                </m:sup>
                              </m:sSubSup>
                            </m:oMath>
                          </a14:m>
                          <a:r>
                            <a:rPr lang="de-DE" sz="1400" b="0" kern="1200" dirty="0">
                              <a:effectLst/>
                            </a:rPr>
                            <a:t>)</a:t>
                          </a:r>
                          <a:endParaRPr lang="fr-FR" sz="14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Ea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diff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b="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kern="1200" dirty="0">
                              <a:effectLst/>
                            </a:rPr>
                            <a:t>(kJ mol</a:t>
                          </a:r>
                          <a:r>
                            <a:rPr lang="fr-FR" sz="1400" b="0" kern="1200" baseline="30000" dirty="0">
                              <a:effectLst/>
                            </a:rPr>
                            <a:t>-1</a:t>
                          </a:r>
                          <a:r>
                            <a:rPr lang="fr-FR" sz="1400" b="0" kern="1200" dirty="0">
                              <a:effectLst/>
                            </a:rPr>
                            <a:t>)</a:t>
                          </a:r>
                          <a:endParaRPr lang="fr-FR" sz="14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76808157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-22,24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34,5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-17,92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156,1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452937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au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2285365"/>
                  </p:ext>
                </p:extLst>
              </p:nvPr>
            </p:nvGraphicFramePr>
            <p:xfrm>
              <a:off x="7255647" y="5266580"/>
              <a:ext cx="3525378" cy="88519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905510">
                      <a:extLst>
                        <a:ext uri="{9D8B030D-6E8A-4147-A177-3AD203B41FA5}">
                          <a16:colId xmlns:a16="http://schemas.microsoft.com/office/drawing/2014/main" val="2629303134"/>
                        </a:ext>
                      </a:extLst>
                    </a:gridCol>
                    <a:gridCol w="835660">
                      <a:extLst>
                        <a:ext uri="{9D8B030D-6E8A-4147-A177-3AD203B41FA5}">
                          <a16:colId xmlns:a16="http://schemas.microsoft.com/office/drawing/2014/main" val="730636422"/>
                        </a:ext>
                      </a:extLst>
                    </a:gridCol>
                    <a:gridCol w="905510">
                      <a:extLst>
                        <a:ext uri="{9D8B030D-6E8A-4147-A177-3AD203B41FA5}">
                          <a16:colId xmlns:a16="http://schemas.microsoft.com/office/drawing/2014/main" val="2627166927"/>
                        </a:ext>
                      </a:extLst>
                    </a:gridCol>
                    <a:gridCol w="878698">
                      <a:extLst>
                        <a:ext uri="{9D8B030D-6E8A-4147-A177-3AD203B41FA5}">
                          <a16:colId xmlns:a16="http://schemas.microsoft.com/office/drawing/2014/main" val="4263654690"/>
                        </a:ext>
                      </a:extLst>
                    </a:gridCol>
                  </a:tblGrid>
                  <a:tr h="45656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t="-1316" r="-289262" b="-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08759" t="-1316" r="-214599" b="-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91946" t="-1316" r="-97315" b="-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302083" t="-1316" r="-694" b="-9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6808157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-22,24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34,5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-17,92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156,1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452937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/>
              <a:t>Modélisation et simulation de la désorption du deutérium</a:t>
            </a:r>
          </a:p>
        </p:txBody>
      </p:sp>
    </p:spTree>
    <p:extLst>
      <p:ext uri="{BB962C8B-B14F-4D97-AF65-F5344CB8AC3E}">
        <p14:creationId xmlns:p14="http://schemas.microsoft.com/office/powerpoint/2010/main" val="34423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97080" y="4047809"/>
                <a:ext cx="3909340" cy="473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1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sSub>
                          <m:sSubPr>
                            <m:ctrlPr>
                              <a:rPr lang="fr-FR" sz="1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fr-FR" sz="1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𝒐𝒙</m:t>
                            </m:r>
                          </m:sub>
                        </m:sSub>
                      </m:sub>
                      <m:sup>
                        <m:r>
                          <a:rPr lang="fr-FR" sz="1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𝒅𝒊𝒇𝒇</m:t>
                        </m:r>
                      </m:sup>
                    </m:sSubSup>
                    <m:r>
                      <a:rPr lang="fr-FR" sz="1400" b="1" i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14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4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14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fr-FR" sz="1400" b="1" i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400" b="1" i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lang="fr-FR" sz="1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𝟏𝟓𝟔</m:t>
                            </m:r>
                            <m:r>
                              <a:rPr lang="fr-FR" sz="1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4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fr-FR" sz="1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400" b="1" i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𝐤𝐉</m:t>
                            </m:r>
                            <m:r>
                              <a:rPr lang="fr-FR" sz="1400" b="1" i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fr-FR" sz="1400" b="1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1" i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𝐦𝐨𝐥</m:t>
                                </m:r>
                              </m:e>
                              <m:sup>
                                <m:r>
                                  <a:rPr lang="fr-FR" sz="1400" b="1" i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1400" b="1" i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1400" b="1" i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  <m:r>
                              <a:rPr lang="fr-FR" sz="1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</m:e>
                    </m:d>
                    <m:r>
                      <a:rPr lang="fr-FR" sz="1400" b="1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fr-FR" sz="1400" b="1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fr-FR" sz="1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1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fr-FR" sz="1400" b="1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14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fr-FR" sz="14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80" y="4047809"/>
                <a:ext cx="3909340" cy="4733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au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5072846"/>
                  </p:ext>
                </p:extLst>
              </p:nvPr>
            </p:nvGraphicFramePr>
            <p:xfrm>
              <a:off x="789061" y="2082348"/>
              <a:ext cx="3525378" cy="88519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905510">
                      <a:extLst>
                        <a:ext uri="{9D8B030D-6E8A-4147-A177-3AD203B41FA5}">
                          <a16:colId xmlns:a16="http://schemas.microsoft.com/office/drawing/2014/main" val="2629303134"/>
                        </a:ext>
                      </a:extLst>
                    </a:gridCol>
                    <a:gridCol w="835660">
                      <a:extLst>
                        <a:ext uri="{9D8B030D-6E8A-4147-A177-3AD203B41FA5}">
                          <a16:colId xmlns:a16="http://schemas.microsoft.com/office/drawing/2014/main" val="730636422"/>
                        </a:ext>
                      </a:extLst>
                    </a:gridCol>
                    <a:gridCol w="905510">
                      <a:extLst>
                        <a:ext uri="{9D8B030D-6E8A-4147-A177-3AD203B41FA5}">
                          <a16:colId xmlns:a16="http://schemas.microsoft.com/office/drawing/2014/main" val="2627166927"/>
                        </a:ext>
                      </a:extLst>
                    </a:gridCol>
                    <a:gridCol w="878698">
                      <a:extLst>
                        <a:ext uri="{9D8B030D-6E8A-4147-A177-3AD203B41FA5}">
                          <a16:colId xmlns:a16="http://schemas.microsoft.com/office/drawing/2014/main" val="4263654690"/>
                        </a:ext>
                      </a:extLst>
                    </a:gridCol>
                  </a:tblGrid>
                  <a:tr h="3517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kern="1200" dirty="0">
                              <a:effectLst/>
                            </a:rPr>
                            <a:t>ln(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14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des</m:t>
                                  </m:r>
                                </m:sub>
                                <m:sup>
                                  <m:r>
                                    <a:rPr lang="fr-FR" sz="1400" b="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fr-FR" sz="1400" b="0" kern="1200" dirty="0">
                              <a:effectLst/>
                            </a:rPr>
                            <a:t>)</a:t>
                          </a:r>
                          <a:endParaRPr lang="fr-FR" sz="14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Ea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des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b="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kern="1200" dirty="0">
                              <a:effectLst/>
                            </a:rPr>
                            <a:t>(kJ mol</a:t>
                          </a:r>
                          <a:r>
                            <a:rPr lang="fr-FR" sz="1400" b="0" kern="1200" baseline="30000" dirty="0">
                              <a:effectLst/>
                            </a:rPr>
                            <a:t>-1</a:t>
                          </a:r>
                          <a:r>
                            <a:rPr lang="fr-FR" sz="1400" b="0" kern="1200" dirty="0">
                              <a:effectLst/>
                            </a:rPr>
                            <a:t>)</a:t>
                          </a:r>
                          <a:endParaRPr lang="fr-FR" sz="14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400" b="0" kern="1200" dirty="0" err="1">
                              <a:effectLst/>
                            </a:rPr>
                            <a:t>ln</a:t>
                          </a:r>
                          <a:r>
                            <a:rPr lang="de-DE" sz="1400" b="0" kern="1200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14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4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4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14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ox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14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diff</m:t>
                                  </m:r>
                                </m:sup>
                              </m:sSubSup>
                            </m:oMath>
                          </a14:m>
                          <a:r>
                            <a:rPr lang="de-DE" sz="1400" b="0" kern="1200" dirty="0">
                              <a:effectLst/>
                            </a:rPr>
                            <a:t>)</a:t>
                          </a:r>
                          <a:endParaRPr lang="fr-FR" sz="14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Ea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diff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b="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kern="1200" dirty="0">
                              <a:effectLst/>
                            </a:rPr>
                            <a:t>(kJ mol</a:t>
                          </a:r>
                          <a:r>
                            <a:rPr lang="fr-FR" sz="1400" b="0" kern="1200" baseline="30000" dirty="0">
                              <a:effectLst/>
                            </a:rPr>
                            <a:t>-1</a:t>
                          </a:r>
                          <a:r>
                            <a:rPr lang="fr-FR" sz="1400" b="0" kern="1200" dirty="0">
                              <a:effectLst/>
                            </a:rPr>
                            <a:t>)</a:t>
                          </a:r>
                          <a:endParaRPr lang="fr-FR" sz="1400" b="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76808157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-22,24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34,5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-17,92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156,1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452937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au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5072846"/>
                  </p:ext>
                </p:extLst>
              </p:nvPr>
            </p:nvGraphicFramePr>
            <p:xfrm>
              <a:off x="789061" y="2082348"/>
              <a:ext cx="3525378" cy="88519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905510">
                      <a:extLst>
                        <a:ext uri="{9D8B030D-6E8A-4147-A177-3AD203B41FA5}">
                          <a16:colId xmlns:a16="http://schemas.microsoft.com/office/drawing/2014/main" val="2629303134"/>
                        </a:ext>
                      </a:extLst>
                    </a:gridCol>
                    <a:gridCol w="835660">
                      <a:extLst>
                        <a:ext uri="{9D8B030D-6E8A-4147-A177-3AD203B41FA5}">
                          <a16:colId xmlns:a16="http://schemas.microsoft.com/office/drawing/2014/main" val="730636422"/>
                        </a:ext>
                      </a:extLst>
                    </a:gridCol>
                    <a:gridCol w="905510">
                      <a:extLst>
                        <a:ext uri="{9D8B030D-6E8A-4147-A177-3AD203B41FA5}">
                          <a16:colId xmlns:a16="http://schemas.microsoft.com/office/drawing/2014/main" val="2627166927"/>
                        </a:ext>
                      </a:extLst>
                    </a:gridCol>
                    <a:gridCol w="878698">
                      <a:extLst>
                        <a:ext uri="{9D8B030D-6E8A-4147-A177-3AD203B41FA5}">
                          <a16:colId xmlns:a16="http://schemas.microsoft.com/office/drawing/2014/main" val="4263654690"/>
                        </a:ext>
                      </a:extLst>
                    </a:gridCol>
                  </a:tblGrid>
                  <a:tr h="45656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1333" r="-289262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8759" t="-1333" r="-214599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91946" t="-1333" r="-97315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2083" t="-1333" r="-694" b="-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6808157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-22,24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34,5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-17,92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1" dirty="0" smtClean="0">
                              <a:effectLst/>
                            </a:rPr>
                            <a:t>156,1</a:t>
                          </a:r>
                          <a:endParaRPr lang="fr-FR" sz="1400" b="1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452937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3894" y="3283628"/>
                <a:ext cx="4924553" cy="526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fr-FR" sz="1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1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𝒅𝒆𝒔</m:t>
                        </m:r>
                      </m:sub>
                    </m:sSub>
                    <m:r>
                      <a:rPr lang="fr-FR" sz="1400" b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1400" b="0" i="1">
                                <a:latin typeface="Cambria Math" panose="02040503050406030204" pitchFamily="18" charset="0"/>
                              </a:rPr>
                              <m:t>𝑑𝑒𝑠</m:t>
                            </m:r>
                          </m:sub>
                        </m:sSub>
                      </m:num>
                      <m:den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b="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fr-FR" sz="1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fr-FR" sz="1400" b="0" i="1">
                                    <a:latin typeface="Cambria Math" panose="02040503050406030204" pitchFamily="18" charset="0"/>
                                  </a:rPr>
                                  <m:t>𝑜𝑥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1400" b="0" i="1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p>
                        </m:sSubSup>
                      </m:den>
                    </m:f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1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1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sup>
                    </m:sSup>
                    <m:r>
                      <a:rPr lang="fr-FR" sz="1400" b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fr-FR" sz="1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𝟑𝟒</m:t>
                            </m:r>
                            <m:r>
                              <a:rPr lang="fr-FR" sz="1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fr-FR" sz="1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400" b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𝐤𝐉</m:t>
                            </m:r>
                            <m:r>
                              <a:rPr lang="fr-FR" sz="1400" b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fr-FR" sz="1400" b="1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𝐦𝐨𝐥</m:t>
                                </m:r>
                              </m:e>
                              <m:sup>
                                <m:r>
                                  <a:rPr lang="fr-FR" sz="1400" b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1400" b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1400" b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  <m:r>
                              <a:rPr lang="fr-FR" sz="1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</m:e>
                    </m:d>
                    <m:r>
                      <a:rPr lang="fr-FR" sz="1400" b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fr-FR" sz="1400" b="1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fr-FR" sz="1400" b="1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𝐦𝐨𝐥</m:t>
                        </m:r>
                      </m:e>
                      <m:sup>
                        <m:r>
                          <a:rPr lang="fr-FR" sz="1400" b="1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fr-FR" sz="1400" b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fr-FR" sz="1400" b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1400" dirty="0" smtClean="0"/>
                  <a:t> </a:t>
                </a:r>
                <a:endParaRPr lang="fr-FR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94" y="3283628"/>
                <a:ext cx="4924553" cy="526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/>
          <p:cNvSpPr txBox="1"/>
          <p:nvPr/>
        </p:nvSpPr>
        <p:spPr>
          <a:xfrm>
            <a:off x="565908" y="4957894"/>
            <a:ext cx="443621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Simulation des profils de diffusion de D dans ZrO</a:t>
            </a:r>
            <a:r>
              <a:rPr lang="fr-FR" sz="1600" b="1" baseline="-25000" dirty="0" smtClean="0"/>
              <a:t>2</a:t>
            </a:r>
            <a:endParaRPr lang="fr-FR" sz="1600" b="1" baseline="-25000" dirty="0"/>
          </a:p>
        </p:txBody>
      </p:sp>
      <p:sp>
        <p:nvSpPr>
          <p:cNvPr id="26" name="Flèche droite 25"/>
          <p:cNvSpPr/>
          <p:nvPr/>
        </p:nvSpPr>
        <p:spPr>
          <a:xfrm>
            <a:off x="332028" y="5039226"/>
            <a:ext cx="250092" cy="175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447" y="1981885"/>
            <a:ext cx="3468014" cy="288072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8894" y="1981884"/>
            <a:ext cx="3468014" cy="2880724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6617524" y="5336342"/>
            <a:ext cx="40982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Bonne simulation des profils de concentration</a:t>
            </a:r>
            <a:endParaRPr lang="fr-FR" sz="1600" b="1" baseline="-25000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/>
              <a:t>Modélisation et simulation de la désorption du deutérium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32028" y="1078592"/>
            <a:ext cx="4657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Objectif : quantifier les constantes cinétiques de désorption et de diffusion dans l’oxyde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206982" y="1178313"/>
            <a:ext cx="250092" cy="17589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93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06982" y="4924963"/>
            <a:ext cx="437228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Cohérent avec les essais en relâchement de la littérature</a:t>
            </a:r>
            <a:endParaRPr lang="fr-FR" sz="1400" b="1" baseline="-25000" dirty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/>
              <a:t>Modélisation et simulation de la désorption du deutérium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206982" y="987120"/>
            <a:ext cx="250092" cy="17589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32028" y="887399"/>
            <a:ext cx="4657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Objectif : quantifier les constantes cinétiques de désorption et de diffusion dans l’oxyde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090286"/>
              </p:ext>
            </p:extLst>
          </p:nvPr>
        </p:nvGraphicFramePr>
        <p:xfrm>
          <a:off x="741551" y="2056250"/>
          <a:ext cx="3322320" cy="272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06982" y="1693156"/>
            <a:ext cx="4391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i="1" u="sng" dirty="0" smtClean="0"/>
              <a:t>Comparaison du coefficient de diffusion avec la littérature</a:t>
            </a:r>
            <a:endParaRPr lang="fr-FR" sz="1400" i="1" u="sng" dirty="0"/>
          </a:p>
        </p:txBody>
      </p:sp>
    </p:spTree>
    <p:extLst>
      <p:ext uri="{BB962C8B-B14F-4D97-AF65-F5344CB8AC3E}">
        <p14:creationId xmlns:p14="http://schemas.microsoft.com/office/powerpoint/2010/main" val="30127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06982" y="4924963"/>
            <a:ext cx="437228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Cohérent avec les essais en relâchement de la littérature</a:t>
            </a:r>
            <a:endParaRPr lang="fr-FR" sz="1400" b="1" baseline="-25000" dirty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/>
              <a:t>Modélisation et simulation de la désorption du deutérium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206982" y="987120"/>
            <a:ext cx="250092" cy="17589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32028" y="887399"/>
            <a:ext cx="4657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Objectif : quantifier les constantes cinétiques de désorption et de diffusion dans l’oxyde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67187" y="887399"/>
            <a:ext cx="58272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/>
                </a:solidFill>
              </a:rPr>
              <a:t>Objectif : estimer la quantité de deutérium désorbé au bout d’un cycle en REP (500 jours)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5837469" y="970236"/>
            <a:ext cx="250092" cy="17589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913427" y="1503272"/>
            <a:ext cx="34211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Hypothèses :</a:t>
            </a:r>
            <a:endParaRPr lang="fr-FR" sz="1400" u="sng" dirty="0"/>
          </a:p>
          <a:p>
            <a:pPr algn="l"/>
            <a:endParaRPr lang="fr-FR" sz="4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400" dirty="0" smtClean="0"/>
              <a:t>Pas de croissance de la couche d’oxyde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4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400" dirty="0" smtClean="0"/>
              <a:t>Pas de dissolution de la couche d’oxyde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4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400" dirty="0" smtClean="0"/>
              <a:t>Extrapolation valable de nos constantes cinétiques</a:t>
            </a:r>
            <a:endParaRPr lang="fr-FR" sz="14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7141601" y="2745875"/>
            <a:ext cx="3691828" cy="3024703"/>
            <a:chOff x="3976039" y="1857810"/>
            <a:chExt cx="3691828" cy="3024703"/>
          </a:xfrm>
        </p:grpSpPr>
        <p:graphicFrame>
          <p:nvGraphicFramePr>
            <p:cNvPr id="22" name="Graphique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19162572"/>
                </p:ext>
              </p:extLst>
            </p:nvPr>
          </p:nvGraphicFramePr>
          <p:xfrm>
            <a:off x="3976039" y="2001138"/>
            <a:ext cx="3691828" cy="2881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ZoneTexte 22"/>
            <p:cNvSpPr txBox="1"/>
            <p:nvPr/>
          </p:nvSpPr>
          <p:spPr>
            <a:xfrm>
              <a:off x="4893992" y="2368932"/>
              <a:ext cx="1453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b="1" dirty="0" smtClean="0"/>
                <a:t>573 K – 500 jours</a:t>
              </a:r>
              <a:endParaRPr lang="fr-FR" sz="1400" b="1" dirty="0"/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6653579" y="2147241"/>
              <a:ext cx="0" cy="216290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5590159" y="1862800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ZrO</a:t>
              </a:r>
              <a:r>
                <a:rPr lang="fr-FR" sz="1200" baseline="-25000" dirty="0" smtClean="0"/>
                <a:t>2</a:t>
              </a:r>
              <a:endParaRPr lang="fr-FR" sz="1200" baseline="-250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853028" y="1857810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Zr</a:t>
              </a:r>
              <a:endParaRPr lang="fr-FR" sz="1200" baseline="-25000" dirty="0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6911144" y="5899839"/>
            <a:ext cx="4339345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Quantité </a:t>
            </a:r>
            <a:r>
              <a:rPr lang="fr-FR" sz="1600" b="1" dirty="0" smtClean="0">
                <a:solidFill>
                  <a:srgbClr val="FF0000"/>
                </a:solidFill>
              </a:rPr>
              <a:t>de </a:t>
            </a:r>
            <a:r>
              <a:rPr lang="fr-FR" sz="1600" b="1" dirty="0">
                <a:solidFill>
                  <a:srgbClr val="FF0000"/>
                </a:solidFill>
              </a:rPr>
              <a:t>deutérium </a:t>
            </a:r>
            <a:r>
              <a:rPr lang="fr-FR" sz="1600" b="1" dirty="0" smtClean="0">
                <a:solidFill>
                  <a:srgbClr val="FF0000"/>
                </a:solidFill>
              </a:rPr>
              <a:t>relâché infinitésimale en désorption sous vide à 300 °C </a:t>
            </a:r>
            <a:endParaRPr lang="fr-FR" sz="16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28" name="Graphique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645438"/>
              </p:ext>
            </p:extLst>
          </p:nvPr>
        </p:nvGraphicFramePr>
        <p:xfrm>
          <a:off x="741551" y="2056250"/>
          <a:ext cx="3322320" cy="272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206982" y="1693156"/>
            <a:ext cx="4391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i="1" u="sng" dirty="0" smtClean="0"/>
              <a:t>Comparaison du coefficient de diffusion avec la littérature</a:t>
            </a:r>
            <a:endParaRPr lang="fr-FR" sz="1400" i="1" u="sng" dirty="0"/>
          </a:p>
        </p:txBody>
      </p:sp>
    </p:spTree>
    <p:extLst>
      <p:ext uri="{BB962C8B-B14F-4D97-AF65-F5344CB8AC3E}">
        <p14:creationId xmlns:p14="http://schemas.microsoft.com/office/powerpoint/2010/main" val="41190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29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6096001" y="1978429"/>
            <a:ext cx="0" cy="298426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120581" y="2911776"/>
            <a:ext cx="4036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 smtClean="0"/>
              <a:t>Gestion d’une discontinuité aux interfaces</a:t>
            </a:r>
          </a:p>
          <a:p>
            <a:pPr algn="just"/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 smtClean="0"/>
              <a:t>Evolution temporelle d’une zone</a:t>
            </a:r>
          </a:p>
          <a:p>
            <a:pPr algn="just"/>
            <a:r>
              <a:rPr lang="fr-FR" sz="1600" dirty="0" smtClean="0">
                <a:sym typeface="Wingdings" panose="05000000000000000000" pitchFamily="2" charset="2"/>
              </a:rPr>
              <a:t> Croissance de la couche d’oxyde</a:t>
            </a:r>
            <a:endParaRPr lang="fr-FR" sz="1600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accent3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49464" y="2911776"/>
            <a:ext cx="4521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/>
              <a:t>Identification des constantes cinétiques de </a:t>
            </a:r>
            <a:r>
              <a:rPr lang="fr-FR" sz="1600" dirty="0" smtClean="0"/>
              <a:t>désorption et de diffusion dans la zircone sans avoir observé expérimentalement un flux de désorption</a:t>
            </a:r>
            <a:endParaRPr lang="fr-FR" sz="1600" dirty="0"/>
          </a:p>
        </p:txBody>
      </p:sp>
      <p:sp>
        <p:nvSpPr>
          <p:cNvPr id="27" name="Rectangle 26"/>
          <p:cNvSpPr/>
          <p:nvPr/>
        </p:nvSpPr>
        <p:spPr>
          <a:xfrm flipH="1" flipV="1">
            <a:off x="303414" y="2452255"/>
            <a:ext cx="5590310" cy="188268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506563" y="2285880"/>
            <a:ext cx="29393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Couplage URANIE – Cast3M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flipH="1" flipV="1">
            <a:off x="6298276" y="2452255"/>
            <a:ext cx="5590310" cy="188268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623734" y="2285880"/>
            <a:ext cx="29393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600" dirty="0">
                <a:solidFill>
                  <a:schemeClr val="accent3"/>
                </a:solidFill>
                <a:sym typeface="Wingdings" panose="05000000000000000000" pitchFamily="2" charset="2"/>
              </a:rPr>
              <a:t></a:t>
            </a:r>
            <a:r>
              <a:rPr lang="fr-FR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olidFill>
                  <a:schemeClr val="accent3"/>
                </a:solidFill>
              </a:rPr>
              <a:t>Couplage URANIE – Cast3M </a:t>
            </a:r>
            <a:r>
              <a:rPr lang="fr-FR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</a:t>
            </a:r>
            <a:endParaRPr lang="fr-FR" sz="1600" dirty="0">
              <a:solidFill>
                <a:schemeClr val="accent3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34358" y="1370543"/>
            <a:ext cx="87232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/>
              <a:t>Partie </a:t>
            </a:r>
            <a:r>
              <a:rPr lang="fr-FR" sz="1800" b="1" dirty="0" smtClean="0"/>
              <a:t>2 </a:t>
            </a:r>
            <a:r>
              <a:rPr lang="fr-FR" sz="1800" b="1" dirty="0"/>
              <a:t>: étude de la désorption du deutérium d’un alliage Zircaloy-4 oxydé en milieu </a:t>
            </a:r>
            <a:r>
              <a:rPr lang="fr-FR" sz="1800" b="1" dirty="0" smtClean="0"/>
              <a:t>REP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9684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" y="1208796"/>
            <a:ext cx="5698457" cy="46651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34742" y="3266982"/>
            <a:ext cx="63572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/>
              <a:t>Problématiques liées à l’hydrogène et au tritium dans les REP </a:t>
            </a:r>
            <a:r>
              <a:rPr lang="fr-FR" sz="1800" b="1" dirty="0" smtClean="0"/>
              <a:t>:</a:t>
            </a:r>
          </a:p>
          <a:p>
            <a:endParaRPr lang="fr-FR" sz="1800" b="1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u="sng" dirty="0" smtClean="0">
                <a:solidFill>
                  <a:schemeClr val="accent2"/>
                </a:solidFill>
              </a:rPr>
              <a:t>Hydruration </a:t>
            </a:r>
            <a:endParaRPr lang="fr-FR" sz="1800" u="sng" dirty="0">
              <a:solidFill>
                <a:schemeClr val="accent2"/>
              </a:solidFill>
            </a:endParaRPr>
          </a:p>
          <a:p>
            <a:r>
              <a:rPr lang="fr-FR" sz="1800" dirty="0"/>
              <a:t>Interaction gaine/milieu primaire : absorption d’hydrogène en situation de corrosion</a:t>
            </a:r>
          </a:p>
          <a:p>
            <a:r>
              <a:rPr lang="fr-FR" sz="1800" dirty="0"/>
              <a:t>	</a:t>
            </a:r>
            <a:r>
              <a:rPr lang="fr-FR" sz="1800" dirty="0" smtClean="0">
                <a:sym typeface="Wingdings" panose="05000000000000000000" pitchFamily="2" charset="2"/>
              </a:rPr>
              <a:t> </a:t>
            </a:r>
            <a:r>
              <a:rPr lang="fr-FR" sz="1800" dirty="0">
                <a:sym typeface="Wingdings" panose="05000000000000000000" pitchFamily="2" charset="2"/>
              </a:rPr>
              <a:t>Fragilisation des gaines de crayons de combustible </a:t>
            </a:r>
            <a:endParaRPr lang="fr-FR" sz="1800" dirty="0"/>
          </a:p>
          <a:p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u="sng" dirty="0" smtClean="0">
                <a:solidFill>
                  <a:schemeClr val="accent3"/>
                </a:solidFill>
              </a:rPr>
              <a:t>Relâchement </a:t>
            </a:r>
            <a:r>
              <a:rPr lang="fr-FR" sz="1800" u="sng" dirty="0">
                <a:solidFill>
                  <a:schemeClr val="accent3"/>
                </a:solidFill>
              </a:rPr>
              <a:t>du </a:t>
            </a:r>
            <a:r>
              <a:rPr lang="fr-FR" sz="1800" u="sng" dirty="0" smtClean="0">
                <a:solidFill>
                  <a:schemeClr val="accent3"/>
                </a:solidFill>
              </a:rPr>
              <a:t>tritium</a:t>
            </a:r>
          </a:p>
          <a:p>
            <a:r>
              <a:rPr lang="fr-FR" sz="1800" dirty="0" smtClean="0"/>
              <a:t>Dans le milieu primaire en réacteur en fonctionnement et dans les colis lors du transport de combustible usé</a:t>
            </a:r>
          </a:p>
          <a:p>
            <a:r>
              <a:rPr lang="fr-FR" sz="1800" dirty="0"/>
              <a:t>	</a:t>
            </a:r>
            <a:r>
              <a:rPr lang="fr-FR" sz="1800" dirty="0" smtClean="0">
                <a:sym typeface="Wingdings" panose="05000000000000000000" pitchFamily="2" charset="2"/>
              </a:rPr>
              <a:t> Problématique de sûreté</a:t>
            </a:r>
            <a:endParaRPr lang="fr-FR" sz="1800" dirty="0"/>
          </a:p>
        </p:txBody>
      </p:sp>
      <p:grpSp>
        <p:nvGrpSpPr>
          <p:cNvPr id="8" name="Groupe 7"/>
          <p:cNvGrpSpPr/>
          <p:nvPr/>
        </p:nvGrpSpPr>
        <p:grpSpPr>
          <a:xfrm>
            <a:off x="5934277" y="903809"/>
            <a:ext cx="4576001" cy="2147287"/>
            <a:chOff x="5542392" y="758920"/>
            <a:chExt cx="4576001" cy="2147287"/>
          </a:xfrm>
        </p:grpSpPr>
        <p:sp>
          <p:nvSpPr>
            <p:cNvPr id="9" name="ZoneTexte 8"/>
            <p:cNvSpPr txBox="1"/>
            <p:nvPr/>
          </p:nvSpPr>
          <p:spPr>
            <a:xfrm>
              <a:off x="5542392" y="967802"/>
              <a:ext cx="1992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u="sng" dirty="0" smtClean="0"/>
                <a:t>Coupe d’un crayon de combustible</a:t>
              </a:r>
              <a:endParaRPr lang="fr-FR" sz="1400" b="1" u="sng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7646348" y="1214206"/>
              <a:ext cx="1691999" cy="1692001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680066" y="1253877"/>
              <a:ext cx="1620000" cy="1620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770066" y="1334138"/>
              <a:ext cx="1440000" cy="144000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189544" y="1747280"/>
              <a:ext cx="661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3"/>
                  </a:solidFill>
                </a:rPr>
                <a:t>UO</a:t>
              </a:r>
              <a:r>
                <a:rPr lang="fr-FR" sz="1600" b="1" baseline="-25000" dirty="0" smtClean="0">
                  <a:solidFill>
                    <a:schemeClr val="accent3"/>
                  </a:solidFill>
                </a:rPr>
                <a:t>2</a:t>
              </a:r>
              <a:endParaRPr lang="fr-FR" sz="2000" b="1" baseline="-25000" dirty="0">
                <a:solidFill>
                  <a:schemeClr val="accent3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126621" y="1793446"/>
              <a:ext cx="1302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Alliage de zirconium</a:t>
              </a:r>
              <a:endParaRPr lang="fr-FR" sz="1600" b="1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372065" y="2016324"/>
              <a:ext cx="746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accent1"/>
                  </a:solidFill>
                </a:rPr>
                <a:t>ZrO</a:t>
              </a:r>
              <a:r>
                <a:rPr lang="fr-FR" sz="1600" b="1" baseline="-25000" dirty="0" smtClean="0">
                  <a:solidFill>
                    <a:schemeClr val="accent1"/>
                  </a:solidFill>
                </a:rPr>
                <a:t>2</a:t>
              </a:r>
              <a:endParaRPr lang="fr-FR" sz="1600" b="1" baseline="-25000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Connecteur droit avec flèche 15"/>
            <p:cNvCxnSpPr>
              <a:stCxn id="20" idx="2"/>
            </p:cNvCxnSpPr>
            <p:nvPr/>
          </p:nvCxnSpPr>
          <p:spPr>
            <a:xfrm flipH="1">
              <a:off x="8959635" y="1376700"/>
              <a:ext cx="468712" cy="41840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>
              <a:off x="8913565" y="2348274"/>
              <a:ext cx="416074" cy="433358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9210066" y="758920"/>
              <a:ext cx="5677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accent2"/>
                  </a:solidFill>
                </a:rPr>
                <a:t>H</a:t>
              </a:r>
              <a:r>
                <a:rPr lang="fr-FR" sz="1600" b="1" baseline="-25000" dirty="0" smtClean="0">
                  <a:solidFill>
                    <a:schemeClr val="accent2"/>
                  </a:solidFill>
                </a:rPr>
                <a:t>2</a:t>
              </a:r>
              <a:r>
                <a:rPr lang="fr-FR" sz="1600" b="1" dirty="0" smtClean="0">
                  <a:solidFill>
                    <a:schemeClr val="accent2"/>
                  </a:solidFill>
                </a:rPr>
                <a:t>O</a:t>
              </a:r>
              <a:endParaRPr lang="fr-FR" sz="400" b="1" dirty="0">
                <a:solidFill>
                  <a:schemeClr val="accent2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897010" y="2068312"/>
              <a:ext cx="1177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3"/>
                  </a:solidFill>
                </a:rPr>
                <a:t>Production du T</a:t>
              </a:r>
              <a:endParaRPr lang="fr-FR" sz="1200" dirty="0">
                <a:solidFill>
                  <a:schemeClr val="accent3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961232" y="1099701"/>
              <a:ext cx="934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2"/>
                  </a:solidFill>
                </a:rPr>
                <a:t>Source de H</a:t>
              </a:r>
              <a:endParaRPr lang="fr-FR" sz="1200" dirty="0">
                <a:solidFill>
                  <a:schemeClr val="accent2"/>
                </a:solidFill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7322737" y="2061552"/>
              <a:ext cx="433303" cy="23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9242637" y="2446609"/>
            <a:ext cx="643206" cy="604487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7633645" y="3328096"/>
            <a:ext cx="3217984" cy="27225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7633645" y="2446609"/>
            <a:ext cx="1608992" cy="88148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9885843" y="2478511"/>
            <a:ext cx="965786" cy="84958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7924924" y="3521223"/>
            <a:ext cx="254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accent3"/>
                </a:solidFill>
              </a:rPr>
              <a:t>Processus de </a:t>
            </a:r>
            <a:r>
              <a:rPr lang="fr-FR" sz="1800" dirty="0" smtClean="0">
                <a:solidFill>
                  <a:schemeClr val="accent3"/>
                </a:solidFill>
              </a:rPr>
              <a:t>perméation</a:t>
            </a:r>
            <a:endParaRPr lang="fr-FR" sz="1800" dirty="0">
              <a:solidFill>
                <a:schemeClr val="accent3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/>
          <a:srcRect l="51075" t="37167"/>
          <a:stretch/>
        </p:blipFill>
        <p:spPr>
          <a:xfrm>
            <a:off x="8421317" y="3951714"/>
            <a:ext cx="1464526" cy="1903828"/>
          </a:xfrm>
          <a:prstGeom prst="rect">
            <a:avLst/>
          </a:prstGeom>
        </p:spPr>
      </p:pic>
      <p:cxnSp>
        <p:nvCxnSpPr>
          <p:cNvPr id="48" name="Connecteur droit avec flèche 47"/>
          <p:cNvCxnSpPr/>
          <p:nvPr/>
        </p:nvCxnSpPr>
        <p:spPr>
          <a:xfrm>
            <a:off x="8948044" y="4668195"/>
            <a:ext cx="908327" cy="82601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8722058" y="4348023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b="1" dirty="0" smtClean="0">
                <a:solidFill>
                  <a:schemeClr val="accent3"/>
                </a:solidFill>
              </a:rPr>
              <a:t>T</a:t>
            </a:r>
            <a:endParaRPr lang="fr-FR" sz="1800" b="1" dirty="0">
              <a:solidFill>
                <a:schemeClr val="accent3"/>
              </a:solidFill>
            </a:endParaRPr>
          </a:p>
        </p:txBody>
      </p:sp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 smtClean="0"/>
              <a:t>Contexte et problématiques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969093" y="672673"/>
            <a:ext cx="1728192" cy="702078"/>
            <a:chOff x="467544" y="4005064"/>
            <a:chExt cx="2304256" cy="936104"/>
          </a:xfrm>
        </p:grpSpPr>
        <p:sp>
          <p:nvSpPr>
            <p:cNvPr id="9" name="Rectangle 8"/>
            <p:cNvSpPr/>
            <p:nvPr/>
          </p:nvSpPr>
          <p:spPr>
            <a:xfrm>
              <a:off x="467544" y="4005064"/>
              <a:ext cx="2304256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Picture 2" descr="Résultat de recherche d'images pour &quot;logo université paris saclay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077072"/>
              <a:ext cx="1944216" cy="655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372495" y="227506"/>
            <a:ext cx="7528560" cy="350865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fr-FR" sz="14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Articles publiés relatif au couplage Cast3M – URANIE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. Juillet, F. Tupin, F. Martin, Q.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Auzoux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, C.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Berthinier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, F.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Miserque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, F.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Gaudier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, “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Kinetics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hydrogen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desorption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Zircaloy-4: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Experimental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modelling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”, </a:t>
            </a:r>
            <a:r>
              <a:rPr lang="fr-FR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International Journal of </a:t>
            </a:r>
            <a:r>
              <a:rPr lang="fr-FR" sz="14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Hydrogen</a:t>
            </a:r>
            <a:r>
              <a:rPr lang="fr-FR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4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Energy</a:t>
            </a:r>
            <a:r>
              <a:rPr lang="fr-FR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 44, 39 (2019) 21264-21278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pPr algn="just"/>
            <a:endParaRPr lang="fr-FR" sz="1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C. Juillet, M. Tupin, F. Martin, Q.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Auzoux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, S.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Bosonnet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, C.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Berthinier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, “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Effect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of a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pre-oxidation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on the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hydrogen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desorption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Zircaloy-4”, </a:t>
            </a:r>
            <a:r>
              <a:rPr lang="fr-FR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Corrosion Science 173, (2020) 108762. </a:t>
            </a:r>
            <a:endParaRPr lang="fr-FR" sz="1400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000" i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C. Juillet, M.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Tupin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, F. Martin, Q.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Auzoux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, C.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Berthinier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, F.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Gaudier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, T. Guilbert, C.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Toffolon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, “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Kinetics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hydrogen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desorption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zirconium-niobium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alloys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effect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of the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precipitates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”, </a:t>
            </a:r>
            <a:r>
              <a:rPr lang="fr-FR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International Journal of </a:t>
            </a:r>
            <a:r>
              <a:rPr lang="fr-FR" sz="14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Hydrogen</a:t>
            </a:r>
            <a:r>
              <a:rPr lang="fr-FR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4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Energy</a:t>
            </a:r>
            <a:r>
              <a:rPr lang="fr-FR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46, 11 (2021) 8113-8124</a:t>
            </a:r>
            <a:r>
              <a:rPr lang="en-US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fr-FR" sz="700" b="1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endParaRPr lang="fr-FR" sz="10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C. </a:t>
            </a:r>
            <a:r>
              <a:rPr lang="fr-FR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Juillet, 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M. </a:t>
            </a:r>
            <a:r>
              <a:rPr lang="fr-FR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Tupin, 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F. </a:t>
            </a:r>
            <a:r>
              <a:rPr lang="fr-FR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Martin, 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F. </a:t>
            </a:r>
            <a:r>
              <a:rPr lang="fr-FR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Jomard, 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Q. </a:t>
            </a:r>
            <a:r>
              <a:rPr lang="fr-FR" sz="1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Auzoux</a:t>
            </a:r>
            <a:r>
              <a:rPr lang="fr-FR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C. </a:t>
            </a:r>
            <a:r>
              <a:rPr lang="fr-FR" sz="1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Berthinier</a:t>
            </a:r>
            <a:r>
              <a:rPr lang="fr-FR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F. </a:t>
            </a:r>
            <a:r>
              <a:rPr lang="fr-FR" sz="1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Gaudier</a:t>
            </a:r>
            <a:r>
              <a:rPr lang="fr-FR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 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Rate-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limiting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step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of the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deuterium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desorption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kinetics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</a:rPr>
              <a:t> Zircaloy-4 </a:t>
            </a:r>
            <a:r>
              <a:rPr lang="fr-FR" sz="1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oxidized</a:t>
            </a:r>
            <a:r>
              <a:rPr lang="fr-FR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”, </a:t>
            </a:r>
            <a:r>
              <a:rPr lang="fr-FR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International </a:t>
            </a:r>
            <a:r>
              <a:rPr lang="fr-FR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Journal of </a:t>
            </a:r>
            <a:r>
              <a:rPr lang="fr-FR" sz="14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Hydrogen</a:t>
            </a:r>
            <a:r>
              <a:rPr lang="fr-FR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sz="14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Energy</a:t>
            </a:r>
            <a:r>
              <a:rPr lang="fr-FR" sz="1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46, (2021) 39955-39968.</a:t>
            </a:r>
            <a:endParaRPr lang="fr-FR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719042" y="4721040"/>
            <a:ext cx="4753917" cy="599869"/>
          </a:xfrm>
        </p:spPr>
        <p:txBody>
          <a:bodyPr/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8710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01109" y="950723"/>
            <a:ext cx="5928368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fr-FR" sz="1600" dirty="0" smtClean="0"/>
              <a:t>Adsorption du tritium à la surface de l’oxyde ;</a:t>
            </a:r>
          </a:p>
          <a:p>
            <a:pPr marL="228600" indent="-228600" algn="just">
              <a:buFont typeface="+mj-lt"/>
              <a:buAutoNum type="arabicPeriod"/>
            </a:pPr>
            <a:endParaRPr lang="fr-FR" sz="1600" dirty="0" smtClean="0">
              <a:solidFill>
                <a:srgbClr val="FF0000"/>
              </a:solidFill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fr-FR" sz="1600" dirty="0">
                <a:solidFill>
                  <a:srgbClr val="FF9900"/>
                </a:solidFill>
              </a:rPr>
              <a:t>Passage des sites </a:t>
            </a:r>
            <a:r>
              <a:rPr lang="fr-FR" sz="1600" dirty="0"/>
              <a:t>de </a:t>
            </a:r>
            <a:r>
              <a:rPr lang="fr-FR" sz="1600" dirty="0" smtClean="0"/>
              <a:t>surface </a:t>
            </a:r>
            <a:r>
              <a:rPr lang="fr-FR" sz="1600" dirty="0"/>
              <a:t>aux sites de </a:t>
            </a:r>
            <a:r>
              <a:rPr lang="fr-FR" sz="1600" dirty="0" smtClean="0"/>
              <a:t>subsurface </a:t>
            </a:r>
            <a:r>
              <a:rPr lang="fr-FR" sz="1600" dirty="0"/>
              <a:t>en tant qu’espèce </a:t>
            </a:r>
            <a:r>
              <a:rPr lang="fr-FR" sz="1600" dirty="0" smtClean="0"/>
              <a:t>absorbée ;</a:t>
            </a:r>
            <a:endParaRPr lang="fr-FR" sz="1600" dirty="0">
              <a:solidFill>
                <a:srgbClr val="FF0000"/>
              </a:solidFill>
            </a:endParaRPr>
          </a:p>
          <a:p>
            <a:pPr marL="228600" indent="-228600" algn="just">
              <a:buFont typeface="+mj-lt"/>
              <a:buAutoNum type="arabicPeriod"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fr-FR" sz="1600" dirty="0" smtClean="0">
                <a:solidFill>
                  <a:srgbClr val="FF9900"/>
                </a:solidFill>
              </a:rPr>
              <a:t>Diffusion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smtClean="0"/>
              <a:t>du tritium dans l’oxyde ;</a:t>
            </a:r>
          </a:p>
          <a:p>
            <a:pPr marL="228600" indent="-228600" algn="just">
              <a:buFont typeface="+mj-lt"/>
              <a:buAutoNum type="arabicPeriod"/>
            </a:pPr>
            <a:endParaRPr lang="fr-FR" sz="1600" dirty="0"/>
          </a:p>
          <a:p>
            <a:pPr marL="228600" indent="-228600" algn="just">
              <a:buFont typeface="+mj-lt"/>
              <a:buAutoNum type="arabicPeriod"/>
            </a:pPr>
            <a:r>
              <a:rPr lang="fr-FR" sz="1600" dirty="0" smtClean="0">
                <a:solidFill>
                  <a:schemeClr val="accent5"/>
                </a:solidFill>
              </a:rPr>
              <a:t>Intégration </a:t>
            </a:r>
            <a:r>
              <a:rPr lang="fr-FR" sz="1600" dirty="0" smtClean="0"/>
              <a:t>du tritium dans </a:t>
            </a:r>
            <a:r>
              <a:rPr lang="fr-FR" sz="1600" dirty="0"/>
              <a:t>le réseau </a:t>
            </a:r>
            <a:r>
              <a:rPr lang="fr-FR" sz="1600" dirty="0" smtClean="0"/>
              <a:t>du métal à </a:t>
            </a:r>
            <a:r>
              <a:rPr lang="fr-FR" sz="1600" dirty="0"/>
              <a:t>l'interface </a:t>
            </a:r>
            <a:r>
              <a:rPr lang="fr-FR" sz="1600" dirty="0" smtClean="0"/>
              <a:t>oxyde/métal ;</a:t>
            </a:r>
          </a:p>
          <a:p>
            <a:pPr marL="228600" indent="-228600" algn="just">
              <a:buFont typeface="+mj-lt"/>
              <a:buAutoNum type="arabicPeriod"/>
            </a:pPr>
            <a:endParaRPr lang="fr-FR" sz="1600" dirty="0">
              <a:solidFill>
                <a:schemeClr val="accent5"/>
              </a:solidFill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fr-FR" sz="1600" dirty="0">
                <a:solidFill>
                  <a:schemeClr val="accent5"/>
                </a:solidFill>
              </a:rPr>
              <a:t>Diffusion </a:t>
            </a:r>
            <a:r>
              <a:rPr lang="fr-FR" sz="1600" dirty="0" smtClean="0"/>
              <a:t>du tritium dans le métal </a:t>
            </a:r>
            <a:r>
              <a:rPr lang="fr-FR" sz="1600" dirty="0"/>
              <a:t>;</a:t>
            </a:r>
          </a:p>
          <a:p>
            <a:pPr marL="228600" indent="-228600" algn="just">
              <a:buFont typeface="+mj-lt"/>
              <a:buAutoNum type="arabicPeriod"/>
            </a:pPr>
            <a:endParaRPr lang="fr-FR" sz="1600" dirty="0" smtClean="0"/>
          </a:p>
          <a:p>
            <a:pPr marL="228600" indent="-228600" algn="just">
              <a:buFont typeface="+mj-lt"/>
              <a:buAutoNum type="arabicPeriod"/>
            </a:pPr>
            <a:r>
              <a:rPr lang="fr-FR" sz="1600" dirty="0">
                <a:solidFill>
                  <a:schemeClr val="accent5"/>
                </a:solidFill>
              </a:rPr>
              <a:t>Intégration</a:t>
            </a:r>
            <a:r>
              <a:rPr lang="fr-FR" sz="1600" dirty="0"/>
              <a:t> </a:t>
            </a:r>
            <a:r>
              <a:rPr lang="fr-FR" sz="1600" dirty="0" smtClean="0"/>
              <a:t>du tritium dans </a:t>
            </a:r>
            <a:r>
              <a:rPr lang="fr-FR" sz="1600" dirty="0"/>
              <a:t>le réseau </a:t>
            </a:r>
            <a:r>
              <a:rPr lang="fr-FR" sz="1600" dirty="0" smtClean="0"/>
              <a:t>de l’oxyde à </a:t>
            </a:r>
            <a:r>
              <a:rPr lang="fr-FR" sz="1600" dirty="0"/>
              <a:t>l'interface </a:t>
            </a:r>
            <a:r>
              <a:rPr lang="fr-FR" sz="1600" dirty="0" smtClean="0"/>
              <a:t>métal/oxyde </a:t>
            </a:r>
            <a:r>
              <a:rPr lang="fr-FR" sz="1600" dirty="0"/>
              <a:t>;</a:t>
            </a:r>
          </a:p>
          <a:p>
            <a:pPr marL="228600" indent="-228600" algn="just">
              <a:buFont typeface="+mj-lt"/>
              <a:buAutoNum type="arabicPeriod"/>
            </a:pPr>
            <a:endParaRPr lang="fr-FR" sz="1600" dirty="0" smtClean="0"/>
          </a:p>
          <a:p>
            <a:pPr marL="228600" indent="-228600" algn="just">
              <a:buFont typeface="+mj-lt"/>
              <a:buAutoNum type="arabicPeriod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Diffusion</a:t>
            </a:r>
            <a:r>
              <a:rPr lang="fr-FR" sz="1600" dirty="0"/>
              <a:t> </a:t>
            </a:r>
            <a:r>
              <a:rPr lang="fr-FR" sz="1600" dirty="0" smtClean="0"/>
              <a:t>du tritium dans </a:t>
            </a:r>
            <a:r>
              <a:rPr lang="fr-FR" sz="1600" dirty="0"/>
              <a:t>l’oxyde </a:t>
            </a:r>
            <a:r>
              <a:rPr lang="fr-FR" sz="1600" dirty="0" smtClean="0"/>
              <a:t>;</a:t>
            </a:r>
          </a:p>
          <a:p>
            <a:pPr marL="228600" indent="-228600" algn="just">
              <a:buFont typeface="+mj-lt"/>
              <a:buAutoNum type="arabicPeriod"/>
            </a:pPr>
            <a:endParaRPr lang="fr-FR" sz="1600" dirty="0" smtClean="0"/>
          </a:p>
          <a:p>
            <a:pPr marL="228600" indent="-228600" algn="just">
              <a:buFont typeface="+mj-lt"/>
              <a:buAutoNum type="arabicPeriod"/>
            </a:pPr>
            <a:r>
              <a:rPr lang="fr-FR" sz="1600" dirty="0" smtClean="0">
                <a:solidFill>
                  <a:schemeClr val="accent3"/>
                </a:solidFill>
              </a:rPr>
              <a:t>Passage </a:t>
            </a:r>
            <a:r>
              <a:rPr lang="fr-FR" sz="1600" dirty="0">
                <a:solidFill>
                  <a:schemeClr val="accent3"/>
                </a:solidFill>
              </a:rPr>
              <a:t>des sites </a:t>
            </a:r>
            <a:r>
              <a:rPr lang="fr-FR" sz="1600" dirty="0"/>
              <a:t>de subsurface aux sites de surface en tant qu’espèce </a:t>
            </a:r>
            <a:r>
              <a:rPr lang="fr-FR" sz="1600" dirty="0" smtClean="0"/>
              <a:t>adsorbée</a:t>
            </a:r>
          </a:p>
          <a:p>
            <a:pPr marL="228600" indent="-228600" algn="just">
              <a:buFont typeface="+mj-lt"/>
              <a:buAutoNum type="arabicPeriod"/>
            </a:pPr>
            <a:endParaRPr lang="fr-FR" sz="1600" dirty="0" smtClean="0">
              <a:solidFill>
                <a:srgbClr val="FF0000"/>
              </a:solidFill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fr-FR" sz="1600" dirty="0" smtClean="0"/>
              <a:t>Recombinaison et </a:t>
            </a:r>
            <a:r>
              <a:rPr lang="fr-FR" sz="1600" dirty="0"/>
              <a:t>désorption sous forme </a:t>
            </a:r>
            <a:r>
              <a:rPr lang="fr-FR" sz="1600" dirty="0" smtClean="0"/>
              <a:t>gazeuse T</a:t>
            </a:r>
            <a:r>
              <a:rPr lang="fr-FR" sz="1600" baseline="-25000" dirty="0" smtClean="0"/>
              <a:t>2</a:t>
            </a:r>
            <a:endParaRPr lang="fr-FR" sz="1600" baseline="-25000" dirty="0"/>
          </a:p>
        </p:txBody>
      </p:sp>
      <p:sp>
        <p:nvSpPr>
          <p:cNvPr id="7" name="ZoneTexte 6"/>
          <p:cNvSpPr txBox="1"/>
          <p:nvPr/>
        </p:nvSpPr>
        <p:spPr>
          <a:xfrm>
            <a:off x="188524" y="889849"/>
            <a:ext cx="530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u="sng" dirty="0" smtClean="0"/>
              <a:t>Description schématique du processus de perméation</a:t>
            </a:r>
            <a:endParaRPr lang="fr-FR" sz="1800" b="1" u="sng" dirty="0"/>
          </a:p>
        </p:txBody>
      </p:sp>
      <p:grpSp>
        <p:nvGrpSpPr>
          <p:cNvPr id="2" name="Groupe 1"/>
          <p:cNvGrpSpPr/>
          <p:nvPr/>
        </p:nvGrpSpPr>
        <p:grpSpPr>
          <a:xfrm>
            <a:off x="24286" y="2258042"/>
            <a:ext cx="5838362" cy="2705666"/>
            <a:chOff x="24286" y="2258042"/>
            <a:chExt cx="5838362" cy="2705666"/>
          </a:xfrm>
        </p:grpSpPr>
        <p:sp>
          <p:nvSpPr>
            <p:cNvPr id="13" name="Flèche courbée vers le haut 12"/>
            <p:cNvSpPr/>
            <p:nvPr/>
          </p:nvSpPr>
          <p:spPr>
            <a:xfrm>
              <a:off x="1135719" y="4371164"/>
              <a:ext cx="192668" cy="209745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075172" y="4675708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2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1634353" y="4675708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4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5089576" y="2415881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9</a:t>
              </a: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1245018" y="2258042"/>
              <a:ext cx="3557014" cy="2019603"/>
              <a:chOff x="1024606" y="4084211"/>
              <a:chExt cx="3557014" cy="2019603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557941" y="4084211"/>
                <a:ext cx="2490344" cy="2019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sz="1200" dirty="0">
                  <a:solidFill>
                    <a:srgbClr val="0000D4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024606" y="4084211"/>
                <a:ext cx="533335" cy="2019603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048285" y="4084211"/>
                <a:ext cx="533335" cy="2019603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24286" y="3078350"/>
              <a:ext cx="7360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dirty="0" smtClean="0"/>
                <a:t>T</a:t>
              </a:r>
              <a:r>
                <a:rPr lang="fr-FR" sz="1600" baseline="-25000" dirty="0" smtClean="0"/>
                <a:t>2</a:t>
              </a:r>
              <a:r>
                <a:rPr lang="fr-FR" sz="1600" dirty="0" smtClean="0"/>
                <a:t>/T</a:t>
              </a:r>
              <a:r>
                <a:rPr lang="fr-FR" sz="1600" baseline="-25000" dirty="0" smtClean="0"/>
                <a:t>2</a:t>
              </a:r>
              <a:r>
                <a:rPr lang="fr-FR" sz="1600" dirty="0" smtClean="0"/>
                <a:t>O</a:t>
              </a:r>
              <a:endParaRPr lang="fr-FR" sz="1600" dirty="0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707859" y="3267842"/>
              <a:ext cx="3305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971936" y="2944105"/>
              <a:ext cx="284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dirty="0" smtClean="0"/>
                <a:t>T</a:t>
              </a:r>
              <a:endParaRPr lang="fr-FR" sz="1600" baseline="-250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973691" y="3267842"/>
              <a:ext cx="284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dirty="0" smtClean="0"/>
                <a:t>T</a:t>
              </a:r>
              <a:endParaRPr lang="fr-FR" sz="1600" baseline="-25000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18484" y="2415881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1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1363032" y="2415881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3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1393897" y="3190761"/>
              <a:ext cx="252000" cy="154159"/>
            </a:xfrm>
            <a:prstGeom prst="rightArrow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4391364" y="2415881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Flèche droite 25"/>
            <p:cNvSpPr/>
            <p:nvPr/>
          </p:nvSpPr>
          <p:spPr>
            <a:xfrm>
              <a:off x="4422229" y="3190761"/>
              <a:ext cx="252000" cy="154159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843819" y="2923890"/>
              <a:ext cx="284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dirty="0" smtClean="0"/>
                <a:t>T</a:t>
              </a:r>
              <a:endParaRPr lang="fr-FR" sz="1600" baseline="-250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845574" y="3247627"/>
              <a:ext cx="284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dirty="0" smtClean="0"/>
                <a:t>T</a:t>
              </a:r>
              <a:endParaRPr lang="fr-FR" sz="1600" baseline="-250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509666" y="3076320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dirty="0" smtClean="0"/>
                <a:t>T</a:t>
              </a:r>
              <a:r>
                <a:rPr lang="fr-FR" sz="1600" baseline="-25000" dirty="0" smtClean="0"/>
                <a:t>2</a:t>
              </a:r>
              <a:endParaRPr lang="fr-FR" sz="1600" baseline="-25000" dirty="0"/>
            </a:p>
          </p:txBody>
        </p:sp>
        <p:sp>
          <p:nvSpPr>
            <p:cNvPr id="30" name="Flèche droite 29"/>
            <p:cNvSpPr/>
            <p:nvPr/>
          </p:nvSpPr>
          <p:spPr>
            <a:xfrm>
              <a:off x="2789427" y="3190760"/>
              <a:ext cx="435106" cy="154159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Flèche courbée vers le haut 30"/>
            <p:cNvSpPr/>
            <p:nvPr/>
          </p:nvSpPr>
          <p:spPr>
            <a:xfrm>
              <a:off x="4172363" y="4359921"/>
              <a:ext cx="192668" cy="209745"/>
            </a:xfrm>
            <a:prstGeom prst="curvedUpArrow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2" name="Flèche courbée vers le haut 31"/>
            <p:cNvSpPr/>
            <p:nvPr/>
          </p:nvSpPr>
          <p:spPr>
            <a:xfrm>
              <a:off x="1682019" y="4371164"/>
              <a:ext cx="192668" cy="209745"/>
            </a:xfrm>
            <a:prstGeom prst="curvedUpArrow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3" name="Flèche courbée vers le haut 32"/>
            <p:cNvSpPr/>
            <p:nvPr/>
          </p:nvSpPr>
          <p:spPr>
            <a:xfrm>
              <a:off x="4683504" y="4359921"/>
              <a:ext cx="192668" cy="209745"/>
            </a:xfrm>
            <a:prstGeom prst="curvedUpArrow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00277" y="2258042"/>
              <a:ext cx="45719" cy="20196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4120830" y="4675708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6" name="Ellipse 35"/>
            <p:cNvSpPr/>
            <p:nvPr/>
          </p:nvSpPr>
          <p:spPr>
            <a:xfrm>
              <a:off x="4635838" y="4675708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8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>
              <a:off x="5131781" y="3245597"/>
              <a:ext cx="3305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7"/>
            <p:cNvSpPr/>
            <p:nvPr/>
          </p:nvSpPr>
          <p:spPr>
            <a:xfrm>
              <a:off x="2858431" y="2415881"/>
              <a:ext cx="288000" cy="28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5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67006" y="3773193"/>
              <a:ext cx="5180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ZrO</a:t>
              </a:r>
              <a:r>
                <a:rPr lang="fr-FR" sz="1400" b="1" baseline="-25000" dirty="0" smtClean="0"/>
                <a:t>2</a:t>
              </a:r>
              <a:endParaRPr lang="fr-FR" sz="1400" b="1" baseline="-250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282521" y="3773193"/>
              <a:ext cx="5180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ZrO</a:t>
              </a:r>
              <a:r>
                <a:rPr lang="fr-FR" sz="1400" b="1" baseline="-25000" dirty="0" smtClean="0"/>
                <a:t>2</a:t>
              </a:r>
              <a:endParaRPr lang="fr-FR" sz="1400" b="1" baseline="-250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158581" y="3773192"/>
              <a:ext cx="16877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Alliage de zirconium</a:t>
              </a:r>
              <a:endParaRPr lang="fr-FR" sz="1400" b="1" baseline="-25000" dirty="0"/>
            </a:p>
          </p:txBody>
        </p:sp>
      </p:grpSp>
      <p:sp>
        <p:nvSpPr>
          <p:cNvPr id="44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 smtClean="0"/>
              <a:t>Contexte et problématiques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9041" y="1920869"/>
            <a:ext cx="727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I</a:t>
            </a:r>
            <a:r>
              <a:rPr lang="fr-FR" sz="1400" b="1" dirty="0" smtClean="0"/>
              <a:t>nterne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4923945" y="1916994"/>
            <a:ext cx="75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Externe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6207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127570" y="4801465"/>
            <a:ext cx="8432066" cy="775597"/>
          </a:xfrm>
        </p:spPr>
        <p:txBody>
          <a:bodyPr/>
          <a:lstStyle/>
          <a:p>
            <a:r>
              <a:rPr lang="fr-FR" sz="2800" cap="all" dirty="0" smtClean="0"/>
              <a:t>Partie 1 : é</a:t>
            </a:r>
            <a:r>
              <a:rPr lang="fr-FR" sz="2800" dirty="0" smtClean="0"/>
              <a:t>TUDE DE LA </a:t>
            </a:r>
            <a:r>
              <a:rPr lang="fr-FR" sz="2800" cap="all" dirty="0" smtClean="0"/>
              <a:t>DéSORPTION DE L’HYDROGèNE D’</a:t>
            </a:r>
            <a:r>
              <a:rPr lang="fr-FR" sz="2800" cap="all" dirty="0"/>
              <a:t> </a:t>
            </a:r>
            <a:r>
              <a:rPr lang="fr-FR" sz="2800" cap="all" dirty="0" err="1"/>
              <a:t>é</a:t>
            </a:r>
            <a:r>
              <a:rPr lang="fr-FR" sz="2800" cap="all" dirty="0" err="1" smtClean="0"/>
              <a:t>LABORATION</a:t>
            </a:r>
            <a:r>
              <a:rPr lang="fr-FR" sz="2800" cap="all" dirty="0" smtClean="0"/>
              <a:t> D’UN ALLIAGE Zr-1%Nb NON </a:t>
            </a:r>
            <a:r>
              <a:rPr lang="fr-FR" sz="2800" cap="all" dirty="0" err="1" smtClean="0"/>
              <a:t>OXYD</a:t>
            </a:r>
            <a:r>
              <a:rPr lang="fr-FR" sz="2800" cap="all" dirty="0" err="1"/>
              <a:t>é</a:t>
            </a:r>
            <a:endParaRPr lang="fr-FR" sz="2800" cap="all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03" y="1587163"/>
            <a:ext cx="4041018" cy="23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472575" y="1655595"/>
            <a:ext cx="7811193" cy="22390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u="sng" dirty="0" smtClean="0"/>
              <a:t>Objectifs :</a:t>
            </a:r>
          </a:p>
          <a:p>
            <a:pPr algn="ctr">
              <a:lnSpc>
                <a:spcPct val="150000"/>
              </a:lnSpc>
            </a:pPr>
            <a:endParaRPr lang="fr-FR" sz="5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Déterminer </a:t>
            </a:r>
            <a:r>
              <a:rPr lang="fr-FR" sz="1600" b="1" dirty="0"/>
              <a:t>l’étape cinétiquement limitante </a:t>
            </a:r>
            <a:r>
              <a:rPr lang="fr-FR" sz="1600" dirty="0"/>
              <a:t>du processus de </a:t>
            </a:r>
            <a:r>
              <a:rPr lang="fr-FR" sz="1600" dirty="0" smtClean="0"/>
              <a:t>désorption </a:t>
            </a:r>
            <a:r>
              <a:rPr lang="fr-FR" sz="1600" dirty="0"/>
              <a:t>de </a:t>
            </a:r>
            <a:r>
              <a:rPr lang="fr-FR" sz="1600" dirty="0" smtClean="0"/>
              <a:t>l’hydrogène</a:t>
            </a:r>
          </a:p>
          <a:p>
            <a:pPr algn="ctr">
              <a:lnSpc>
                <a:spcPct val="150000"/>
              </a:lnSpc>
            </a:pPr>
            <a:endParaRPr lang="fr-FR" sz="800" b="1" dirty="0" smtClean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Quantifier </a:t>
            </a:r>
            <a:r>
              <a:rPr lang="fr-FR" sz="1600" b="1" dirty="0"/>
              <a:t>les constantes cinétiques </a:t>
            </a:r>
            <a:r>
              <a:rPr lang="fr-FR" sz="1600" b="1" dirty="0" smtClean="0"/>
              <a:t>associées</a:t>
            </a:r>
          </a:p>
          <a:p>
            <a:pPr algn="ctr">
              <a:lnSpc>
                <a:spcPct val="150000"/>
              </a:lnSpc>
            </a:pPr>
            <a:endParaRPr lang="fr-FR" sz="800" b="1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Etudier l’influence des précipités </a:t>
            </a:r>
            <a:r>
              <a:rPr lang="fr-FR" sz="1600" dirty="0" smtClean="0"/>
              <a:t>sur la désorption de l’hydrogène</a:t>
            </a:r>
          </a:p>
          <a:p>
            <a:pPr algn="just">
              <a:lnSpc>
                <a:spcPct val="150000"/>
              </a:lnSpc>
            </a:pPr>
            <a:endParaRPr lang="fr-FR" sz="800" b="1" dirty="0" smtClean="0"/>
          </a:p>
        </p:txBody>
      </p:sp>
      <p:sp>
        <p:nvSpPr>
          <p:cNvPr id="43" name="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</p:spPr>
        <p:txBody>
          <a:bodyPr/>
          <a:lstStyle/>
          <a:p>
            <a:r>
              <a:rPr lang="fr-FR" dirty="0" smtClean="0"/>
              <a:t>Partie 1 : Alliage Zr-1%Nb non oxydé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3329077" y="1077624"/>
            <a:ext cx="80981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rgbClr val="FF0000"/>
                </a:solidFill>
              </a:rPr>
              <a:t>Etude de la désorption de l’hydrogène d’élaboration d’un alliage Zr-1%Nb non oxydé</a:t>
            </a:r>
            <a:endParaRPr lang="fr-FR" sz="1800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0" y="963757"/>
            <a:ext cx="3059629" cy="1811375"/>
          </a:xfrm>
          <a:prstGeom prst="rect">
            <a:avLst/>
          </a:prstGeom>
        </p:spPr>
      </p:pic>
      <p:cxnSp>
        <p:nvCxnSpPr>
          <p:cNvPr id="34" name="Connecteur droit avec flèche 33"/>
          <p:cNvCxnSpPr/>
          <p:nvPr/>
        </p:nvCxnSpPr>
        <p:spPr>
          <a:xfrm flipH="1">
            <a:off x="6120466" y="3844959"/>
            <a:ext cx="496466" cy="45391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351774" y="4444429"/>
            <a:ext cx="422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2"/>
                </a:solidFill>
              </a:rPr>
              <a:t>Obtention des flux de désorption de l’hydrogène par thermodésorption (TDS)</a:t>
            </a:r>
            <a:endParaRPr lang="fr-FR" sz="1600" dirty="0">
              <a:solidFill>
                <a:schemeClr val="accent2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8146876" y="3814480"/>
            <a:ext cx="442871" cy="48439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893789" y="4581589"/>
            <a:ext cx="4011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Modèle numérique avec le code Cast3M </a:t>
            </a:r>
          </a:p>
          <a:p>
            <a:pPr algn="ctr"/>
            <a:r>
              <a:rPr lang="fr-FR" sz="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  <a:p>
            <a:pPr algn="ctr"/>
            <a:endParaRPr lang="fr-FR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Optimisation des paramètres de la constante cinétique avec la plateforme URANIE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" y="5351470"/>
            <a:ext cx="1784479" cy="64807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40" name="ZoneTexte 39"/>
          <p:cNvSpPr txBox="1"/>
          <p:nvPr/>
        </p:nvSpPr>
        <p:spPr>
          <a:xfrm>
            <a:off x="4548999" y="3975258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Simulation</a:t>
            </a:r>
            <a:endParaRPr lang="fr-F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950017" y="3975258"/>
            <a:ext cx="145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 smtClean="0">
                <a:solidFill>
                  <a:schemeClr val="accent2"/>
                </a:solidFill>
              </a:rPr>
              <a:t>Expérimental</a:t>
            </a:r>
            <a:endParaRPr lang="fr-FR" sz="1800" b="1" dirty="0">
              <a:solidFill>
                <a:schemeClr val="accent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0" y="4379513"/>
            <a:ext cx="602679" cy="650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ZoneTexte 44"/>
          <p:cNvSpPr txBox="1"/>
          <p:nvPr/>
        </p:nvSpPr>
        <p:spPr>
          <a:xfrm>
            <a:off x="9959588" y="5206897"/>
            <a:ext cx="1496943" cy="11079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dirty="0" smtClean="0">
                <a:solidFill>
                  <a:schemeClr val="accent2"/>
                </a:solidFill>
              </a:rPr>
              <a:t>Vide ~ 10</a:t>
            </a:r>
            <a:r>
              <a:rPr lang="fr-FR" sz="1100" baseline="30000" dirty="0" smtClean="0">
                <a:solidFill>
                  <a:schemeClr val="accent2"/>
                </a:solidFill>
              </a:rPr>
              <a:t>-6</a:t>
            </a:r>
            <a:r>
              <a:rPr lang="fr-FR" sz="1100" dirty="0" smtClean="0">
                <a:solidFill>
                  <a:schemeClr val="accent2"/>
                </a:solidFill>
              </a:rPr>
              <a:t>-10</a:t>
            </a:r>
            <a:r>
              <a:rPr lang="fr-FR" sz="1100" baseline="30000" dirty="0" smtClean="0">
                <a:solidFill>
                  <a:schemeClr val="accent2"/>
                </a:solidFill>
              </a:rPr>
              <a:t>-7</a:t>
            </a:r>
            <a:r>
              <a:rPr lang="fr-FR" sz="1100" dirty="0" smtClean="0">
                <a:solidFill>
                  <a:schemeClr val="accent2"/>
                </a:solidFill>
              </a:rPr>
              <a:t> mbar     Echantillon : plaquette    </a:t>
            </a:r>
            <a:br>
              <a:rPr lang="fr-FR" sz="1100" dirty="0" smtClean="0">
                <a:solidFill>
                  <a:schemeClr val="accent2"/>
                </a:solidFill>
              </a:rPr>
            </a:br>
            <a:r>
              <a:rPr lang="fr-FR" sz="1100" dirty="0" smtClean="0">
                <a:solidFill>
                  <a:schemeClr val="accent2"/>
                </a:solidFill>
              </a:rPr>
              <a:t>   dimension = 1 cm²</a:t>
            </a:r>
            <a:br>
              <a:rPr lang="fr-FR" sz="1100" dirty="0" smtClean="0">
                <a:solidFill>
                  <a:schemeClr val="accent2"/>
                </a:solidFill>
              </a:rPr>
            </a:br>
            <a:r>
              <a:rPr lang="fr-FR" sz="1100" dirty="0" smtClean="0">
                <a:solidFill>
                  <a:schemeClr val="accent2"/>
                </a:solidFill>
              </a:rPr>
              <a:t>   épaisseur ~ 400 µm</a:t>
            </a:r>
            <a:endParaRPr lang="fr-FR" sz="1100" dirty="0">
              <a:solidFill>
                <a:schemeClr val="accent2"/>
              </a:solidFill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11" y="5107710"/>
            <a:ext cx="2569769" cy="13063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68311" y="6284630"/>
            <a:ext cx="448818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100" b="1" dirty="0">
                <a:solidFill>
                  <a:schemeClr val="accent2"/>
                </a:solidFill>
              </a:rPr>
              <a:t>Rampe </a:t>
            </a:r>
            <a:r>
              <a:rPr lang="fr-FR" sz="1100" b="1" dirty="0" smtClean="0">
                <a:solidFill>
                  <a:schemeClr val="accent2"/>
                </a:solidFill>
              </a:rPr>
              <a:t>entre 1 </a:t>
            </a:r>
            <a:r>
              <a:rPr lang="fr-FR" sz="1100" b="1" dirty="0">
                <a:solidFill>
                  <a:schemeClr val="accent2"/>
                </a:solidFill>
              </a:rPr>
              <a:t>K min</a:t>
            </a:r>
            <a:r>
              <a:rPr lang="fr-FR" sz="1100" b="1" baseline="30000" dirty="0">
                <a:solidFill>
                  <a:schemeClr val="accent2"/>
                </a:solidFill>
              </a:rPr>
              <a:t>-1</a:t>
            </a:r>
            <a:r>
              <a:rPr lang="fr-FR" sz="1100" b="1" dirty="0">
                <a:solidFill>
                  <a:schemeClr val="accent2"/>
                </a:solidFill>
              </a:rPr>
              <a:t> et 10 K min</a:t>
            </a:r>
            <a:r>
              <a:rPr lang="fr-FR" sz="1100" b="1" baseline="30000" dirty="0">
                <a:solidFill>
                  <a:schemeClr val="accent2"/>
                </a:solidFill>
              </a:rPr>
              <a:t>-1</a:t>
            </a:r>
            <a:r>
              <a:rPr lang="fr-FR" sz="1100" b="1" dirty="0">
                <a:solidFill>
                  <a:schemeClr val="accent2"/>
                </a:solidFill>
              </a:rPr>
              <a:t> → 1273 K</a:t>
            </a:r>
          </a:p>
        </p:txBody>
      </p:sp>
    </p:spTree>
    <p:extLst>
      <p:ext uri="{BB962C8B-B14F-4D97-AF65-F5344CB8AC3E}">
        <p14:creationId xmlns:p14="http://schemas.microsoft.com/office/powerpoint/2010/main" val="6627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Expérimental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5118" y="860796"/>
            <a:ext cx="7191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/>
              <a:t>Flux </a:t>
            </a:r>
            <a:r>
              <a:rPr lang="fr-FR" sz="1600" dirty="0"/>
              <a:t>de désorption de l’hydrogène par </a:t>
            </a:r>
            <a:r>
              <a:rPr lang="fr-FR" sz="1600" dirty="0" smtClean="0"/>
              <a:t>TDS en rampe de température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370121"/>
            <a:ext cx="69799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dirty="0" smtClean="0">
                <a:solidFill>
                  <a:srgbClr val="000000"/>
                </a:solidFill>
                <a:latin typeface="AdvCaeciliaRm"/>
              </a:rPr>
              <a:t>[1]</a:t>
            </a:r>
            <a:r>
              <a:rPr lang="fr-FR" sz="800" dirty="0" smtClean="0">
                <a:solidFill>
                  <a:srgbClr val="000000"/>
                </a:solidFill>
                <a:latin typeface="AdvCaeciliaRm"/>
              </a:rPr>
              <a:t> Juillet </a:t>
            </a:r>
            <a:r>
              <a:rPr lang="fr-FR" sz="800" dirty="0">
                <a:solidFill>
                  <a:srgbClr val="000000"/>
                </a:solidFill>
                <a:latin typeface="AdvCaeciliaRm"/>
              </a:rPr>
              <a:t>C, Tupin M, Martin F, </a:t>
            </a:r>
            <a:r>
              <a:rPr lang="fr-FR" sz="800" dirty="0" err="1">
                <a:solidFill>
                  <a:srgbClr val="000000"/>
                </a:solidFill>
                <a:latin typeface="AdvCaeciliaRm"/>
              </a:rPr>
              <a:t>Auzoux</a:t>
            </a:r>
            <a:r>
              <a:rPr lang="fr-FR" sz="800" dirty="0">
                <a:solidFill>
                  <a:srgbClr val="000000"/>
                </a:solidFill>
                <a:latin typeface="AdvCaeciliaRm"/>
              </a:rPr>
              <a:t> Q, </a:t>
            </a:r>
            <a:r>
              <a:rPr lang="fr-FR" sz="800" dirty="0" err="1">
                <a:solidFill>
                  <a:srgbClr val="000000"/>
                </a:solidFill>
                <a:latin typeface="AdvCaeciliaRm"/>
              </a:rPr>
              <a:t>Berthinier</a:t>
            </a:r>
            <a:r>
              <a:rPr lang="fr-FR" sz="800" dirty="0">
                <a:solidFill>
                  <a:srgbClr val="000000"/>
                </a:solidFill>
                <a:latin typeface="AdvCaeciliaRm"/>
              </a:rPr>
              <a:t> </a:t>
            </a:r>
            <a:r>
              <a:rPr lang="fr-FR" sz="800" dirty="0" smtClean="0">
                <a:solidFill>
                  <a:srgbClr val="000000"/>
                </a:solidFill>
                <a:latin typeface="AdvCaeciliaRm"/>
              </a:rPr>
              <a:t>C, </a:t>
            </a:r>
            <a:r>
              <a:rPr lang="en-US" sz="800" dirty="0" err="1" smtClean="0">
                <a:solidFill>
                  <a:srgbClr val="000000"/>
                </a:solidFill>
                <a:latin typeface="AdvCaeciliaRm"/>
              </a:rPr>
              <a:t>Miserque</a:t>
            </a:r>
            <a:r>
              <a:rPr lang="en-US" sz="800" dirty="0" smtClean="0">
                <a:solidFill>
                  <a:srgbClr val="000000"/>
                </a:solidFill>
                <a:latin typeface="AdvCaeciliaRm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AdvCaeciliaRm"/>
              </a:rPr>
              <a:t>F, Gaudier </a:t>
            </a:r>
            <a:r>
              <a:rPr lang="en-US" sz="800" dirty="0" smtClean="0">
                <a:solidFill>
                  <a:srgbClr val="000000"/>
                </a:solidFill>
                <a:latin typeface="AdvCaeciliaRm"/>
              </a:rPr>
              <a:t>F, </a:t>
            </a:r>
            <a:r>
              <a:rPr lang="fr-FR" sz="800" i="1" dirty="0" smtClean="0">
                <a:solidFill>
                  <a:srgbClr val="000000"/>
                </a:solidFill>
                <a:latin typeface="AdvCaeciliaRm"/>
              </a:rPr>
              <a:t>International Journal of </a:t>
            </a:r>
            <a:r>
              <a:rPr lang="fr-FR" sz="800" i="1" dirty="0" err="1" smtClean="0">
                <a:solidFill>
                  <a:srgbClr val="000000"/>
                </a:solidFill>
                <a:latin typeface="AdvCaeciliaRm"/>
              </a:rPr>
              <a:t>Hydrogen</a:t>
            </a:r>
            <a:r>
              <a:rPr lang="fr-FR" sz="800" i="1" dirty="0" smtClean="0">
                <a:solidFill>
                  <a:srgbClr val="000000"/>
                </a:solidFill>
                <a:latin typeface="AdvCaeciliaRm"/>
              </a:rPr>
              <a:t> </a:t>
            </a:r>
            <a:r>
              <a:rPr lang="fr-FR" sz="800" i="1" dirty="0" err="1" smtClean="0">
                <a:solidFill>
                  <a:srgbClr val="000000"/>
                </a:solidFill>
                <a:latin typeface="AdvCaeciliaRm"/>
              </a:rPr>
              <a:t>Energy</a:t>
            </a:r>
            <a:r>
              <a:rPr lang="fr-FR" sz="800" dirty="0" smtClean="0">
                <a:solidFill>
                  <a:srgbClr val="000000"/>
                </a:solidFill>
                <a:latin typeface="AdvCaeciliaRm"/>
              </a:rPr>
              <a:t> 44 (2019), 21264</a:t>
            </a:r>
            <a:r>
              <a:rPr lang="fr-FR" sz="800" dirty="0" smtClean="0">
                <a:solidFill>
                  <a:srgbClr val="000000"/>
                </a:solidFill>
                <a:latin typeface="AdvPS44A44B"/>
              </a:rPr>
              <a:t>-</a:t>
            </a:r>
            <a:r>
              <a:rPr lang="fr-FR" sz="800" dirty="0" smtClean="0">
                <a:solidFill>
                  <a:srgbClr val="000000"/>
                </a:solidFill>
                <a:latin typeface="AdvCaeciliaRm"/>
              </a:rPr>
              <a:t>78</a:t>
            </a:r>
            <a:endParaRPr lang="fr-FR" dirty="0"/>
          </a:p>
        </p:txBody>
      </p:sp>
      <p:graphicFrame>
        <p:nvGraphicFramePr>
          <p:cNvPr id="28" name="Graphique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641073"/>
              </p:ext>
            </p:extLst>
          </p:nvPr>
        </p:nvGraphicFramePr>
        <p:xfrm>
          <a:off x="145118" y="1285252"/>
          <a:ext cx="3239690" cy="276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ZoneTexte 33"/>
          <p:cNvSpPr txBox="1"/>
          <p:nvPr/>
        </p:nvSpPr>
        <p:spPr>
          <a:xfrm>
            <a:off x="3707690" y="1374312"/>
            <a:ext cx="3947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i="1" dirty="0" smtClean="0"/>
              <a:t>Résultats issus d’une précédente étude sur le Zy4 [1]</a:t>
            </a:r>
            <a:endParaRPr lang="fr-FR" sz="1400" i="1" dirty="0"/>
          </a:p>
        </p:txBody>
      </p:sp>
      <p:sp>
        <p:nvSpPr>
          <p:cNvPr id="37" name="Flèche droite 36"/>
          <p:cNvSpPr/>
          <p:nvPr/>
        </p:nvSpPr>
        <p:spPr>
          <a:xfrm>
            <a:off x="3865723" y="1963071"/>
            <a:ext cx="250233" cy="2001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93985" y="1809960"/>
            <a:ext cx="6285834" cy="79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 u="sng" dirty="0" smtClean="0"/>
              <a:t>Zy4 :</a:t>
            </a:r>
            <a:r>
              <a:rPr lang="fr-FR" sz="1600" b="1" dirty="0" smtClean="0"/>
              <a:t> </a:t>
            </a:r>
            <a:r>
              <a:rPr lang="fr-FR" sz="1600" dirty="0" smtClean="0"/>
              <a:t>1 pic </a:t>
            </a:r>
            <a:r>
              <a:rPr lang="fr-FR" sz="1600" dirty="0"/>
              <a:t>de </a:t>
            </a:r>
            <a:r>
              <a:rPr lang="fr-FR" sz="1600" dirty="0" smtClean="0"/>
              <a:t>désorption lié à l’hydrogène en solution solide</a:t>
            </a:r>
          </a:p>
          <a:p>
            <a:pPr algn="just">
              <a:lnSpc>
                <a:spcPct val="150000"/>
              </a:lnSpc>
            </a:pP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b="1" dirty="0" smtClean="0">
                <a:sym typeface="Wingdings" panose="05000000000000000000" pitchFamily="2" charset="2"/>
              </a:rPr>
              <a:t>désorption limitée par l’étape de recombinaison surfacique</a:t>
            </a:r>
          </a:p>
        </p:txBody>
      </p:sp>
    </p:spTree>
    <p:extLst>
      <p:ext uri="{BB962C8B-B14F-4D97-AF65-F5344CB8AC3E}">
        <p14:creationId xmlns:p14="http://schemas.microsoft.com/office/powerpoint/2010/main" val="14542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Expérimental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5118" y="860796"/>
            <a:ext cx="7191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/>
              <a:t>Flux </a:t>
            </a:r>
            <a:r>
              <a:rPr lang="fr-FR" sz="1600" dirty="0"/>
              <a:t>de désorption de l’hydrogène par </a:t>
            </a:r>
            <a:r>
              <a:rPr lang="fr-FR" sz="1600" dirty="0" smtClean="0"/>
              <a:t>TDS en rampe de température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370121"/>
            <a:ext cx="69799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dirty="0" smtClean="0">
                <a:solidFill>
                  <a:srgbClr val="000000"/>
                </a:solidFill>
                <a:latin typeface="AdvCaeciliaRm"/>
              </a:rPr>
              <a:t>[1]</a:t>
            </a:r>
            <a:r>
              <a:rPr lang="fr-FR" sz="800" dirty="0" smtClean="0">
                <a:solidFill>
                  <a:srgbClr val="000000"/>
                </a:solidFill>
                <a:latin typeface="AdvCaeciliaRm"/>
              </a:rPr>
              <a:t> Juillet </a:t>
            </a:r>
            <a:r>
              <a:rPr lang="fr-FR" sz="800" dirty="0">
                <a:solidFill>
                  <a:srgbClr val="000000"/>
                </a:solidFill>
                <a:latin typeface="AdvCaeciliaRm"/>
              </a:rPr>
              <a:t>C, Tupin M, Martin F, </a:t>
            </a:r>
            <a:r>
              <a:rPr lang="fr-FR" sz="800" dirty="0" err="1">
                <a:solidFill>
                  <a:srgbClr val="000000"/>
                </a:solidFill>
                <a:latin typeface="AdvCaeciliaRm"/>
              </a:rPr>
              <a:t>Auzoux</a:t>
            </a:r>
            <a:r>
              <a:rPr lang="fr-FR" sz="800" dirty="0">
                <a:solidFill>
                  <a:srgbClr val="000000"/>
                </a:solidFill>
                <a:latin typeface="AdvCaeciliaRm"/>
              </a:rPr>
              <a:t> Q, </a:t>
            </a:r>
            <a:r>
              <a:rPr lang="fr-FR" sz="800" dirty="0" err="1">
                <a:solidFill>
                  <a:srgbClr val="000000"/>
                </a:solidFill>
                <a:latin typeface="AdvCaeciliaRm"/>
              </a:rPr>
              <a:t>Berthinier</a:t>
            </a:r>
            <a:r>
              <a:rPr lang="fr-FR" sz="800" dirty="0">
                <a:solidFill>
                  <a:srgbClr val="000000"/>
                </a:solidFill>
                <a:latin typeface="AdvCaeciliaRm"/>
              </a:rPr>
              <a:t> </a:t>
            </a:r>
            <a:r>
              <a:rPr lang="fr-FR" sz="800" dirty="0" smtClean="0">
                <a:solidFill>
                  <a:srgbClr val="000000"/>
                </a:solidFill>
                <a:latin typeface="AdvCaeciliaRm"/>
              </a:rPr>
              <a:t>C, </a:t>
            </a:r>
            <a:r>
              <a:rPr lang="en-US" sz="800" dirty="0" err="1" smtClean="0">
                <a:solidFill>
                  <a:srgbClr val="000000"/>
                </a:solidFill>
                <a:latin typeface="AdvCaeciliaRm"/>
              </a:rPr>
              <a:t>Miserque</a:t>
            </a:r>
            <a:r>
              <a:rPr lang="en-US" sz="800" dirty="0" smtClean="0">
                <a:solidFill>
                  <a:srgbClr val="000000"/>
                </a:solidFill>
                <a:latin typeface="AdvCaeciliaRm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AdvCaeciliaRm"/>
              </a:rPr>
              <a:t>F, Gaudier </a:t>
            </a:r>
            <a:r>
              <a:rPr lang="en-US" sz="800" dirty="0" smtClean="0">
                <a:solidFill>
                  <a:srgbClr val="000000"/>
                </a:solidFill>
                <a:latin typeface="AdvCaeciliaRm"/>
              </a:rPr>
              <a:t>F, </a:t>
            </a:r>
            <a:r>
              <a:rPr lang="fr-FR" sz="800" i="1" dirty="0" smtClean="0">
                <a:solidFill>
                  <a:srgbClr val="000000"/>
                </a:solidFill>
                <a:latin typeface="AdvCaeciliaRm"/>
              </a:rPr>
              <a:t>International Journal of </a:t>
            </a:r>
            <a:r>
              <a:rPr lang="fr-FR" sz="800" i="1" dirty="0" err="1" smtClean="0">
                <a:solidFill>
                  <a:srgbClr val="000000"/>
                </a:solidFill>
                <a:latin typeface="AdvCaeciliaRm"/>
              </a:rPr>
              <a:t>Hydrogen</a:t>
            </a:r>
            <a:r>
              <a:rPr lang="fr-FR" sz="800" i="1" dirty="0" smtClean="0">
                <a:solidFill>
                  <a:srgbClr val="000000"/>
                </a:solidFill>
                <a:latin typeface="AdvCaeciliaRm"/>
              </a:rPr>
              <a:t> </a:t>
            </a:r>
            <a:r>
              <a:rPr lang="fr-FR" sz="800" i="1" dirty="0" err="1" smtClean="0">
                <a:solidFill>
                  <a:srgbClr val="000000"/>
                </a:solidFill>
                <a:latin typeface="AdvCaeciliaRm"/>
              </a:rPr>
              <a:t>Energy</a:t>
            </a:r>
            <a:r>
              <a:rPr lang="fr-FR" sz="800" dirty="0" smtClean="0">
                <a:solidFill>
                  <a:srgbClr val="000000"/>
                </a:solidFill>
                <a:latin typeface="AdvCaeciliaRm"/>
              </a:rPr>
              <a:t> 44 (2019), 21264</a:t>
            </a:r>
            <a:r>
              <a:rPr lang="fr-FR" sz="800" dirty="0" smtClean="0">
                <a:solidFill>
                  <a:srgbClr val="000000"/>
                </a:solidFill>
                <a:latin typeface="AdvPS44A44B"/>
              </a:rPr>
              <a:t>-</a:t>
            </a:r>
            <a:r>
              <a:rPr lang="fr-FR" sz="800" dirty="0" smtClean="0">
                <a:solidFill>
                  <a:srgbClr val="000000"/>
                </a:solidFill>
                <a:latin typeface="AdvCaeciliaRm"/>
              </a:rPr>
              <a:t>78</a:t>
            </a:r>
            <a:endParaRPr lang="fr-FR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618006"/>
              </p:ext>
            </p:extLst>
          </p:nvPr>
        </p:nvGraphicFramePr>
        <p:xfrm>
          <a:off x="230024" y="1374312"/>
          <a:ext cx="3239690" cy="276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Flèche droite 16"/>
          <p:cNvSpPr/>
          <p:nvPr/>
        </p:nvSpPr>
        <p:spPr>
          <a:xfrm>
            <a:off x="3865723" y="2999905"/>
            <a:ext cx="250233" cy="200186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707690" y="1374312"/>
            <a:ext cx="3947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i="1" dirty="0" smtClean="0"/>
              <a:t>Résultats issus d’une précédente étude sur le Zy4 [1]</a:t>
            </a:r>
            <a:endParaRPr lang="fr-FR" sz="1400" i="1" dirty="0"/>
          </a:p>
        </p:txBody>
      </p:sp>
      <p:sp>
        <p:nvSpPr>
          <p:cNvPr id="20" name="Flèche droite 19"/>
          <p:cNvSpPr/>
          <p:nvPr/>
        </p:nvSpPr>
        <p:spPr>
          <a:xfrm>
            <a:off x="3865723" y="1963071"/>
            <a:ext cx="250233" cy="2001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193985" y="1809960"/>
            <a:ext cx="6285834" cy="79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 u="sng" dirty="0" smtClean="0"/>
              <a:t>Zy4 :</a:t>
            </a:r>
            <a:r>
              <a:rPr lang="fr-FR" sz="1600" b="1" dirty="0" smtClean="0"/>
              <a:t> </a:t>
            </a:r>
            <a:r>
              <a:rPr lang="fr-FR" sz="1600" dirty="0" smtClean="0"/>
              <a:t>1 pic </a:t>
            </a:r>
            <a:r>
              <a:rPr lang="fr-FR" sz="1600" dirty="0"/>
              <a:t>de </a:t>
            </a:r>
            <a:r>
              <a:rPr lang="fr-FR" sz="1600" dirty="0" smtClean="0"/>
              <a:t>désorption lié à l’hydrogène en solution solide</a:t>
            </a:r>
          </a:p>
          <a:p>
            <a:pPr algn="just">
              <a:lnSpc>
                <a:spcPct val="150000"/>
              </a:lnSpc>
            </a:pP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b="1" dirty="0" smtClean="0">
                <a:sym typeface="Wingdings" panose="05000000000000000000" pitchFamily="2" charset="2"/>
              </a:rPr>
              <a:t>désorption limitée par l’étape de recombinaison surfacique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93984" y="2810350"/>
            <a:ext cx="7192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 u="sng" dirty="0" smtClean="0">
                <a:solidFill>
                  <a:schemeClr val="accent4">
                    <a:lumMod val="75000"/>
                  </a:schemeClr>
                </a:solidFill>
              </a:rPr>
              <a:t>Zr-1%Nb :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2 pics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</a:rPr>
              <a:t>de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désorption dont 1 lié à l’hydrogène en solution solide comme Zy4 et 1 lié à la désorption d’autres sites</a:t>
            </a:r>
          </a:p>
          <a:p>
            <a:pPr algn="just">
              <a:lnSpc>
                <a:spcPct val="150000"/>
              </a:lnSpc>
            </a:pP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hypothèse : piégeage de l’hydrogène par les précipités riches en Nb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Expérimental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5118" y="860796"/>
            <a:ext cx="7191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/>
              <a:t>Flux </a:t>
            </a:r>
            <a:r>
              <a:rPr lang="fr-FR" sz="1600" dirty="0"/>
              <a:t>de désorption de l’hydrogène par </a:t>
            </a:r>
            <a:r>
              <a:rPr lang="fr-FR" sz="1600" dirty="0" smtClean="0"/>
              <a:t>TDS en rampe de température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789" y="6391466"/>
            <a:ext cx="38532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dirty="0" smtClean="0">
                <a:solidFill>
                  <a:srgbClr val="000000"/>
                </a:solidFill>
                <a:latin typeface="AdvCaeciliaRm"/>
              </a:rPr>
              <a:t>[1]</a:t>
            </a:r>
            <a:r>
              <a:rPr lang="fr-FR" sz="800" dirty="0" smtClean="0">
                <a:solidFill>
                  <a:srgbClr val="000000"/>
                </a:solidFill>
                <a:latin typeface="AdvCaeciliaRm"/>
              </a:rPr>
              <a:t> Juillet C </a:t>
            </a:r>
            <a:r>
              <a:rPr lang="fr-FR" sz="800" i="1" dirty="0" smtClean="0">
                <a:solidFill>
                  <a:srgbClr val="000000"/>
                </a:solidFill>
                <a:latin typeface="AdvCaeciliaRm"/>
              </a:rPr>
              <a:t>et al.</a:t>
            </a:r>
            <a:r>
              <a:rPr lang="en-US" sz="800" dirty="0" smtClean="0">
                <a:solidFill>
                  <a:srgbClr val="000000"/>
                </a:solidFill>
                <a:latin typeface="AdvCaeciliaRm"/>
              </a:rPr>
              <a:t> </a:t>
            </a:r>
            <a:r>
              <a:rPr lang="fr-FR" sz="800" i="1" dirty="0" smtClean="0">
                <a:solidFill>
                  <a:srgbClr val="000000"/>
                </a:solidFill>
                <a:latin typeface="AdvCaeciliaRm"/>
              </a:rPr>
              <a:t>International Journal of </a:t>
            </a:r>
            <a:r>
              <a:rPr lang="fr-FR" sz="800" i="1" dirty="0" err="1" smtClean="0">
                <a:solidFill>
                  <a:srgbClr val="000000"/>
                </a:solidFill>
                <a:latin typeface="AdvCaeciliaRm"/>
              </a:rPr>
              <a:t>Hydrogen</a:t>
            </a:r>
            <a:r>
              <a:rPr lang="fr-FR" sz="800" i="1" dirty="0" smtClean="0">
                <a:solidFill>
                  <a:srgbClr val="000000"/>
                </a:solidFill>
                <a:latin typeface="AdvCaeciliaRm"/>
              </a:rPr>
              <a:t> </a:t>
            </a:r>
            <a:r>
              <a:rPr lang="fr-FR" sz="800" i="1" dirty="0" err="1" smtClean="0">
                <a:solidFill>
                  <a:srgbClr val="000000"/>
                </a:solidFill>
                <a:latin typeface="AdvCaeciliaRm"/>
              </a:rPr>
              <a:t>Energy</a:t>
            </a:r>
            <a:r>
              <a:rPr lang="fr-FR" sz="800" dirty="0" smtClean="0">
                <a:solidFill>
                  <a:srgbClr val="000000"/>
                </a:solidFill>
                <a:latin typeface="AdvCaeciliaRm"/>
              </a:rPr>
              <a:t> 44 (2019), 21264</a:t>
            </a:r>
            <a:r>
              <a:rPr lang="fr-FR" sz="800" dirty="0" smtClean="0">
                <a:solidFill>
                  <a:srgbClr val="000000"/>
                </a:solidFill>
                <a:latin typeface="AdvPS44A44B"/>
              </a:rPr>
              <a:t>-</a:t>
            </a:r>
            <a:r>
              <a:rPr lang="fr-FR" sz="800" dirty="0" smtClean="0">
                <a:solidFill>
                  <a:srgbClr val="000000"/>
                </a:solidFill>
                <a:latin typeface="AdvCaeciliaRm"/>
              </a:rPr>
              <a:t>78</a:t>
            </a:r>
            <a:endParaRPr lang="fr-FR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704647"/>
              </p:ext>
            </p:extLst>
          </p:nvPr>
        </p:nvGraphicFramePr>
        <p:xfrm>
          <a:off x="230024" y="1374312"/>
          <a:ext cx="3239690" cy="276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339137" y="5096742"/>
            <a:ext cx="417681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400" b="1" dirty="0" smtClean="0">
                <a:solidFill>
                  <a:srgbClr val="FF0000"/>
                </a:solidFill>
              </a:rPr>
              <a:t>Complexification </a:t>
            </a:r>
            <a:r>
              <a:rPr lang="fr-FR" sz="1400" b="1" dirty="0">
                <a:solidFill>
                  <a:srgbClr val="FF0000"/>
                </a:solidFill>
              </a:rPr>
              <a:t>du système réactionnel d’étude 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5082698" y="4236965"/>
            <a:ext cx="3424401" cy="2027329"/>
            <a:chOff x="4820305" y="4533795"/>
            <a:chExt cx="3424401" cy="2027329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0305" y="4533795"/>
              <a:ext cx="3424401" cy="2027329"/>
            </a:xfrm>
            <a:prstGeom prst="rect">
              <a:avLst/>
            </a:prstGeom>
          </p:spPr>
        </p:pic>
        <p:sp>
          <p:nvSpPr>
            <p:cNvPr id="23" name="Ellipse 22"/>
            <p:cNvSpPr/>
            <p:nvPr/>
          </p:nvSpPr>
          <p:spPr>
            <a:xfrm>
              <a:off x="4882101" y="6058894"/>
              <a:ext cx="580150" cy="15835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>
                  <a:solidFill>
                    <a:schemeClr val="tx1"/>
                  </a:solidFill>
                </a:rPr>
                <a:t>SPP</a:t>
              </a:r>
              <a:endParaRPr lang="fr-F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5821681" y="5632738"/>
              <a:ext cx="580150" cy="15835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>
                  <a:solidFill>
                    <a:schemeClr val="tx1"/>
                  </a:solidFill>
                </a:rPr>
                <a:t>SPP</a:t>
              </a:r>
              <a:endParaRPr lang="fr-F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4913611" y="5161632"/>
              <a:ext cx="580150" cy="15835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>
                  <a:solidFill>
                    <a:schemeClr val="tx1"/>
                  </a:solidFill>
                </a:rPr>
                <a:t>SPP</a:t>
              </a:r>
              <a:endParaRPr lang="fr-F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6289083" y="5073504"/>
              <a:ext cx="580150" cy="15835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>
                  <a:solidFill>
                    <a:schemeClr val="tx1"/>
                  </a:solidFill>
                </a:rPr>
                <a:t>SPP</a:t>
              </a:r>
              <a:endParaRPr lang="fr-F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45149" y="5358356"/>
              <a:ext cx="296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 smtClean="0">
                  <a:solidFill>
                    <a:schemeClr val="accent4">
                      <a:lumMod val="75000"/>
                    </a:schemeClr>
                  </a:solidFill>
                </a:rPr>
                <a:t>H</a:t>
              </a:r>
              <a:endParaRPr lang="fr-FR" sz="1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8" name="Connecteur en arc 7"/>
            <p:cNvCxnSpPr>
              <a:stCxn id="25" idx="3"/>
              <a:endCxn id="6" idx="1"/>
            </p:cNvCxnSpPr>
            <p:nvPr/>
          </p:nvCxnSpPr>
          <p:spPr>
            <a:xfrm rot="16200000" flipH="1">
              <a:off x="4964136" y="5331231"/>
              <a:ext cx="215449" cy="146577"/>
            </a:xfrm>
            <a:prstGeom prst="curvedConnector2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5" name="Flèche droite 34"/>
          <p:cNvSpPr/>
          <p:nvPr/>
        </p:nvSpPr>
        <p:spPr>
          <a:xfrm>
            <a:off x="3865723" y="2999905"/>
            <a:ext cx="250233" cy="200186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4193984" y="2810350"/>
            <a:ext cx="7192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 u="sng" dirty="0" smtClean="0">
                <a:solidFill>
                  <a:schemeClr val="accent4">
                    <a:lumMod val="75000"/>
                  </a:schemeClr>
                </a:solidFill>
              </a:rPr>
              <a:t>Zr-1%Nb :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2 pics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</a:rPr>
              <a:t>de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désorption dont 1 lié à l’hydrogène en solution solide comme Zy4 et 1 lié à la désorption d’autres sites</a:t>
            </a:r>
          </a:p>
          <a:p>
            <a:pPr algn="just">
              <a:lnSpc>
                <a:spcPct val="150000"/>
              </a:lnSpc>
            </a:pP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hypothèse : piégeage de l’hydrogène par les précipités riches en Nb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707690" y="1374312"/>
            <a:ext cx="3947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i="1" dirty="0" smtClean="0"/>
              <a:t>Résultats issus d’une précédente étude sur le Zy4 [1]</a:t>
            </a:r>
            <a:endParaRPr lang="fr-FR" sz="1400" i="1" dirty="0"/>
          </a:p>
        </p:txBody>
      </p:sp>
      <p:sp>
        <p:nvSpPr>
          <p:cNvPr id="38" name="Flèche droite 37"/>
          <p:cNvSpPr/>
          <p:nvPr/>
        </p:nvSpPr>
        <p:spPr>
          <a:xfrm>
            <a:off x="3865723" y="1963071"/>
            <a:ext cx="250233" cy="2001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4193985" y="1809960"/>
            <a:ext cx="6285834" cy="79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 u="sng" dirty="0" smtClean="0"/>
              <a:t>Zy4 :</a:t>
            </a:r>
            <a:r>
              <a:rPr lang="fr-FR" sz="1600" b="1" dirty="0" smtClean="0"/>
              <a:t> </a:t>
            </a:r>
            <a:r>
              <a:rPr lang="fr-FR" sz="1600" dirty="0" smtClean="0"/>
              <a:t>1 pic </a:t>
            </a:r>
            <a:r>
              <a:rPr lang="fr-FR" sz="1600" dirty="0"/>
              <a:t>de </a:t>
            </a:r>
            <a:r>
              <a:rPr lang="fr-FR" sz="1600" dirty="0" smtClean="0"/>
              <a:t>désorption lié à l’hydrogène en solution solide</a:t>
            </a:r>
          </a:p>
          <a:p>
            <a:pPr algn="just">
              <a:lnSpc>
                <a:spcPct val="150000"/>
              </a:lnSpc>
            </a:pP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b="1" dirty="0" smtClean="0">
                <a:sym typeface="Wingdings" panose="05000000000000000000" pitchFamily="2" charset="2"/>
              </a:rPr>
              <a:t>désorption limitée par l’étape de recombinaison surfacique</a:t>
            </a:r>
          </a:p>
        </p:txBody>
      </p:sp>
    </p:spTree>
    <p:extLst>
      <p:ext uri="{BB962C8B-B14F-4D97-AF65-F5344CB8AC3E}">
        <p14:creationId xmlns:p14="http://schemas.microsoft.com/office/powerpoint/2010/main" val="25154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709D2C56-0C01-4A68-A325-4FFD430A3600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5846DFC2-8D7E-4335-8C09-415EDC6C5089}"/>
    </a:ext>
  </a:extLst>
</a:theme>
</file>

<file path=ppt/theme/theme3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48DB1935-4DB2-49BA-AEDC-D8FE50F2938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9A53C-8D88-4760-8267-C28D6D92D7C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2019-Presentation-PPT-16-9</Template>
  <TotalTime>34175</TotalTime>
  <Words>4588</Words>
  <Application>Microsoft Office PowerPoint</Application>
  <PresentationFormat>Grand écran</PresentationFormat>
  <Paragraphs>510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42" baseType="lpstr">
      <vt:lpstr>AdvCaeciliaRm</vt:lpstr>
      <vt:lpstr>AdvPS44A44B</vt:lpstr>
      <vt:lpstr>Arial</vt:lpstr>
      <vt:lpstr>Calibri</vt:lpstr>
      <vt:lpstr>Cambria Math</vt:lpstr>
      <vt:lpstr>MS Mincho</vt:lpstr>
      <vt:lpstr>Times New Roman</vt:lpstr>
      <vt:lpstr>Wingdings</vt:lpstr>
      <vt:lpstr>Wingdings 3</vt:lpstr>
      <vt:lpstr>Template CEA 2019 Défaut</vt:lpstr>
      <vt:lpstr>Template CEA 2019 Clair</vt:lpstr>
      <vt:lpstr>Template CEA 2019 Marron</vt:lpstr>
      <vt:lpstr>Présentation PowerPoint</vt:lpstr>
      <vt:lpstr>Contexte et problématiques</vt:lpstr>
      <vt:lpstr>Contexte et problématiques</vt:lpstr>
      <vt:lpstr>Contexte et problématiques</vt:lpstr>
      <vt:lpstr>Présentation PowerPoint</vt:lpstr>
      <vt:lpstr>Partie 1 : Alliage Zr-1%Nb non oxydé</vt:lpstr>
      <vt:lpstr>Expérimental</vt:lpstr>
      <vt:lpstr>Expérimental</vt:lpstr>
      <vt:lpstr>Expérimental</vt:lpstr>
      <vt:lpstr>Modélisation et simulation de la désorption de l’hydrogène</vt:lpstr>
      <vt:lpstr>Modélisation et simulation de la désorption de l’hydrogène</vt:lpstr>
      <vt:lpstr>Modélisation et simulation de la désorption de l’hydrogène</vt:lpstr>
      <vt:lpstr>Modélisation et simulation de la désorption de l’hydrogène</vt:lpstr>
      <vt:lpstr>Modélisation et simulation de la désorption de l’hydrogène</vt:lpstr>
      <vt:lpstr>Conclusion</vt:lpstr>
      <vt:lpstr>Présentation PowerPoint</vt:lpstr>
      <vt:lpstr>Partie 2 : Alliage Zircaloy-4 oxydé en milieu REP</vt:lpstr>
      <vt:lpstr>Démarche expérimentale</vt:lpstr>
      <vt:lpstr>Estimation de la quantité de D désorbé après oxydation et TT</vt:lpstr>
      <vt:lpstr>Estimation de la quantité de D désorbé après oxydation et TT</vt:lpstr>
      <vt:lpstr>Evolution de la distribution de D dans la couche d’oxyde au cours des TT de désorption</vt:lpstr>
      <vt:lpstr>Modélisation et simulation de la désorption du deutérium</vt:lpstr>
      <vt:lpstr>Modélisation et simulation de la désorption du deutérium</vt:lpstr>
      <vt:lpstr>Modélisation et simulation de la désorption du deutérium</vt:lpstr>
      <vt:lpstr>Modélisation et simulation de la désorption du deutérium</vt:lpstr>
      <vt:lpstr>Modélisation et simulation de la désorption du deutérium</vt:lpstr>
      <vt:lpstr>Modélisation et simulation de la désorption du deutérium</vt:lpstr>
      <vt:lpstr>Modélisation et simulation de la désorption du deutérium</vt:lpstr>
      <vt:lpstr>Conclusion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JUILLET Clara</dc:creator>
  <cp:lastModifiedBy>JUILLET Clara 265325</cp:lastModifiedBy>
  <cp:revision>297</cp:revision>
  <cp:lastPrinted>2021-11-25T13:47:21Z</cp:lastPrinted>
  <dcterms:created xsi:type="dcterms:W3CDTF">2020-10-19T07:22:22Z</dcterms:created>
  <dcterms:modified xsi:type="dcterms:W3CDTF">2021-11-25T18:21:56Z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