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12192000"/>
  <p:notesSz cx="6858000" cy="9144000"/>
  <p:embeddedFontLst>
    <p:embeddedFont>
      <p:font typeface="Ubuntu Light"/>
      <p:regular r:id="rId31"/>
      <p:bold r:id="rId32"/>
      <p:italic r:id="rId33"/>
      <p:boldItalic r:id="rId34"/>
    </p:embeddedFont>
    <p:embeddedFont>
      <p:font typeface="Ubuntu"/>
      <p:regular r:id="rId35"/>
      <p:bold r:id="rId36"/>
      <p:italic r:id="rId37"/>
      <p:boldItalic r:id="rId38"/>
    </p:embeddedFont>
    <p:embeddedFont>
      <p:font typeface="Ubuntu Medium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3" roundtripDataSignature="AMtx7miUmyBn+cUBu5/DY7sVMtujcMyi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UbuntuMedium-bold.fntdata"/><Relationship Id="rId20" Type="http://schemas.openxmlformats.org/officeDocument/2006/relationships/slide" Target="slides/slide15.xml"/><Relationship Id="rId42" Type="http://schemas.openxmlformats.org/officeDocument/2006/relationships/font" Target="fonts/UbuntuMedium-boldItalic.fntdata"/><Relationship Id="rId41" Type="http://schemas.openxmlformats.org/officeDocument/2006/relationships/font" Target="fonts/UbuntuMedium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buntuLight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UbuntuLight-italic.fntdata"/><Relationship Id="rId10" Type="http://schemas.openxmlformats.org/officeDocument/2006/relationships/slide" Target="slides/slide5.xml"/><Relationship Id="rId32" Type="http://schemas.openxmlformats.org/officeDocument/2006/relationships/font" Target="fonts/UbuntuLight-bold.fntdata"/><Relationship Id="rId13" Type="http://schemas.openxmlformats.org/officeDocument/2006/relationships/slide" Target="slides/slide8.xml"/><Relationship Id="rId35" Type="http://schemas.openxmlformats.org/officeDocument/2006/relationships/font" Target="fonts/Ubuntu-regular.fntdata"/><Relationship Id="rId12" Type="http://schemas.openxmlformats.org/officeDocument/2006/relationships/slide" Target="slides/slide7.xml"/><Relationship Id="rId34" Type="http://schemas.openxmlformats.org/officeDocument/2006/relationships/font" Target="fonts/UbuntuLight-boldItalic.fntdata"/><Relationship Id="rId15" Type="http://schemas.openxmlformats.org/officeDocument/2006/relationships/slide" Target="slides/slide10.xml"/><Relationship Id="rId37" Type="http://schemas.openxmlformats.org/officeDocument/2006/relationships/font" Target="fonts/Ubuntu-italic.fntdata"/><Relationship Id="rId14" Type="http://schemas.openxmlformats.org/officeDocument/2006/relationships/slide" Target="slides/slide9.xml"/><Relationship Id="rId36" Type="http://schemas.openxmlformats.org/officeDocument/2006/relationships/font" Target="fonts/Ubuntu-bold.fntdata"/><Relationship Id="rId17" Type="http://schemas.openxmlformats.org/officeDocument/2006/relationships/slide" Target="slides/slide12.xml"/><Relationship Id="rId39" Type="http://schemas.openxmlformats.org/officeDocument/2006/relationships/font" Target="fonts/UbuntuMedium-regular.fntdata"/><Relationship Id="rId16" Type="http://schemas.openxmlformats.org/officeDocument/2006/relationships/slide" Target="slides/slide11.xml"/><Relationship Id="rId38" Type="http://schemas.openxmlformats.org/officeDocument/2006/relationships/font" Target="fonts/Ubuntu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8c782e7f81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g18c782e7f81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8c782e7f81_0_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9" name="Google Shape;509;g18c782e7f81_0_2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8c782e7f81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g18c782e7f81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8c782e7f81_0_3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1" name="Google Shape;551;g18c782e7f81_0_3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8c782e7f81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4" name="Google Shape;564;g18c782e7f81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8c782e7f81_0_3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4" name="Google Shape;574;g18c782e7f81_0_3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8c782e7f81_0_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6" name="Google Shape;596;g18c782e7f81_0_3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18dbb4416c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9" name="Google Shape;619;g18dbb4416c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8c782e7f81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2" name="Google Shape;632;g18c782e7f81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8c782e7f81_0_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2" name="Google Shape;642;g18c782e7f81_0_4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4b72d1b27c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g14b72d1b27c_0_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8c782e7f81_0_4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6" name="Google Shape;656;g18c782e7f81_0_4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8c782e7f81_0_4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3" name="Google Shape;673;g18c782e7f81_0_4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8c782e7f81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7" name="Google Shape;687;g18c782e7f81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8c782e7f81_0_4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7" name="Google Shape;697;g18c782e7f81_0_4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18c782e7f81_0_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g18c782e7f81_0_5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8c782e7f81_0_5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6" name="Google Shape;726;g18c782e7f81_0_5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514a13f056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g1514a13f056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8c782e7f81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5" name="Google Shape;385;g18c782e7f81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8c782e7f81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g18c782e7f81_0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8c782e7f81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18c782e7f81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8c782e7f81_0_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8" name="Google Shape;428;g18c782e7f81_0_1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8c782e7f81_0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g18c782e7f81_0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8c782e7f81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g18c782e7f81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OV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3597" y="-342848"/>
            <a:ext cx="7723701" cy="774953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4"/>
          <p:cNvSpPr txBox="1"/>
          <p:nvPr>
            <p:ph type="ctrTitle"/>
          </p:nvPr>
        </p:nvSpPr>
        <p:spPr>
          <a:xfrm>
            <a:off x="632335" y="3523270"/>
            <a:ext cx="9144000" cy="6525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82A"/>
              </a:buClr>
              <a:buSzPts val="2600"/>
              <a:buFont typeface="Ubuntu Light"/>
              <a:buNone/>
              <a:defRPr sz="2600">
                <a:solidFill>
                  <a:srgbClr val="76B82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4"/>
          <p:cNvSpPr txBox="1"/>
          <p:nvPr>
            <p:ph idx="1" type="subTitle"/>
          </p:nvPr>
        </p:nvSpPr>
        <p:spPr>
          <a:xfrm>
            <a:off x="632335" y="5563251"/>
            <a:ext cx="9144000" cy="6525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B82A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4"/>
          <p:cNvSpPr txBox="1"/>
          <p:nvPr>
            <p:ph idx="2" type="body"/>
          </p:nvPr>
        </p:nvSpPr>
        <p:spPr>
          <a:xfrm>
            <a:off x="632335" y="4171722"/>
            <a:ext cx="8940800" cy="1092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  <a:defRPr b="0" i="0" sz="6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rgbClr val="FF000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>
                <a:solidFill>
                  <a:srgbClr val="FF000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FF000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>
                <a:solidFill>
                  <a:srgbClr val="FF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0" name="Google Shape;20;p24"/>
          <p:cNvGrpSpPr/>
          <p:nvPr/>
        </p:nvGrpSpPr>
        <p:grpSpPr>
          <a:xfrm>
            <a:off x="723170" y="887462"/>
            <a:ext cx="1848970" cy="437638"/>
            <a:chOff x="723170" y="314120"/>
            <a:chExt cx="1848970" cy="437638"/>
          </a:xfrm>
        </p:grpSpPr>
        <p:sp>
          <p:nvSpPr>
            <p:cNvPr id="21" name="Google Shape;21;p24"/>
            <p:cNvSpPr/>
            <p:nvPr/>
          </p:nvSpPr>
          <p:spPr>
            <a:xfrm>
              <a:off x="1468283" y="314120"/>
              <a:ext cx="69010" cy="66817"/>
            </a:xfrm>
            <a:custGeom>
              <a:rect b="b" l="l" r="r" t="t"/>
              <a:pathLst>
                <a:path extrusionOk="0" h="66817" w="69010">
                  <a:moveTo>
                    <a:pt x="34505" y="0"/>
                  </a:moveTo>
                  <a:cubicBezTo>
                    <a:pt x="15448" y="0"/>
                    <a:pt x="0" y="14958"/>
                    <a:pt x="0" y="33409"/>
                  </a:cubicBezTo>
                  <a:cubicBezTo>
                    <a:pt x="0" y="51860"/>
                    <a:pt x="15448" y="66818"/>
                    <a:pt x="34505" y="66818"/>
                  </a:cubicBezTo>
                  <a:cubicBezTo>
                    <a:pt x="53562" y="66818"/>
                    <a:pt x="69011" y="51860"/>
                    <a:pt x="69011" y="33409"/>
                  </a:cubicBezTo>
                  <a:cubicBezTo>
                    <a:pt x="69011" y="14958"/>
                    <a:pt x="53562" y="0"/>
                    <a:pt x="3450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2266625" y="418560"/>
              <a:ext cx="305515" cy="331529"/>
            </a:xfrm>
            <a:custGeom>
              <a:rect b="b" l="l" r="r" t="t"/>
              <a:pathLst>
                <a:path extrusionOk="0" h="331529" w="305515">
                  <a:moveTo>
                    <a:pt x="170602" y="331078"/>
                  </a:moveTo>
                  <a:cubicBezTo>
                    <a:pt x="76179" y="330881"/>
                    <a:pt x="-203" y="256607"/>
                    <a:pt x="0" y="165182"/>
                  </a:cubicBezTo>
                  <a:cubicBezTo>
                    <a:pt x="204" y="73758"/>
                    <a:pt x="76910" y="-197"/>
                    <a:pt x="171333" y="0"/>
                  </a:cubicBezTo>
                  <a:cubicBezTo>
                    <a:pt x="216392" y="95"/>
                    <a:pt x="259586" y="17400"/>
                    <a:pt x="291526" y="48157"/>
                  </a:cubicBezTo>
                  <a:cubicBezTo>
                    <a:pt x="302344" y="59755"/>
                    <a:pt x="301396" y="77645"/>
                    <a:pt x="289412" y="88116"/>
                  </a:cubicBezTo>
                  <a:cubicBezTo>
                    <a:pt x="278330" y="97812"/>
                    <a:pt x="261466" y="97842"/>
                    <a:pt x="250337" y="88187"/>
                  </a:cubicBezTo>
                  <a:cubicBezTo>
                    <a:pt x="206196" y="45705"/>
                    <a:pt x="134854" y="45909"/>
                    <a:pt x="90976" y="88643"/>
                  </a:cubicBezTo>
                  <a:cubicBezTo>
                    <a:pt x="47099" y="131378"/>
                    <a:pt x="47316" y="200459"/>
                    <a:pt x="91442" y="242941"/>
                  </a:cubicBezTo>
                  <a:cubicBezTo>
                    <a:pt x="135584" y="285423"/>
                    <a:pt x="206926" y="285219"/>
                    <a:pt x="250804" y="242485"/>
                  </a:cubicBezTo>
                  <a:cubicBezTo>
                    <a:pt x="252078" y="241245"/>
                    <a:pt x="253322" y="239975"/>
                    <a:pt x="254534" y="238677"/>
                  </a:cubicBezTo>
                  <a:cubicBezTo>
                    <a:pt x="265305" y="227041"/>
                    <a:pt x="283786" y="226065"/>
                    <a:pt x="295801" y="236495"/>
                  </a:cubicBezTo>
                  <a:cubicBezTo>
                    <a:pt x="307815" y="246926"/>
                    <a:pt x="308825" y="264815"/>
                    <a:pt x="298054" y="276450"/>
                  </a:cubicBezTo>
                  <a:cubicBezTo>
                    <a:pt x="265601" y="311528"/>
                    <a:pt x="219252" y="331560"/>
                    <a:pt x="170602" y="3315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614542" y="317551"/>
              <a:ext cx="225411" cy="431955"/>
            </a:xfrm>
            <a:custGeom>
              <a:rect b="b" l="l" r="r" t="t"/>
              <a:pathLst>
                <a:path extrusionOk="0" h="431955" w="225411">
                  <a:moveTo>
                    <a:pt x="223351" y="385134"/>
                  </a:moveTo>
                  <a:cubicBezTo>
                    <a:pt x="216940" y="370648"/>
                    <a:pt x="199630" y="363917"/>
                    <a:pt x="184650" y="370085"/>
                  </a:cubicBezTo>
                  <a:cubicBezTo>
                    <a:pt x="178432" y="372493"/>
                    <a:pt x="152631" y="379717"/>
                    <a:pt x="138021" y="370085"/>
                  </a:cubicBezTo>
                  <a:cubicBezTo>
                    <a:pt x="127141" y="363012"/>
                    <a:pt x="122478" y="353983"/>
                    <a:pt x="122478" y="316511"/>
                  </a:cubicBezTo>
                  <a:lnTo>
                    <a:pt x="122478" y="163312"/>
                  </a:lnTo>
                  <a:lnTo>
                    <a:pt x="174080" y="163312"/>
                  </a:lnTo>
                  <a:cubicBezTo>
                    <a:pt x="190390" y="163312"/>
                    <a:pt x="203612" y="150509"/>
                    <a:pt x="203612" y="134719"/>
                  </a:cubicBezTo>
                  <a:cubicBezTo>
                    <a:pt x="203612" y="118927"/>
                    <a:pt x="190390" y="106125"/>
                    <a:pt x="174080" y="106125"/>
                  </a:cubicBezTo>
                  <a:lnTo>
                    <a:pt x="121390" y="106125"/>
                  </a:lnTo>
                  <a:lnTo>
                    <a:pt x="121390" y="26666"/>
                  </a:lnTo>
                  <a:cubicBezTo>
                    <a:pt x="120204" y="10833"/>
                    <a:pt x="105987" y="-1071"/>
                    <a:pt x="89634" y="77"/>
                  </a:cubicBezTo>
                  <a:cubicBezTo>
                    <a:pt x="74931" y="1109"/>
                    <a:pt x="63238" y="12431"/>
                    <a:pt x="62172" y="26666"/>
                  </a:cubicBezTo>
                  <a:lnTo>
                    <a:pt x="62172" y="106125"/>
                  </a:lnTo>
                  <a:lnTo>
                    <a:pt x="29532" y="106125"/>
                  </a:lnTo>
                  <a:cubicBezTo>
                    <a:pt x="13222" y="106125"/>
                    <a:pt x="0" y="118927"/>
                    <a:pt x="0" y="134719"/>
                  </a:cubicBezTo>
                  <a:cubicBezTo>
                    <a:pt x="0" y="150509"/>
                    <a:pt x="13222" y="163312"/>
                    <a:pt x="29532" y="163312"/>
                  </a:cubicBezTo>
                  <a:lnTo>
                    <a:pt x="62638" y="163312"/>
                  </a:lnTo>
                  <a:lnTo>
                    <a:pt x="62638" y="315758"/>
                  </a:lnTo>
                  <a:cubicBezTo>
                    <a:pt x="62638" y="353080"/>
                    <a:pt x="65902" y="391756"/>
                    <a:pt x="103982" y="416888"/>
                  </a:cubicBezTo>
                  <a:cubicBezTo>
                    <a:pt x="120035" y="427063"/>
                    <a:pt x="138888" y="432309"/>
                    <a:pt x="158071" y="431937"/>
                  </a:cubicBezTo>
                  <a:cubicBezTo>
                    <a:pt x="174996" y="431771"/>
                    <a:pt x="191748" y="428608"/>
                    <a:pt x="207498" y="422607"/>
                  </a:cubicBezTo>
                  <a:cubicBezTo>
                    <a:pt x="222480" y="416336"/>
                    <a:pt x="229423" y="399529"/>
                    <a:pt x="223041" y="3849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897267" y="418255"/>
              <a:ext cx="309276" cy="331155"/>
            </a:xfrm>
            <a:custGeom>
              <a:rect b="b" l="l" r="r" t="t"/>
              <a:pathLst>
                <a:path extrusionOk="0" h="331155" w="309276">
                  <a:moveTo>
                    <a:pt x="160714" y="276003"/>
                  </a:moveTo>
                  <a:cubicBezTo>
                    <a:pt x="111133" y="276790"/>
                    <a:pt x="69003" y="241072"/>
                    <a:pt x="63260" y="193383"/>
                  </a:cubicBezTo>
                  <a:lnTo>
                    <a:pt x="262675" y="193383"/>
                  </a:lnTo>
                  <a:cubicBezTo>
                    <a:pt x="276345" y="194478"/>
                    <a:pt x="289819" y="189689"/>
                    <a:pt x="299512" y="180291"/>
                  </a:cubicBezTo>
                  <a:cubicBezTo>
                    <a:pt x="307403" y="170780"/>
                    <a:pt x="310738" y="158467"/>
                    <a:pt x="308682" y="146430"/>
                  </a:cubicBezTo>
                  <a:cubicBezTo>
                    <a:pt x="306920" y="126019"/>
                    <a:pt x="301667" y="106033"/>
                    <a:pt x="293139" y="87288"/>
                  </a:cubicBezTo>
                  <a:cubicBezTo>
                    <a:pt x="285166" y="70022"/>
                    <a:pt x="273998" y="54314"/>
                    <a:pt x="260188" y="40937"/>
                  </a:cubicBezTo>
                  <a:cubicBezTo>
                    <a:pt x="246795" y="28088"/>
                    <a:pt x="230961" y="17868"/>
                    <a:pt x="213560" y="10839"/>
                  </a:cubicBezTo>
                  <a:cubicBezTo>
                    <a:pt x="195109" y="3555"/>
                    <a:pt x="175354" y="-128"/>
                    <a:pt x="155429" y="3"/>
                  </a:cubicBezTo>
                  <a:cubicBezTo>
                    <a:pt x="65747" y="3"/>
                    <a:pt x="0" y="69680"/>
                    <a:pt x="0" y="165543"/>
                  </a:cubicBezTo>
                  <a:cubicBezTo>
                    <a:pt x="0" y="261405"/>
                    <a:pt x="69477" y="331082"/>
                    <a:pt x="161491" y="331082"/>
                  </a:cubicBezTo>
                  <a:cubicBezTo>
                    <a:pt x="177453" y="331499"/>
                    <a:pt x="193411" y="330136"/>
                    <a:pt x="209052" y="327019"/>
                  </a:cubicBezTo>
                  <a:cubicBezTo>
                    <a:pt x="237059" y="321425"/>
                    <a:pt x="262927" y="308459"/>
                    <a:pt x="283813" y="289547"/>
                  </a:cubicBezTo>
                  <a:lnTo>
                    <a:pt x="283813" y="289547"/>
                  </a:lnTo>
                  <a:cubicBezTo>
                    <a:pt x="289689" y="283547"/>
                    <a:pt x="292873" y="275541"/>
                    <a:pt x="292673" y="267274"/>
                  </a:cubicBezTo>
                  <a:cubicBezTo>
                    <a:pt x="292306" y="259690"/>
                    <a:pt x="288772" y="252573"/>
                    <a:pt x="282881" y="247560"/>
                  </a:cubicBezTo>
                  <a:lnTo>
                    <a:pt x="282881" y="247560"/>
                  </a:lnTo>
                  <a:cubicBezTo>
                    <a:pt x="277564" y="242756"/>
                    <a:pt x="270569" y="240069"/>
                    <a:pt x="263297" y="240036"/>
                  </a:cubicBezTo>
                  <a:cubicBezTo>
                    <a:pt x="254296" y="241227"/>
                    <a:pt x="245887" y="245062"/>
                    <a:pt x="239205" y="251021"/>
                  </a:cubicBezTo>
                  <a:cubicBezTo>
                    <a:pt x="217602" y="268720"/>
                    <a:pt x="189724" y="277574"/>
                    <a:pt x="161491" y="275702"/>
                  </a:cubicBezTo>
                  <a:moveTo>
                    <a:pt x="283813" y="289697"/>
                  </a:moveTo>
                  <a:lnTo>
                    <a:pt x="283813" y="289697"/>
                  </a:lnTo>
                  <a:cubicBezTo>
                    <a:pt x="289689" y="283697"/>
                    <a:pt x="292873" y="275691"/>
                    <a:pt x="292673" y="267425"/>
                  </a:cubicBezTo>
                  <a:moveTo>
                    <a:pt x="246044" y="137853"/>
                  </a:moveTo>
                  <a:lnTo>
                    <a:pt x="63260" y="137853"/>
                  </a:lnTo>
                  <a:cubicBezTo>
                    <a:pt x="71342" y="83225"/>
                    <a:pt x="108956" y="55233"/>
                    <a:pt x="154807" y="55233"/>
                  </a:cubicBezTo>
                  <a:cubicBezTo>
                    <a:pt x="200659" y="55233"/>
                    <a:pt x="232522" y="81720"/>
                    <a:pt x="244956" y="127920"/>
                  </a:cubicBezTo>
                  <a:cubicBezTo>
                    <a:pt x="245764" y="131177"/>
                    <a:pt x="246232" y="134504"/>
                    <a:pt x="246355" y="1378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723170" y="418257"/>
              <a:ext cx="248132" cy="330929"/>
            </a:xfrm>
            <a:custGeom>
              <a:rect b="b" l="l" r="r" t="t"/>
              <a:pathLst>
                <a:path extrusionOk="0" h="330929" w="248132">
                  <a:moveTo>
                    <a:pt x="247895" y="230854"/>
                  </a:moveTo>
                  <a:cubicBezTo>
                    <a:pt x="246341" y="173216"/>
                    <a:pt x="188988" y="153201"/>
                    <a:pt x="141271" y="136647"/>
                  </a:cubicBezTo>
                  <a:lnTo>
                    <a:pt x="137385" y="136647"/>
                  </a:lnTo>
                  <a:cubicBezTo>
                    <a:pt x="95730" y="121598"/>
                    <a:pt x="64645" y="109559"/>
                    <a:pt x="68530" y="83373"/>
                  </a:cubicBezTo>
                  <a:cubicBezTo>
                    <a:pt x="71794" y="62305"/>
                    <a:pt x="96352" y="57790"/>
                    <a:pt x="116403" y="57790"/>
                  </a:cubicBezTo>
                  <a:cubicBezTo>
                    <a:pt x="140789" y="57080"/>
                    <a:pt x="164533" y="65424"/>
                    <a:pt x="182771" y="81116"/>
                  </a:cubicBezTo>
                  <a:cubicBezTo>
                    <a:pt x="194338" y="92367"/>
                    <a:pt x="213134" y="92409"/>
                    <a:pt x="224754" y="81209"/>
                  </a:cubicBezTo>
                  <a:cubicBezTo>
                    <a:pt x="225287" y="80696"/>
                    <a:pt x="225800" y="80162"/>
                    <a:pt x="226291" y="79611"/>
                  </a:cubicBezTo>
                  <a:cubicBezTo>
                    <a:pt x="237507" y="67026"/>
                    <a:pt x="236063" y="48020"/>
                    <a:pt x="223064" y="37161"/>
                  </a:cubicBezTo>
                  <a:cubicBezTo>
                    <a:pt x="221881" y="36171"/>
                    <a:pt x="220621" y="35270"/>
                    <a:pt x="219297" y="34464"/>
                  </a:cubicBezTo>
                  <a:cubicBezTo>
                    <a:pt x="189861" y="11986"/>
                    <a:pt x="153424" y="-163"/>
                    <a:pt x="115936" y="2"/>
                  </a:cubicBezTo>
                  <a:lnTo>
                    <a:pt x="111273" y="2"/>
                  </a:lnTo>
                  <a:cubicBezTo>
                    <a:pt x="73193" y="2"/>
                    <a:pt x="49102" y="9031"/>
                    <a:pt x="29051" y="30100"/>
                  </a:cubicBezTo>
                  <a:cubicBezTo>
                    <a:pt x="13065" y="46191"/>
                    <a:pt x="4729" y="68005"/>
                    <a:pt x="6048" y="90296"/>
                  </a:cubicBezTo>
                  <a:cubicBezTo>
                    <a:pt x="8069" y="144924"/>
                    <a:pt x="56252" y="166745"/>
                    <a:pt x="101326" y="181794"/>
                  </a:cubicBezTo>
                  <a:lnTo>
                    <a:pt x="120444" y="188265"/>
                  </a:lnTo>
                  <a:cubicBezTo>
                    <a:pt x="155571" y="199853"/>
                    <a:pt x="185879" y="209936"/>
                    <a:pt x="184947" y="236723"/>
                  </a:cubicBezTo>
                  <a:cubicBezTo>
                    <a:pt x="183605" y="250550"/>
                    <a:pt x="174354" y="262476"/>
                    <a:pt x="161011" y="267574"/>
                  </a:cubicBezTo>
                  <a:cubicBezTo>
                    <a:pt x="150297" y="272451"/>
                    <a:pt x="138652" y="275116"/>
                    <a:pt x="126816" y="275399"/>
                  </a:cubicBezTo>
                  <a:cubicBezTo>
                    <a:pt x="117943" y="275562"/>
                    <a:pt x="109068" y="275211"/>
                    <a:pt x="100238" y="274346"/>
                  </a:cubicBezTo>
                  <a:lnTo>
                    <a:pt x="97596" y="274346"/>
                  </a:lnTo>
                  <a:cubicBezTo>
                    <a:pt x="79747" y="271187"/>
                    <a:pt x="63043" y="263619"/>
                    <a:pt x="49102" y="252374"/>
                  </a:cubicBezTo>
                  <a:cubicBezTo>
                    <a:pt x="37881" y="241494"/>
                    <a:pt x="19675" y="241480"/>
                    <a:pt x="8437" y="252345"/>
                  </a:cubicBezTo>
                  <a:cubicBezTo>
                    <a:pt x="-2801" y="263209"/>
                    <a:pt x="-2814" y="280838"/>
                    <a:pt x="8407" y="291718"/>
                  </a:cubicBezTo>
                  <a:cubicBezTo>
                    <a:pt x="9773" y="293043"/>
                    <a:pt x="11274" y="294230"/>
                    <a:pt x="12887" y="295264"/>
                  </a:cubicBezTo>
                  <a:cubicBezTo>
                    <a:pt x="32389" y="310948"/>
                    <a:pt x="55453" y="321934"/>
                    <a:pt x="80188" y="327318"/>
                  </a:cubicBezTo>
                  <a:cubicBezTo>
                    <a:pt x="88642" y="329080"/>
                    <a:pt x="97210" y="330287"/>
                    <a:pt x="105833" y="330930"/>
                  </a:cubicBezTo>
                  <a:lnTo>
                    <a:pt x="122931" y="330930"/>
                  </a:lnTo>
                  <a:cubicBezTo>
                    <a:pt x="162100" y="330712"/>
                    <a:pt x="199507" y="315128"/>
                    <a:pt x="226602" y="287739"/>
                  </a:cubicBezTo>
                  <a:cubicBezTo>
                    <a:pt x="241304" y="272188"/>
                    <a:pt x="249021" y="251616"/>
                    <a:pt x="248051" y="2305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1473722" y="420185"/>
              <a:ext cx="59220" cy="329302"/>
            </a:xfrm>
            <a:custGeom>
              <a:rect b="b" l="l" r="r" t="t"/>
              <a:pathLst>
                <a:path extrusionOk="0" h="329302" w="59220">
                  <a:moveTo>
                    <a:pt x="29067" y="329303"/>
                  </a:moveTo>
                  <a:cubicBezTo>
                    <a:pt x="12794" y="328973"/>
                    <a:pt x="-172" y="316017"/>
                    <a:pt x="2" y="300258"/>
                  </a:cubicBezTo>
                  <a:lnTo>
                    <a:pt x="2" y="26666"/>
                  </a:lnTo>
                  <a:cubicBezTo>
                    <a:pt x="1188" y="10833"/>
                    <a:pt x="15405" y="-1071"/>
                    <a:pt x="31757" y="77"/>
                  </a:cubicBezTo>
                  <a:cubicBezTo>
                    <a:pt x="46461" y="1109"/>
                    <a:pt x="58154" y="12431"/>
                    <a:pt x="59220" y="26666"/>
                  </a:cubicBezTo>
                  <a:lnTo>
                    <a:pt x="59220" y="300258"/>
                  </a:lnTo>
                  <a:cubicBezTo>
                    <a:pt x="59220" y="316049"/>
                    <a:pt x="45998" y="328851"/>
                    <a:pt x="29689" y="32885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1036501" y="451216"/>
              <a:ext cx="133175" cy="264712"/>
            </a:xfrm>
            <a:custGeom>
              <a:rect b="b" l="l" r="r" t="t"/>
              <a:pathLst>
                <a:path extrusionOk="0" h="264712" w="133175">
                  <a:moveTo>
                    <a:pt x="0" y="132281"/>
                  </a:moveTo>
                  <a:cubicBezTo>
                    <a:pt x="-48" y="184017"/>
                    <a:pt x="24555" y="232882"/>
                    <a:pt x="66679" y="264713"/>
                  </a:cubicBezTo>
                  <a:cubicBezTo>
                    <a:pt x="142176" y="207346"/>
                    <a:pt x="155348" y="101582"/>
                    <a:pt x="96099" y="28485"/>
                  </a:cubicBezTo>
                  <a:cubicBezTo>
                    <a:pt x="87505" y="17883"/>
                    <a:pt x="77629" y="8320"/>
                    <a:pt x="66679" y="0"/>
                  </a:cubicBezTo>
                  <a:cubicBezTo>
                    <a:pt x="24561" y="31769"/>
                    <a:pt x="-47" y="80588"/>
                    <a:pt x="0" y="132281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8" name="Google Shape;28;p24"/>
            <p:cNvSpPr/>
            <p:nvPr/>
          </p:nvSpPr>
          <p:spPr>
            <a:xfrm>
              <a:off x="1145302" y="594319"/>
              <a:ext cx="236252" cy="157439"/>
            </a:xfrm>
            <a:custGeom>
              <a:rect b="b" l="l" r="r" t="t"/>
              <a:pathLst>
                <a:path extrusionOk="0" h="157439" w="236252">
                  <a:moveTo>
                    <a:pt x="0" y="145537"/>
                  </a:moveTo>
                  <a:cubicBezTo>
                    <a:pt x="89207" y="179803"/>
                    <a:pt x="190212" y="137561"/>
                    <a:pt x="225602" y="51189"/>
                  </a:cubicBezTo>
                  <a:cubicBezTo>
                    <a:pt x="230778" y="38558"/>
                    <a:pt x="234354" y="25366"/>
                    <a:pt x="236252" y="11902"/>
                  </a:cubicBezTo>
                  <a:cubicBezTo>
                    <a:pt x="147045" y="-22363"/>
                    <a:pt x="46040" y="19878"/>
                    <a:pt x="10650" y="106250"/>
                  </a:cubicBezTo>
                  <a:cubicBezTo>
                    <a:pt x="5474" y="118881"/>
                    <a:pt x="1898" y="132073"/>
                    <a:pt x="0" y="14553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" name="Google Shape;29;p24"/>
            <p:cNvSpPr/>
            <p:nvPr/>
          </p:nvSpPr>
          <p:spPr>
            <a:xfrm>
              <a:off x="1145302" y="415547"/>
              <a:ext cx="235941" cy="157114"/>
            </a:xfrm>
            <a:custGeom>
              <a:rect b="b" l="l" r="r" t="t"/>
              <a:pathLst>
                <a:path extrusionOk="0" h="157114" w="235941">
                  <a:moveTo>
                    <a:pt x="0" y="11741"/>
                  </a:moveTo>
                  <a:cubicBezTo>
                    <a:pt x="11730" y="94983"/>
                    <a:pt x="85135" y="157059"/>
                    <a:pt x="171904" y="157114"/>
                  </a:cubicBezTo>
                  <a:cubicBezTo>
                    <a:pt x="193822" y="157119"/>
                    <a:pt x="215543" y="153137"/>
                    <a:pt x="235941" y="145376"/>
                  </a:cubicBezTo>
                  <a:cubicBezTo>
                    <a:pt x="224219" y="62191"/>
                    <a:pt x="150903" y="134"/>
                    <a:pt x="64192" y="3"/>
                  </a:cubicBezTo>
                  <a:cubicBezTo>
                    <a:pt x="42215" y="-116"/>
                    <a:pt x="20419" y="3870"/>
                    <a:pt x="0" y="11741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content and round image">
  <p:cSld name="Dark content and round image">
    <p:bg>
      <p:bgPr>
        <a:gradFill>
          <a:gsLst>
            <a:gs pos="0">
              <a:srgbClr val="F4F8FB">
                <a:alpha val="14117"/>
              </a:srgbClr>
            </a:gs>
            <a:gs pos="100000">
              <a:srgbClr val="E7276C">
                <a:alpha val="3137"/>
              </a:srgbClr>
            </a:gs>
          </a:gsLst>
          <a:lin ang="5400000" scaled="0"/>
        </a:gra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54" name="Google Shape;1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9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57" name="Google Shape;157;p29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8" name="Google Shape;158;p29"/>
          <p:cNvSpPr txBox="1"/>
          <p:nvPr>
            <p:ph idx="3" type="body"/>
          </p:nvPr>
        </p:nvSpPr>
        <p:spPr>
          <a:xfrm>
            <a:off x="731838" y="2598822"/>
            <a:ext cx="6217602" cy="3422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0" i="0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29"/>
          <p:cNvSpPr txBox="1"/>
          <p:nvPr>
            <p:ph idx="4" type="body"/>
          </p:nvPr>
        </p:nvSpPr>
        <p:spPr>
          <a:xfrm>
            <a:off x="731838" y="1903412"/>
            <a:ext cx="6217602" cy="560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1" i="0" sz="1300">
                <a:solidFill>
                  <a:srgbClr val="00ACE3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9"/>
          <p:cNvSpPr/>
          <p:nvPr>
            <p:ph idx="5" type="pic"/>
          </p:nvPr>
        </p:nvSpPr>
        <p:spPr>
          <a:xfrm>
            <a:off x="7277331" y="1843605"/>
            <a:ext cx="4239363" cy="4238085"/>
          </a:xfrm>
          <a:prstGeom prst="ellipse">
            <a:avLst/>
          </a:prstGeom>
          <a:noFill/>
          <a:ln>
            <a:noFill/>
          </a:ln>
        </p:spPr>
      </p:sp>
      <p:sp>
        <p:nvSpPr>
          <p:cNvPr id="161" name="Google Shape;161;p29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9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9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Section break page">
  <p:cSld name="01_Section break page">
    <p:bg>
      <p:bgPr>
        <a:solidFill>
          <a:srgbClr val="051449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/>
          <p:nvPr>
            <p:ph idx="1" type="subTitle"/>
          </p:nvPr>
        </p:nvSpPr>
        <p:spPr>
          <a:xfrm>
            <a:off x="1991506" y="2673711"/>
            <a:ext cx="5681141" cy="2139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200"/>
              <a:buNone/>
              <a:defRPr b="0" sz="7200">
                <a:solidFill>
                  <a:srgbClr val="AF9CCE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30"/>
          <p:cNvSpPr txBox="1"/>
          <p:nvPr/>
        </p:nvSpPr>
        <p:spPr>
          <a:xfrm>
            <a:off x="7528059" y="5941715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"/>
              <a:buFont typeface="Ubuntu Light"/>
              <a:buNone/>
            </a:pPr>
            <a:r>
              <a:t/>
            </a:r>
            <a:endParaRPr b="0" i="0" sz="56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168" name="Google Shape;168;p30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7B5DA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9" name="Google Shape;169;p30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70" name="Google Shape;17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/>
          <p:nvPr>
            <p:ph idx="2" type="body"/>
          </p:nvPr>
        </p:nvSpPr>
        <p:spPr>
          <a:xfrm>
            <a:off x="2001044" y="2019583"/>
            <a:ext cx="2327275" cy="573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ACB8C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72" name="Google Shape;172;p30"/>
          <p:cNvCxnSpPr/>
          <p:nvPr/>
        </p:nvCxnSpPr>
        <p:spPr>
          <a:xfrm>
            <a:off x="2103120" y="2593190"/>
            <a:ext cx="1845425" cy="0"/>
          </a:xfrm>
          <a:prstGeom prst="straightConnector1">
            <a:avLst/>
          </a:prstGeom>
          <a:noFill/>
          <a:ln cap="flat" cmpd="sng" w="28575">
            <a:solidFill>
              <a:srgbClr val="A0A7B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3" name="Google Shape;173;p30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B5DA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0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5" name="Google Shape;175;p30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Dark">
  <p:cSld name="2_Content Dark">
    <p:bg>
      <p:bgPr>
        <a:solidFill>
          <a:srgbClr val="051449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31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7B5DA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" name="Google Shape;179;p31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80" name="Google Shape;1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31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31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31"/>
          <p:cNvSpPr/>
          <p:nvPr>
            <p:ph idx="4" type="pic"/>
          </p:nvPr>
        </p:nvSpPr>
        <p:spPr>
          <a:xfrm>
            <a:off x="5992586" y="1903413"/>
            <a:ext cx="5359627" cy="4117975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1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B5DA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1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" name="Google Shape;187;p31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Content Dark">
  <p:cSld name="01_Content Dark">
    <p:bg>
      <p:bgPr>
        <a:solidFill>
          <a:srgbClr val="051449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32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7B5DA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1" name="Google Shape;191;p32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32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32"/>
          <p:cNvSpPr txBox="1"/>
          <p:nvPr>
            <p:ph idx="3" type="body"/>
          </p:nvPr>
        </p:nvSpPr>
        <p:spPr>
          <a:xfrm>
            <a:off x="731838" y="1905802"/>
            <a:ext cx="8469313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32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B5DA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32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8" name="Google Shape;198;p32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Content White">
  <p:cSld name="01_Content White">
    <p:bg>
      <p:bgPr>
        <a:solidFill>
          <a:srgbClr val="F6F6F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" name="Google Shape;200;p33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7B5DA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1" name="Google Shape;201;p33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rgbClr val="0514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202" name="Google Shape;202;p33"/>
          <p:cNvGrpSpPr/>
          <p:nvPr/>
        </p:nvGrpSpPr>
        <p:grpSpPr>
          <a:xfrm>
            <a:off x="11147272" y="6528944"/>
            <a:ext cx="762531" cy="180485"/>
            <a:chOff x="11147272" y="6528944"/>
            <a:chExt cx="762531" cy="180485"/>
          </a:xfrm>
        </p:grpSpPr>
        <p:sp>
          <p:nvSpPr>
            <p:cNvPr id="203" name="Google Shape;203;p33"/>
            <p:cNvSpPr/>
            <p:nvPr/>
          </p:nvSpPr>
          <p:spPr>
            <a:xfrm>
              <a:off x="11454562" y="6528944"/>
              <a:ext cx="28460" cy="27556"/>
            </a:xfrm>
            <a:custGeom>
              <a:rect b="b" l="l" r="r" t="t"/>
              <a:pathLst>
                <a:path extrusionOk="0" h="27556" w="28460">
                  <a:moveTo>
                    <a:pt x="14230" y="0"/>
                  </a:moveTo>
                  <a:cubicBezTo>
                    <a:pt x="6371" y="0"/>
                    <a:pt x="0" y="6169"/>
                    <a:pt x="0" y="13778"/>
                  </a:cubicBezTo>
                  <a:cubicBezTo>
                    <a:pt x="0" y="21387"/>
                    <a:pt x="6371" y="27556"/>
                    <a:pt x="14230" y="27556"/>
                  </a:cubicBezTo>
                  <a:cubicBezTo>
                    <a:pt x="22090" y="27556"/>
                    <a:pt x="28461" y="21387"/>
                    <a:pt x="28461" y="13778"/>
                  </a:cubicBezTo>
                  <a:cubicBezTo>
                    <a:pt x="28461" y="6169"/>
                    <a:pt x="22090" y="0"/>
                    <a:pt x="1423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1783806" y="6572016"/>
              <a:ext cx="125997" cy="136725"/>
            </a:xfrm>
            <a:custGeom>
              <a:rect b="b" l="l" r="r" t="t"/>
              <a:pathLst>
                <a:path extrusionOk="0" h="136725" w="125997">
                  <a:moveTo>
                    <a:pt x="70358" y="136539"/>
                  </a:moveTo>
                  <a:cubicBezTo>
                    <a:pt x="31417" y="136458"/>
                    <a:pt x="-84" y="105827"/>
                    <a:pt x="0" y="68123"/>
                  </a:cubicBezTo>
                  <a:cubicBezTo>
                    <a:pt x="84" y="30418"/>
                    <a:pt x="31718" y="-81"/>
                    <a:pt x="70659" y="0"/>
                  </a:cubicBezTo>
                  <a:cubicBezTo>
                    <a:pt x="89242" y="39"/>
                    <a:pt x="107055" y="7176"/>
                    <a:pt x="120228" y="19860"/>
                  </a:cubicBezTo>
                  <a:cubicBezTo>
                    <a:pt x="124689" y="24643"/>
                    <a:pt x="124298" y="32021"/>
                    <a:pt x="119356" y="36340"/>
                  </a:cubicBezTo>
                  <a:cubicBezTo>
                    <a:pt x="114786" y="40339"/>
                    <a:pt x="107831" y="40351"/>
                    <a:pt x="103241" y="36369"/>
                  </a:cubicBezTo>
                  <a:cubicBezTo>
                    <a:pt x="85037" y="18849"/>
                    <a:pt x="55615" y="18933"/>
                    <a:pt x="37519" y="36557"/>
                  </a:cubicBezTo>
                  <a:cubicBezTo>
                    <a:pt x="19424" y="54181"/>
                    <a:pt x="19514" y="82671"/>
                    <a:pt x="37712" y="100191"/>
                  </a:cubicBezTo>
                  <a:cubicBezTo>
                    <a:pt x="55916" y="117711"/>
                    <a:pt x="85338" y="117627"/>
                    <a:pt x="103434" y="100003"/>
                  </a:cubicBezTo>
                  <a:cubicBezTo>
                    <a:pt x="103959" y="99491"/>
                    <a:pt x="104472" y="98967"/>
                    <a:pt x="104972" y="98432"/>
                  </a:cubicBezTo>
                  <a:cubicBezTo>
                    <a:pt x="109414" y="93634"/>
                    <a:pt x="117036" y="93231"/>
                    <a:pt x="121991" y="97533"/>
                  </a:cubicBezTo>
                  <a:cubicBezTo>
                    <a:pt x="126946" y="101834"/>
                    <a:pt x="127362" y="109212"/>
                    <a:pt x="122920" y="114010"/>
                  </a:cubicBezTo>
                  <a:cubicBezTo>
                    <a:pt x="109536" y="128477"/>
                    <a:pt x="90421" y="136738"/>
                    <a:pt x="70358" y="136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1514881" y="6530359"/>
              <a:ext cx="92961" cy="178141"/>
            </a:xfrm>
            <a:custGeom>
              <a:rect b="b" l="l" r="r" t="t"/>
              <a:pathLst>
                <a:path extrusionOk="0" h="178141" w="92961">
                  <a:moveTo>
                    <a:pt x="92112" y="158833"/>
                  </a:moveTo>
                  <a:cubicBezTo>
                    <a:pt x="89468" y="152858"/>
                    <a:pt x="82329" y="150082"/>
                    <a:pt x="76151" y="152626"/>
                  </a:cubicBezTo>
                  <a:cubicBezTo>
                    <a:pt x="73587" y="153619"/>
                    <a:pt x="62946" y="156598"/>
                    <a:pt x="56921" y="152626"/>
                  </a:cubicBezTo>
                  <a:cubicBezTo>
                    <a:pt x="52434" y="149709"/>
                    <a:pt x="50511" y="145985"/>
                    <a:pt x="50511" y="130532"/>
                  </a:cubicBezTo>
                  <a:lnTo>
                    <a:pt x="50511" y="67351"/>
                  </a:lnTo>
                  <a:lnTo>
                    <a:pt x="71792" y="67351"/>
                  </a:lnTo>
                  <a:cubicBezTo>
                    <a:pt x="78518" y="67351"/>
                    <a:pt x="83971" y="62071"/>
                    <a:pt x="83971" y="55559"/>
                  </a:cubicBezTo>
                  <a:cubicBezTo>
                    <a:pt x="83971" y="49046"/>
                    <a:pt x="78518" y="43767"/>
                    <a:pt x="71792" y="43767"/>
                  </a:cubicBezTo>
                  <a:lnTo>
                    <a:pt x="50062" y="43767"/>
                  </a:lnTo>
                  <a:lnTo>
                    <a:pt x="50062" y="10997"/>
                  </a:lnTo>
                  <a:cubicBezTo>
                    <a:pt x="49573" y="4468"/>
                    <a:pt x="43710" y="-442"/>
                    <a:pt x="36966" y="32"/>
                  </a:cubicBezTo>
                  <a:cubicBezTo>
                    <a:pt x="30902" y="457"/>
                    <a:pt x="26080" y="5127"/>
                    <a:pt x="25640" y="10997"/>
                  </a:cubicBezTo>
                  <a:lnTo>
                    <a:pt x="25640" y="43767"/>
                  </a:lnTo>
                  <a:lnTo>
                    <a:pt x="12179" y="43767"/>
                  </a:lnTo>
                  <a:cubicBezTo>
                    <a:pt x="5453" y="43767"/>
                    <a:pt x="0" y="49046"/>
                    <a:pt x="0" y="55559"/>
                  </a:cubicBezTo>
                  <a:cubicBezTo>
                    <a:pt x="0" y="62071"/>
                    <a:pt x="5453" y="67351"/>
                    <a:pt x="12179" y="67351"/>
                  </a:cubicBezTo>
                  <a:lnTo>
                    <a:pt x="25832" y="67351"/>
                  </a:lnTo>
                  <a:lnTo>
                    <a:pt x="25832" y="130221"/>
                  </a:lnTo>
                  <a:cubicBezTo>
                    <a:pt x="25832" y="145613"/>
                    <a:pt x="27179" y="161563"/>
                    <a:pt x="42883" y="171928"/>
                  </a:cubicBezTo>
                  <a:cubicBezTo>
                    <a:pt x="49503" y="176124"/>
                    <a:pt x="57279" y="178288"/>
                    <a:pt x="65190" y="178134"/>
                  </a:cubicBezTo>
                  <a:cubicBezTo>
                    <a:pt x="72170" y="178066"/>
                    <a:pt x="79079" y="176761"/>
                    <a:pt x="85574" y="174286"/>
                  </a:cubicBezTo>
                  <a:cubicBezTo>
                    <a:pt x="91752" y="171700"/>
                    <a:pt x="94616" y="164769"/>
                    <a:pt x="91984" y="158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1631479" y="6571890"/>
              <a:ext cx="127548" cy="136571"/>
            </a:xfrm>
            <a:custGeom>
              <a:rect b="b" l="l" r="r" t="t"/>
              <a:pathLst>
                <a:path extrusionOk="0" h="136571" w="127548">
                  <a:moveTo>
                    <a:pt x="66280" y="113826"/>
                  </a:moveTo>
                  <a:cubicBezTo>
                    <a:pt x="45832" y="114150"/>
                    <a:pt x="28457" y="99420"/>
                    <a:pt x="26089" y="79753"/>
                  </a:cubicBezTo>
                  <a:lnTo>
                    <a:pt x="108329" y="79753"/>
                  </a:lnTo>
                  <a:cubicBezTo>
                    <a:pt x="113967" y="80204"/>
                    <a:pt x="119524" y="78229"/>
                    <a:pt x="123521" y="74353"/>
                  </a:cubicBezTo>
                  <a:cubicBezTo>
                    <a:pt x="126776" y="70431"/>
                    <a:pt x="128151" y="65353"/>
                    <a:pt x="127303" y="60389"/>
                  </a:cubicBezTo>
                  <a:cubicBezTo>
                    <a:pt x="126576" y="51971"/>
                    <a:pt x="124410" y="43729"/>
                    <a:pt x="120893" y="35998"/>
                  </a:cubicBezTo>
                  <a:cubicBezTo>
                    <a:pt x="117605" y="28878"/>
                    <a:pt x="112999" y="22399"/>
                    <a:pt x="107304" y="16883"/>
                  </a:cubicBezTo>
                  <a:cubicBezTo>
                    <a:pt x="101780" y="11584"/>
                    <a:pt x="95250" y="7369"/>
                    <a:pt x="88074" y="4470"/>
                  </a:cubicBezTo>
                  <a:cubicBezTo>
                    <a:pt x="80464" y="1466"/>
                    <a:pt x="72317" y="-53"/>
                    <a:pt x="64100" y="1"/>
                  </a:cubicBezTo>
                  <a:cubicBezTo>
                    <a:pt x="27114" y="1"/>
                    <a:pt x="0" y="28737"/>
                    <a:pt x="0" y="68271"/>
                  </a:cubicBezTo>
                  <a:cubicBezTo>
                    <a:pt x="0" y="107806"/>
                    <a:pt x="28653" y="136541"/>
                    <a:pt x="66600" y="136541"/>
                  </a:cubicBezTo>
                  <a:cubicBezTo>
                    <a:pt x="73183" y="136713"/>
                    <a:pt x="79764" y="136151"/>
                    <a:pt x="86215" y="134865"/>
                  </a:cubicBezTo>
                  <a:cubicBezTo>
                    <a:pt x="97765" y="132558"/>
                    <a:pt x="108433" y="127211"/>
                    <a:pt x="117047" y="119411"/>
                  </a:cubicBezTo>
                  <a:lnTo>
                    <a:pt x="117047" y="119411"/>
                  </a:lnTo>
                  <a:cubicBezTo>
                    <a:pt x="119470" y="116937"/>
                    <a:pt x="120783" y="113635"/>
                    <a:pt x="120701" y="110226"/>
                  </a:cubicBezTo>
                  <a:cubicBezTo>
                    <a:pt x="120550" y="107098"/>
                    <a:pt x="119092" y="104163"/>
                    <a:pt x="116662" y="102096"/>
                  </a:cubicBezTo>
                  <a:lnTo>
                    <a:pt x="116662" y="102096"/>
                  </a:lnTo>
                  <a:cubicBezTo>
                    <a:pt x="114470" y="100115"/>
                    <a:pt x="111585" y="99006"/>
                    <a:pt x="108586" y="98993"/>
                  </a:cubicBezTo>
                  <a:cubicBezTo>
                    <a:pt x="104874" y="99484"/>
                    <a:pt x="101406" y="101066"/>
                    <a:pt x="98650" y="103523"/>
                  </a:cubicBezTo>
                  <a:cubicBezTo>
                    <a:pt x="89741" y="110823"/>
                    <a:pt x="78244" y="114474"/>
                    <a:pt x="66600" y="113702"/>
                  </a:cubicBezTo>
                  <a:moveTo>
                    <a:pt x="117047" y="119474"/>
                  </a:moveTo>
                  <a:lnTo>
                    <a:pt x="117047" y="119474"/>
                  </a:lnTo>
                  <a:cubicBezTo>
                    <a:pt x="119470" y="116999"/>
                    <a:pt x="120783" y="113697"/>
                    <a:pt x="120701" y="110288"/>
                  </a:cubicBezTo>
                  <a:moveTo>
                    <a:pt x="101471" y="56852"/>
                  </a:moveTo>
                  <a:lnTo>
                    <a:pt x="26089" y="56852"/>
                  </a:lnTo>
                  <a:cubicBezTo>
                    <a:pt x="29422" y="34322"/>
                    <a:pt x="44934" y="22779"/>
                    <a:pt x="63844" y="22779"/>
                  </a:cubicBezTo>
                  <a:cubicBezTo>
                    <a:pt x="82753" y="22779"/>
                    <a:pt x="95894" y="33702"/>
                    <a:pt x="101022" y="52755"/>
                  </a:cubicBezTo>
                  <a:cubicBezTo>
                    <a:pt x="101355" y="54098"/>
                    <a:pt x="101548" y="55471"/>
                    <a:pt x="101599" y="568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11147272" y="6571891"/>
              <a:ext cx="102331" cy="136478"/>
            </a:xfrm>
            <a:custGeom>
              <a:rect b="b" l="l" r="r" t="t"/>
              <a:pathLst>
                <a:path extrusionOk="0" h="136478" w="102331">
                  <a:moveTo>
                    <a:pt x="102234" y="95206"/>
                  </a:moveTo>
                  <a:cubicBezTo>
                    <a:pt x="101593" y="71436"/>
                    <a:pt x="77940" y="63181"/>
                    <a:pt x="58261" y="56354"/>
                  </a:cubicBezTo>
                  <a:lnTo>
                    <a:pt x="56659" y="56354"/>
                  </a:lnTo>
                  <a:cubicBezTo>
                    <a:pt x="39480" y="50148"/>
                    <a:pt x="26660" y="45183"/>
                    <a:pt x="28263" y="34384"/>
                  </a:cubicBezTo>
                  <a:cubicBezTo>
                    <a:pt x="29609" y="25695"/>
                    <a:pt x="39736" y="23833"/>
                    <a:pt x="48005" y="23833"/>
                  </a:cubicBezTo>
                  <a:cubicBezTo>
                    <a:pt x="58063" y="23540"/>
                    <a:pt x="67855" y="26982"/>
                    <a:pt x="75376" y="33453"/>
                  </a:cubicBezTo>
                  <a:cubicBezTo>
                    <a:pt x="80147" y="38093"/>
                    <a:pt x="87898" y="38110"/>
                    <a:pt x="92690" y="33491"/>
                  </a:cubicBezTo>
                  <a:cubicBezTo>
                    <a:pt x="92910" y="33280"/>
                    <a:pt x="93122" y="33059"/>
                    <a:pt x="93324" y="32832"/>
                  </a:cubicBezTo>
                  <a:cubicBezTo>
                    <a:pt x="97950" y="27642"/>
                    <a:pt x="97354" y="19804"/>
                    <a:pt x="91994" y="15325"/>
                  </a:cubicBezTo>
                  <a:cubicBezTo>
                    <a:pt x="91506" y="14917"/>
                    <a:pt x="90986" y="14546"/>
                    <a:pt x="90440" y="14213"/>
                  </a:cubicBezTo>
                  <a:cubicBezTo>
                    <a:pt x="78300" y="4943"/>
                    <a:pt x="63273" y="-67"/>
                    <a:pt x="47813" y="1"/>
                  </a:cubicBezTo>
                  <a:lnTo>
                    <a:pt x="45890" y="1"/>
                  </a:lnTo>
                  <a:cubicBezTo>
                    <a:pt x="30186" y="1"/>
                    <a:pt x="20250" y="3724"/>
                    <a:pt x="11981" y="12413"/>
                  </a:cubicBezTo>
                  <a:cubicBezTo>
                    <a:pt x="5388" y="19049"/>
                    <a:pt x="1950" y="28046"/>
                    <a:pt x="2494" y="37239"/>
                  </a:cubicBezTo>
                  <a:cubicBezTo>
                    <a:pt x="3328" y="59768"/>
                    <a:pt x="23199" y="68767"/>
                    <a:pt x="41788" y="74973"/>
                  </a:cubicBezTo>
                  <a:lnTo>
                    <a:pt x="49672" y="77642"/>
                  </a:lnTo>
                  <a:cubicBezTo>
                    <a:pt x="64159" y="82421"/>
                    <a:pt x="76658" y="86579"/>
                    <a:pt x="76274" y="97626"/>
                  </a:cubicBezTo>
                  <a:cubicBezTo>
                    <a:pt x="75720" y="103329"/>
                    <a:pt x="71905" y="108247"/>
                    <a:pt x="66402" y="110350"/>
                  </a:cubicBezTo>
                  <a:cubicBezTo>
                    <a:pt x="61984" y="112361"/>
                    <a:pt x="57181" y="113460"/>
                    <a:pt x="52300" y="113577"/>
                  </a:cubicBezTo>
                  <a:cubicBezTo>
                    <a:pt x="48641" y="113644"/>
                    <a:pt x="44980" y="113499"/>
                    <a:pt x="41339" y="113142"/>
                  </a:cubicBezTo>
                  <a:lnTo>
                    <a:pt x="40249" y="113142"/>
                  </a:lnTo>
                  <a:cubicBezTo>
                    <a:pt x="32888" y="111840"/>
                    <a:pt x="26000" y="108718"/>
                    <a:pt x="20250" y="104081"/>
                  </a:cubicBezTo>
                  <a:cubicBezTo>
                    <a:pt x="15622" y="99594"/>
                    <a:pt x="8114" y="99588"/>
                    <a:pt x="3479" y="104069"/>
                  </a:cubicBezTo>
                  <a:cubicBezTo>
                    <a:pt x="-1155" y="108550"/>
                    <a:pt x="-1161" y="115820"/>
                    <a:pt x="3467" y="120307"/>
                  </a:cubicBezTo>
                  <a:cubicBezTo>
                    <a:pt x="4031" y="120853"/>
                    <a:pt x="4650" y="121343"/>
                    <a:pt x="5315" y="121769"/>
                  </a:cubicBezTo>
                  <a:cubicBezTo>
                    <a:pt x="13357" y="128237"/>
                    <a:pt x="22869" y="132768"/>
                    <a:pt x="33070" y="134989"/>
                  </a:cubicBezTo>
                  <a:cubicBezTo>
                    <a:pt x="36557" y="135715"/>
                    <a:pt x="40090" y="136213"/>
                    <a:pt x="43647" y="136478"/>
                  </a:cubicBezTo>
                  <a:lnTo>
                    <a:pt x="50698" y="136478"/>
                  </a:lnTo>
                  <a:cubicBezTo>
                    <a:pt x="66852" y="136388"/>
                    <a:pt x="82279" y="129962"/>
                    <a:pt x="93452" y="118666"/>
                  </a:cubicBezTo>
                  <a:cubicBezTo>
                    <a:pt x="99516" y="112252"/>
                    <a:pt x="102698" y="103768"/>
                    <a:pt x="102298" y="950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1456805" y="6572686"/>
              <a:ext cx="24422" cy="135807"/>
            </a:xfrm>
            <a:custGeom>
              <a:rect b="b" l="l" r="r" t="t"/>
              <a:pathLst>
                <a:path extrusionOk="0" h="135807" w="24422">
                  <a:moveTo>
                    <a:pt x="11987" y="135807"/>
                  </a:moveTo>
                  <a:cubicBezTo>
                    <a:pt x="5276" y="135671"/>
                    <a:pt x="-71" y="130328"/>
                    <a:pt x="1" y="123829"/>
                  </a:cubicBezTo>
                  <a:lnTo>
                    <a:pt x="1" y="10997"/>
                  </a:lnTo>
                  <a:cubicBezTo>
                    <a:pt x="490" y="4468"/>
                    <a:pt x="6353" y="-442"/>
                    <a:pt x="13097" y="32"/>
                  </a:cubicBezTo>
                  <a:cubicBezTo>
                    <a:pt x="19161" y="457"/>
                    <a:pt x="23983" y="5127"/>
                    <a:pt x="24423" y="10997"/>
                  </a:cubicBezTo>
                  <a:lnTo>
                    <a:pt x="24423" y="123829"/>
                  </a:lnTo>
                  <a:cubicBezTo>
                    <a:pt x="24423" y="130341"/>
                    <a:pt x="18970" y="135621"/>
                    <a:pt x="12244" y="1356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1276492" y="6585483"/>
              <a:ext cx="54922" cy="109169"/>
            </a:xfrm>
            <a:custGeom>
              <a:rect b="b" l="l" r="r" t="t"/>
              <a:pathLst>
                <a:path extrusionOk="0" h="109169" w="54922">
                  <a:moveTo>
                    <a:pt x="0" y="54554"/>
                  </a:moveTo>
                  <a:cubicBezTo>
                    <a:pt x="-20" y="75890"/>
                    <a:pt x="10127" y="96043"/>
                    <a:pt x="27499" y="109170"/>
                  </a:cubicBezTo>
                  <a:cubicBezTo>
                    <a:pt x="58634" y="85511"/>
                    <a:pt x="64067" y="41893"/>
                    <a:pt x="39632" y="11747"/>
                  </a:cubicBezTo>
                  <a:cubicBezTo>
                    <a:pt x="36088" y="7375"/>
                    <a:pt x="32015" y="3431"/>
                    <a:pt x="27499" y="0"/>
                  </a:cubicBezTo>
                  <a:cubicBezTo>
                    <a:pt x="10129" y="13102"/>
                    <a:pt x="-19" y="33235"/>
                    <a:pt x="0" y="54554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1321362" y="6644500"/>
              <a:ext cx="97432" cy="64929"/>
            </a:xfrm>
            <a:custGeom>
              <a:rect b="b" l="l" r="r" t="t"/>
              <a:pathLst>
                <a:path extrusionOk="0" h="64929" w="97432">
                  <a:moveTo>
                    <a:pt x="0" y="60021"/>
                  </a:moveTo>
                  <a:cubicBezTo>
                    <a:pt x="36790" y="74152"/>
                    <a:pt x="78445" y="56731"/>
                    <a:pt x="93040" y="21111"/>
                  </a:cubicBezTo>
                  <a:cubicBezTo>
                    <a:pt x="95175" y="15902"/>
                    <a:pt x="96650" y="10461"/>
                    <a:pt x="97432" y="4908"/>
                  </a:cubicBezTo>
                  <a:cubicBezTo>
                    <a:pt x="60643" y="-9223"/>
                    <a:pt x="18987" y="8198"/>
                    <a:pt x="4392" y="43819"/>
                  </a:cubicBezTo>
                  <a:cubicBezTo>
                    <a:pt x="2258" y="49028"/>
                    <a:pt x="783" y="54468"/>
                    <a:pt x="0" y="600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11321362" y="6570773"/>
              <a:ext cx="97304" cy="64795"/>
            </a:xfrm>
            <a:custGeom>
              <a:rect b="b" l="l" r="r" t="t"/>
              <a:pathLst>
                <a:path extrusionOk="0" h="64795" w="97304">
                  <a:moveTo>
                    <a:pt x="0" y="4842"/>
                  </a:moveTo>
                  <a:cubicBezTo>
                    <a:pt x="4838" y="39172"/>
                    <a:pt x="35110" y="64772"/>
                    <a:pt x="70895" y="64795"/>
                  </a:cubicBezTo>
                  <a:cubicBezTo>
                    <a:pt x="79934" y="64797"/>
                    <a:pt x="88892" y="63155"/>
                    <a:pt x="97304" y="59954"/>
                  </a:cubicBezTo>
                  <a:cubicBezTo>
                    <a:pt x="92470" y="25648"/>
                    <a:pt x="62234" y="55"/>
                    <a:pt x="26473" y="1"/>
                  </a:cubicBezTo>
                  <a:cubicBezTo>
                    <a:pt x="17410" y="-48"/>
                    <a:pt x="8421" y="1596"/>
                    <a:pt x="0" y="4842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sp>
        <p:nvSpPr>
          <p:cNvPr id="212" name="Google Shape;212;p33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33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33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33"/>
          <p:cNvSpPr/>
          <p:nvPr>
            <p:ph idx="4" type="pic"/>
          </p:nvPr>
        </p:nvSpPr>
        <p:spPr>
          <a:xfrm>
            <a:off x="6017079" y="1903413"/>
            <a:ext cx="5335134" cy="4117975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33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33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33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449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rgbClr val="051449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Section Break page">
  <p:cSld name="02_Section Break page">
    <p:bg>
      <p:bgPr>
        <a:solidFill>
          <a:srgbClr val="051449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1" name="Google Shape;221;p34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00ACE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2" name="Google Shape;222;p34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4"/>
          <p:cNvSpPr txBox="1"/>
          <p:nvPr>
            <p:ph idx="1" type="subTitle"/>
          </p:nvPr>
        </p:nvSpPr>
        <p:spPr>
          <a:xfrm>
            <a:off x="1991506" y="2673711"/>
            <a:ext cx="5681141" cy="2139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200"/>
              <a:buNone/>
              <a:defRPr b="0" sz="7200">
                <a:solidFill>
                  <a:srgbClr val="00ACE3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5" name="Google Shape;225;p34"/>
          <p:cNvSpPr txBox="1"/>
          <p:nvPr>
            <p:ph idx="2" type="body"/>
          </p:nvPr>
        </p:nvSpPr>
        <p:spPr>
          <a:xfrm>
            <a:off x="2001044" y="2019583"/>
            <a:ext cx="2327275" cy="573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ACB8C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26" name="Google Shape;226;p34"/>
          <p:cNvCxnSpPr/>
          <p:nvPr/>
        </p:nvCxnSpPr>
        <p:spPr>
          <a:xfrm>
            <a:off x="2103120" y="2593190"/>
            <a:ext cx="1845425" cy="0"/>
          </a:xfrm>
          <a:prstGeom prst="straightConnector1">
            <a:avLst/>
          </a:prstGeom>
          <a:noFill/>
          <a:ln cap="flat" cmpd="sng" w="28575">
            <a:solidFill>
              <a:srgbClr val="A0A7B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7" name="Google Shape;227;p34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ACE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4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Content Dark">
  <p:cSld name="02_Content Dark">
    <p:bg>
      <p:bgPr>
        <a:solidFill>
          <a:srgbClr val="051449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21529">
              <a:alpha val="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33" name="Google Shape;233;p35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34" name="Google Shape;23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6" name="Google Shape;236;p35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35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35"/>
          <p:cNvSpPr/>
          <p:nvPr>
            <p:ph idx="4" type="pic"/>
          </p:nvPr>
        </p:nvSpPr>
        <p:spPr>
          <a:xfrm>
            <a:off x="5992586" y="1903413"/>
            <a:ext cx="5359627" cy="411797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39" name="Google Shape;239;p35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00ACE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40" name="Google Shape;240;p35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ACE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35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2" name="Google Shape;242;p35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Content White">
  <p:cSld name="02_Content White">
    <p:bg>
      <p:bgPr>
        <a:solidFill>
          <a:srgbClr val="F6F6F6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rgbClr val="0514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245" name="Google Shape;245;p36"/>
          <p:cNvGrpSpPr/>
          <p:nvPr/>
        </p:nvGrpSpPr>
        <p:grpSpPr>
          <a:xfrm>
            <a:off x="11147272" y="6528944"/>
            <a:ext cx="762531" cy="180485"/>
            <a:chOff x="11147272" y="6528944"/>
            <a:chExt cx="762531" cy="180485"/>
          </a:xfrm>
        </p:grpSpPr>
        <p:sp>
          <p:nvSpPr>
            <p:cNvPr id="246" name="Google Shape;246;p36"/>
            <p:cNvSpPr/>
            <p:nvPr/>
          </p:nvSpPr>
          <p:spPr>
            <a:xfrm>
              <a:off x="11454562" y="6528944"/>
              <a:ext cx="28460" cy="27556"/>
            </a:xfrm>
            <a:custGeom>
              <a:rect b="b" l="l" r="r" t="t"/>
              <a:pathLst>
                <a:path extrusionOk="0" h="27556" w="28460">
                  <a:moveTo>
                    <a:pt x="14230" y="0"/>
                  </a:moveTo>
                  <a:cubicBezTo>
                    <a:pt x="6371" y="0"/>
                    <a:pt x="0" y="6169"/>
                    <a:pt x="0" y="13778"/>
                  </a:cubicBezTo>
                  <a:cubicBezTo>
                    <a:pt x="0" y="21387"/>
                    <a:pt x="6371" y="27556"/>
                    <a:pt x="14230" y="27556"/>
                  </a:cubicBezTo>
                  <a:cubicBezTo>
                    <a:pt x="22090" y="27556"/>
                    <a:pt x="28461" y="21387"/>
                    <a:pt x="28461" y="13778"/>
                  </a:cubicBezTo>
                  <a:cubicBezTo>
                    <a:pt x="28461" y="6169"/>
                    <a:pt x="22090" y="0"/>
                    <a:pt x="1423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11783806" y="6572016"/>
              <a:ext cx="125997" cy="136725"/>
            </a:xfrm>
            <a:custGeom>
              <a:rect b="b" l="l" r="r" t="t"/>
              <a:pathLst>
                <a:path extrusionOk="0" h="136725" w="125997">
                  <a:moveTo>
                    <a:pt x="70358" y="136539"/>
                  </a:moveTo>
                  <a:cubicBezTo>
                    <a:pt x="31417" y="136458"/>
                    <a:pt x="-84" y="105827"/>
                    <a:pt x="0" y="68123"/>
                  </a:cubicBezTo>
                  <a:cubicBezTo>
                    <a:pt x="84" y="30418"/>
                    <a:pt x="31718" y="-81"/>
                    <a:pt x="70659" y="0"/>
                  </a:cubicBezTo>
                  <a:cubicBezTo>
                    <a:pt x="89242" y="39"/>
                    <a:pt x="107055" y="7176"/>
                    <a:pt x="120228" y="19860"/>
                  </a:cubicBezTo>
                  <a:cubicBezTo>
                    <a:pt x="124689" y="24643"/>
                    <a:pt x="124298" y="32021"/>
                    <a:pt x="119356" y="36340"/>
                  </a:cubicBezTo>
                  <a:cubicBezTo>
                    <a:pt x="114786" y="40339"/>
                    <a:pt x="107831" y="40351"/>
                    <a:pt x="103241" y="36369"/>
                  </a:cubicBezTo>
                  <a:cubicBezTo>
                    <a:pt x="85037" y="18849"/>
                    <a:pt x="55615" y="18933"/>
                    <a:pt x="37519" y="36557"/>
                  </a:cubicBezTo>
                  <a:cubicBezTo>
                    <a:pt x="19424" y="54181"/>
                    <a:pt x="19514" y="82671"/>
                    <a:pt x="37712" y="100191"/>
                  </a:cubicBezTo>
                  <a:cubicBezTo>
                    <a:pt x="55916" y="117711"/>
                    <a:pt x="85338" y="117627"/>
                    <a:pt x="103434" y="100003"/>
                  </a:cubicBezTo>
                  <a:cubicBezTo>
                    <a:pt x="103959" y="99491"/>
                    <a:pt x="104472" y="98967"/>
                    <a:pt x="104972" y="98432"/>
                  </a:cubicBezTo>
                  <a:cubicBezTo>
                    <a:pt x="109414" y="93634"/>
                    <a:pt x="117036" y="93231"/>
                    <a:pt x="121991" y="97533"/>
                  </a:cubicBezTo>
                  <a:cubicBezTo>
                    <a:pt x="126946" y="101834"/>
                    <a:pt x="127362" y="109212"/>
                    <a:pt x="122920" y="114010"/>
                  </a:cubicBezTo>
                  <a:cubicBezTo>
                    <a:pt x="109536" y="128477"/>
                    <a:pt x="90421" y="136738"/>
                    <a:pt x="70358" y="136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48" name="Google Shape;248;p36"/>
            <p:cNvSpPr/>
            <p:nvPr/>
          </p:nvSpPr>
          <p:spPr>
            <a:xfrm>
              <a:off x="11514881" y="6530359"/>
              <a:ext cx="92961" cy="178141"/>
            </a:xfrm>
            <a:custGeom>
              <a:rect b="b" l="l" r="r" t="t"/>
              <a:pathLst>
                <a:path extrusionOk="0" h="178141" w="92961">
                  <a:moveTo>
                    <a:pt x="92112" y="158833"/>
                  </a:moveTo>
                  <a:cubicBezTo>
                    <a:pt x="89468" y="152858"/>
                    <a:pt x="82329" y="150082"/>
                    <a:pt x="76151" y="152626"/>
                  </a:cubicBezTo>
                  <a:cubicBezTo>
                    <a:pt x="73587" y="153619"/>
                    <a:pt x="62946" y="156598"/>
                    <a:pt x="56921" y="152626"/>
                  </a:cubicBezTo>
                  <a:cubicBezTo>
                    <a:pt x="52434" y="149709"/>
                    <a:pt x="50511" y="145985"/>
                    <a:pt x="50511" y="130532"/>
                  </a:cubicBezTo>
                  <a:lnTo>
                    <a:pt x="50511" y="67351"/>
                  </a:lnTo>
                  <a:lnTo>
                    <a:pt x="71792" y="67351"/>
                  </a:lnTo>
                  <a:cubicBezTo>
                    <a:pt x="78518" y="67351"/>
                    <a:pt x="83971" y="62071"/>
                    <a:pt x="83971" y="55559"/>
                  </a:cubicBezTo>
                  <a:cubicBezTo>
                    <a:pt x="83971" y="49046"/>
                    <a:pt x="78518" y="43767"/>
                    <a:pt x="71792" y="43767"/>
                  </a:cubicBezTo>
                  <a:lnTo>
                    <a:pt x="50062" y="43767"/>
                  </a:lnTo>
                  <a:lnTo>
                    <a:pt x="50062" y="10997"/>
                  </a:lnTo>
                  <a:cubicBezTo>
                    <a:pt x="49573" y="4468"/>
                    <a:pt x="43710" y="-442"/>
                    <a:pt x="36966" y="32"/>
                  </a:cubicBezTo>
                  <a:cubicBezTo>
                    <a:pt x="30902" y="457"/>
                    <a:pt x="26080" y="5127"/>
                    <a:pt x="25640" y="10997"/>
                  </a:cubicBezTo>
                  <a:lnTo>
                    <a:pt x="25640" y="43767"/>
                  </a:lnTo>
                  <a:lnTo>
                    <a:pt x="12179" y="43767"/>
                  </a:lnTo>
                  <a:cubicBezTo>
                    <a:pt x="5453" y="43767"/>
                    <a:pt x="0" y="49046"/>
                    <a:pt x="0" y="55559"/>
                  </a:cubicBezTo>
                  <a:cubicBezTo>
                    <a:pt x="0" y="62071"/>
                    <a:pt x="5453" y="67351"/>
                    <a:pt x="12179" y="67351"/>
                  </a:cubicBezTo>
                  <a:lnTo>
                    <a:pt x="25832" y="67351"/>
                  </a:lnTo>
                  <a:lnTo>
                    <a:pt x="25832" y="130221"/>
                  </a:lnTo>
                  <a:cubicBezTo>
                    <a:pt x="25832" y="145613"/>
                    <a:pt x="27179" y="161563"/>
                    <a:pt x="42883" y="171928"/>
                  </a:cubicBezTo>
                  <a:cubicBezTo>
                    <a:pt x="49503" y="176124"/>
                    <a:pt x="57279" y="178288"/>
                    <a:pt x="65190" y="178134"/>
                  </a:cubicBezTo>
                  <a:cubicBezTo>
                    <a:pt x="72170" y="178066"/>
                    <a:pt x="79079" y="176761"/>
                    <a:pt x="85574" y="174286"/>
                  </a:cubicBezTo>
                  <a:cubicBezTo>
                    <a:pt x="91752" y="171700"/>
                    <a:pt x="94616" y="164769"/>
                    <a:pt x="91984" y="158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49" name="Google Shape;249;p36"/>
            <p:cNvSpPr/>
            <p:nvPr/>
          </p:nvSpPr>
          <p:spPr>
            <a:xfrm>
              <a:off x="11631479" y="6571890"/>
              <a:ext cx="127548" cy="136571"/>
            </a:xfrm>
            <a:custGeom>
              <a:rect b="b" l="l" r="r" t="t"/>
              <a:pathLst>
                <a:path extrusionOk="0" h="136571" w="127548">
                  <a:moveTo>
                    <a:pt x="66280" y="113826"/>
                  </a:moveTo>
                  <a:cubicBezTo>
                    <a:pt x="45832" y="114150"/>
                    <a:pt x="28457" y="99420"/>
                    <a:pt x="26089" y="79753"/>
                  </a:cubicBezTo>
                  <a:lnTo>
                    <a:pt x="108329" y="79753"/>
                  </a:lnTo>
                  <a:cubicBezTo>
                    <a:pt x="113967" y="80204"/>
                    <a:pt x="119524" y="78229"/>
                    <a:pt x="123521" y="74353"/>
                  </a:cubicBezTo>
                  <a:cubicBezTo>
                    <a:pt x="126776" y="70431"/>
                    <a:pt x="128151" y="65353"/>
                    <a:pt x="127303" y="60389"/>
                  </a:cubicBezTo>
                  <a:cubicBezTo>
                    <a:pt x="126576" y="51971"/>
                    <a:pt x="124410" y="43729"/>
                    <a:pt x="120893" y="35998"/>
                  </a:cubicBezTo>
                  <a:cubicBezTo>
                    <a:pt x="117605" y="28878"/>
                    <a:pt x="112999" y="22399"/>
                    <a:pt x="107304" y="16883"/>
                  </a:cubicBezTo>
                  <a:cubicBezTo>
                    <a:pt x="101780" y="11584"/>
                    <a:pt x="95250" y="7369"/>
                    <a:pt x="88074" y="4470"/>
                  </a:cubicBezTo>
                  <a:cubicBezTo>
                    <a:pt x="80464" y="1466"/>
                    <a:pt x="72317" y="-53"/>
                    <a:pt x="64100" y="1"/>
                  </a:cubicBezTo>
                  <a:cubicBezTo>
                    <a:pt x="27114" y="1"/>
                    <a:pt x="0" y="28737"/>
                    <a:pt x="0" y="68271"/>
                  </a:cubicBezTo>
                  <a:cubicBezTo>
                    <a:pt x="0" y="107806"/>
                    <a:pt x="28653" y="136541"/>
                    <a:pt x="66600" y="136541"/>
                  </a:cubicBezTo>
                  <a:cubicBezTo>
                    <a:pt x="73183" y="136713"/>
                    <a:pt x="79764" y="136151"/>
                    <a:pt x="86215" y="134865"/>
                  </a:cubicBezTo>
                  <a:cubicBezTo>
                    <a:pt x="97765" y="132558"/>
                    <a:pt x="108433" y="127211"/>
                    <a:pt x="117047" y="119411"/>
                  </a:cubicBezTo>
                  <a:lnTo>
                    <a:pt x="117047" y="119411"/>
                  </a:lnTo>
                  <a:cubicBezTo>
                    <a:pt x="119470" y="116937"/>
                    <a:pt x="120783" y="113635"/>
                    <a:pt x="120701" y="110226"/>
                  </a:cubicBezTo>
                  <a:cubicBezTo>
                    <a:pt x="120550" y="107098"/>
                    <a:pt x="119092" y="104163"/>
                    <a:pt x="116662" y="102096"/>
                  </a:cubicBezTo>
                  <a:lnTo>
                    <a:pt x="116662" y="102096"/>
                  </a:lnTo>
                  <a:cubicBezTo>
                    <a:pt x="114470" y="100115"/>
                    <a:pt x="111585" y="99006"/>
                    <a:pt x="108586" y="98993"/>
                  </a:cubicBezTo>
                  <a:cubicBezTo>
                    <a:pt x="104874" y="99484"/>
                    <a:pt x="101406" y="101066"/>
                    <a:pt x="98650" y="103523"/>
                  </a:cubicBezTo>
                  <a:cubicBezTo>
                    <a:pt x="89741" y="110823"/>
                    <a:pt x="78244" y="114474"/>
                    <a:pt x="66600" y="113702"/>
                  </a:cubicBezTo>
                  <a:moveTo>
                    <a:pt x="117047" y="119474"/>
                  </a:moveTo>
                  <a:lnTo>
                    <a:pt x="117047" y="119474"/>
                  </a:lnTo>
                  <a:cubicBezTo>
                    <a:pt x="119470" y="116999"/>
                    <a:pt x="120783" y="113697"/>
                    <a:pt x="120701" y="110288"/>
                  </a:cubicBezTo>
                  <a:moveTo>
                    <a:pt x="101471" y="56852"/>
                  </a:moveTo>
                  <a:lnTo>
                    <a:pt x="26089" y="56852"/>
                  </a:lnTo>
                  <a:cubicBezTo>
                    <a:pt x="29422" y="34322"/>
                    <a:pt x="44934" y="22779"/>
                    <a:pt x="63844" y="22779"/>
                  </a:cubicBezTo>
                  <a:cubicBezTo>
                    <a:pt x="82753" y="22779"/>
                    <a:pt x="95894" y="33702"/>
                    <a:pt x="101022" y="52755"/>
                  </a:cubicBezTo>
                  <a:cubicBezTo>
                    <a:pt x="101355" y="54098"/>
                    <a:pt x="101548" y="55471"/>
                    <a:pt x="101599" y="568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50" name="Google Shape;250;p36"/>
            <p:cNvSpPr/>
            <p:nvPr/>
          </p:nvSpPr>
          <p:spPr>
            <a:xfrm>
              <a:off x="11147272" y="6571891"/>
              <a:ext cx="102331" cy="136478"/>
            </a:xfrm>
            <a:custGeom>
              <a:rect b="b" l="l" r="r" t="t"/>
              <a:pathLst>
                <a:path extrusionOk="0" h="136478" w="102331">
                  <a:moveTo>
                    <a:pt x="102234" y="95206"/>
                  </a:moveTo>
                  <a:cubicBezTo>
                    <a:pt x="101593" y="71436"/>
                    <a:pt x="77940" y="63181"/>
                    <a:pt x="58261" y="56354"/>
                  </a:cubicBezTo>
                  <a:lnTo>
                    <a:pt x="56659" y="56354"/>
                  </a:lnTo>
                  <a:cubicBezTo>
                    <a:pt x="39480" y="50148"/>
                    <a:pt x="26660" y="45183"/>
                    <a:pt x="28263" y="34384"/>
                  </a:cubicBezTo>
                  <a:cubicBezTo>
                    <a:pt x="29609" y="25695"/>
                    <a:pt x="39736" y="23833"/>
                    <a:pt x="48005" y="23833"/>
                  </a:cubicBezTo>
                  <a:cubicBezTo>
                    <a:pt x="58063" y="23540"/>
                    <a:pt x="67855" y="26982"/>
                    <a:pt x="75376" y="33453"/>
                  </a:cubicBezTo>
                  <a:cubicBezTo>
                    <a:pt x="80147" y="38093"/>
                    <a:pt x="87898" y="38110"/>
                    <a:pt x="92690" y="33491"/>
                  </a:cubicBezTo>
                  <a:cubicBezTo>
                    <a:pt x="92910" y="33280"/>
                    <a:pt x="93122" y="33059"/>
                    <a:pt x="93324" y="32832"/>
                  </a:cubicBezTo>
                  <a:cubicBezTo>
                    <a:pt x="97950" y="27642"/>
                    <a:pt x="97354" y="19804"/>
                    <a:pt x="91994" y="15325"/>
                  </a:cubicBezTo>
                  <a:cubicBezTo>
                    <a:pt x="91506" y="14917"/>
                    <a:pt x="90986" y="14546"/>
                    <a:pt x="90440" y="14213"/>
                  </a:cubicBezTo>
                  <a:cubicBezTo>
                    <a:pt x="78300" y="4943"/>
                    <a:pt x="63273" y="-67"/>
                    <a:pt x="47813" y="1"/>
                  </a:cubicBezTo>
                  <a:lnTo>
                    <a:pt x="45890" y="1"/>
                  </a:lnTo>
                  <a:cubicBezTo>
                    <a:pt x="30186" y="1"/>
                    <a:pt x="20250" y="3724"/>
                    <a:pt x="11981" y="12413"/>
                  </a:cubicBezTo>
                  <a:cubicBezTo>
                    <a:pt x="5388" y="19049"/>
                    <a:pt x="1950" y="28046"/>
                    <a:pt x="2494" y="37239"/>
                  </a:cubicBezTo>
                  <a:cubicBezTo>
                    <a:pt x="3328" y="59768"/>
                    <a:pt x="23199" y="68767"/>
                    <a:pt x="41788" y="74973"/>
                  </a:cubicBezTo>
                  <a:lnTo>
                    <a:pt x="49672" y="77642"/>
                  </a:lnTo>
                  <a:cubicBezTo>
                    <a:pt x="64159" y="82421"/>
                    <a:pt x="76658" y="86579"/>
                    <a:pt x="76274" y="97626"/>
                  </a:cubicBezTo>
                  <a:cubicBezTo>
                    <a:pt x="75720" y="103329"/>
                    <a:pt x="71905" y="108247"/>
                    <a:pt x="66402" y="110350"/>
                  </a:cubicBezTo>
                  <a:cubicBezTo>
                    <a:pt x="61984" y="112361"/>
                    <a:pt x="57181" y="113460"/>
                    <a:pt x="52300" y="113577"/>
                  </a:cubicBezTo>
                  <a:cubicBezTo>
                    <a:pt x="48641" y="113644"/>
                    <a:pt x="44980" y="113499"/>
                    <a:pt x="41339" y="113142"/>
                  </a:cubicBezTo>
                  <a:lnTo>
                    <a:pt x="40249" y="113142"/>
                  </a:lnTo>
                  <a:cubicBezTo>
                    <a:pt x="32888" y="111840"/>
                    <a:pt x="26000" y="108718"/>
                    <a:pt x="20250" y="104081"/>
                  </a:cubicBezTo>
                  <a:cubicBezTo>
                    <a:pt x="15622" y="99594"/>
                    <a:pt x="8114" y="99588"/>
                    <a:pt x="3479" y="104069"/>
                  </a:cubicBezTo>
                  <a:cubicBezTo>
                    <a:pt x="-1155" y="108550"/>
                    <a:pt x="-1161" y="115820"/>
                    <a:pt x="3467" y="120307"/>
                  </a:cubicBezTo>
                  <a:cubicBezTo>
                    <a:pt x="4031" y="120853"/>
                    <a:pt x="4650" y="121343"/>
                    <a:pt x="5315" y="121769"/>
                  </a:cubicBezTo>
                  <a:cubicBezTo>
                    <a:pt x="13357" y="128237"/>
                    <a:pt x="22869" y="132768"/>
                    <a:pt x="33070" y="134989"/>
                  </a:cubicBezTo>
                  <a:cubicBezTo>
                    <a:pt x="36557" y="135715"/>
                    <a:pt x="40090" y="136213"/>
                    <a:pt x="43647" y="136478"/>
                  </a:cubicBezTo>
                  <a:lnTo>
                    <a:pt x="50698" y="136478"/>
                  </a:lnTo>
                  <a:cubicBezTo>
                    <a:pt x="66852" y="136388"/>
                    <a:pt x="82279" y="129962"/>
                    <a:pt x="93452" y="118666"/>
                  </a:cubicBezTo>
                  <a:cubicBezTo>
                    <a:pt x="99516" y="112252"/>
                    <a:pt x="102698" y="103768"/>
                    <a:pt x="102298" y="950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51" name="Google Shape;251;p36"/>
            <p:cNvSpPr/>
            <p:nvPr/>
          </p:nvSpPr>
          <p:spPr>
            <a:xfrm>
              <a:off x="11456805" y="6572686"/>
              <a:ext cx="24422" cy="135807"/>
            </a:xfrm>
            <a:custGeom>
              <a:rect b="b" l="l" r="r" t="t"/>
              <a:pathLst>
                <a:path extrusionOk="0" h="135807" w="24422">
                  <a:moveTo>
                    <a:pt x="11987" y="135807"/>
                  </a:moveTo>
                  <a:cubicBezTo>
                    <a:pt x="5276" y="135671"/>
                    <a:pt x="-71" y="130328"/>
                    <a:pt x="1" y="123829"/>
                  </a:cubicBezTo>
                  <a:lnTo>
                    <a:pt x="1" y="10997"/>
                  </a:lnTo>
                  <a:cubicBezTo>
                    <a:pt x="490" y="4468"/>
                    <a:pt x="6353" y="-442"/>
                    <a:pt x="13097" y="32"/>
                  </a:cubicBezTo>
                  <a:cubicBezTo>
                    <a:pt x="19161" y="457"/>
                    <a:pt x="23983" y="5127"/>
                    <a:pt x="24423" y="10997"/>
                  </a:cubicBezTo>
                  <a:lnTo>
                    <a:pt x="24423" y="123829"/>
                  </a:lnTo>
                  <a:cubicBezTo>
                    <a:pt x="24423" y="130341"/>
                    <a:pt x="18970" y="135621"/>
                    <a:pt x="12244" y="1356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52" name="Google Shape;252;p36"/>
            <p:cNvSpPr/>
            <p:nvPr/>
          </p:nvSpPr>
          <p:spPr>
            <a:xfrm>
              <a:off x="11276492" y="6585483"/>
              <a:ext cx="54922" cy="109169"/>
            </a:xfrm>
            <a:custGeom>
              <a:rect b="b" l="l" r="r" t="t"/>
              <a:pathLst>
                <a:path extrusionOk="0" h="109169" w="54922">
                  <a:moveTo>
                    <a:pt x="0" y="54554"/>
                  </a:moveTo>
                  <a:cubicBezTo>
                    <a:pt x="-20" y="75890"/>
                    <a:pt x="10127" y="96043"/>
                    <a:pt x="27499" y="109170"/>
                  </a:cubicBezTo>
                  <a:cubicBezTo>
                    <a:pt x="58634" y="85511"/>
                    <a:pt x="64067" y="41893"/>
                    <a:pt x="39632" y="11747"/>
                  </a:cubicBezTo>
                  <a:cubicBezTo>
                    <a:pt x="36088" y="7375"/>
                    <a:pt x="32015" y="3431"/>
                    <a:pt x="27499" y="0"/>
                  </a:cubicBezTo>
                  <a:cubicBezTo>
                    <a:pt x="10129" y="13102"/>
                    <a:pt x="-19" y="33235"/>
                    <a:pt x="0" y="54554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53" name="Google Shape;253;p36"/>
            <p:cNvSpPr/>
            <p:nvPr/>
          </p:nvSpPr>
          <p:spPr>
            <a:xfrm>
              <a:off x="11321362" y="6644500"/>
              <a:ext cx="97432" cy="64929"/>
            </a:xfrm>
            <a:custGeom>
              <a:rect b="b" l="l" r="r" t="t"/>
              <a:pathLst>
                <a:path extrusionOk="0" h="64929" w="97432">
                  <a:moveTo>
                    <a:pt x="0" y="60021"/>
                  </a:moveTo>
                  <a:cubicBezTo>
                    <a:pt x="36790" y="74152"/>
                    <a:pt x="78445" y="56731"/>
                    <a:pt x="93040" y="21111"/>
                  </a:cubicBezTo>
                  <a:cubicBezTo>
                    <a:pt x="95175" y="15902"/>
                    <a:pt x="96650" y="10461"/>
                    <a:pt x="97432" y="4908"/>
                  </a:cubicBezTo>
                  <a:cubicBezTo>
                    <a:pt x="60643" y="-9223"/>
                    <a:pt x="18987" y="8198"/>
                    <a:pt x="4392" y="43819"/>
                  </a:cubicBezTo>
                  <a:cubicBezTo>
                    <a:pt x="2258" y="49028"/>
                    <a:pt x="783" y="54468"/>
                    <a:pt x="0" y="600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54" name="Google Shape;254;p36"/>
            <p:cNvSpPr/>
            <p:nvPr/>
          </p:nvSpPr>
          <p:spPr>
            <a:xfrm>
              <a:off x="11321362" y="6570773"/>
              <a:ext cx="97304" cy="64795"/>
            </a:xfrm>
            <a:custGeom>
              <a:rect b="b" l="l" r="r" t="t"/>
              <a:pathLst>
                <a:path extrusionOk="0" h="64795" w="97304">
                  <a:moveTo>
                    <a:pt x="0" y="4842"/>
                  </a:moveTo>
                  <a:cubicBezTo>
                    <a:pt x="4838" y="39172"/>
                    <a:pt x="35110" y="64772"/>
                    <a:pt x="70895" y="64795"/>
                  </a:cubicBezTo>
                  <a:cubicBezTo>
                    <a:pt x="79934" y="64797"/>
                    <a:pt x="88892" y="63155"/>
                    <a:pt x="97304" y="59954"/>
                  </a:cubicBezTo>
                  <a:cubicBezTo>
                    <a:pt x="92470" y="25648"/>
                    <a:pt x="62234" y="55"/>
                    <a:pt x="26473" y="1"/>
                  </a:cubicBezTo>
                  <a:cubicBezTo>
                    <a:pt x="17410" y="-48"/>
                    <a:pt x="8421" y="1596"/>
                    <a:pt x="0" y="4842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sp>
        <p:nvSpPr>
          <p:cNvPr id="255" name="Google Shape;255;p36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36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p36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36"/>
          <p:cNvSpPr/>
          <p:nvPr>
            <p:ph idx="4" type="pic"/>
          </p:nvPr>
        </p:nvSpPr>
        <p:spPr>
          <a:xfrm>
            <a:off x="6017079" y="1903413"/>
            <a:ext cx="5335134" cy="4117975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259" name="Google Shape;259;p36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00ACE3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0" name="Google Shape;260;p36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ACE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6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2" name="Google Shape;262;p36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449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rgbClr val="051449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Section Break page">
  <p:cSld name="03_Section Break page">
    <p:bg>
      <p:bgPr>
        <a:solidFill>
          <a:srgbClr val="051449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37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2A6EA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6" name="Google Shape;266;p37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67" name="Google Shape;26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/>
          <p:nvPr>
            <p:ph idx="1" type="subTitle"/>
          </p:nvPr>
        </p:nvSpPr>
        <p:spPr>
          <a:xfrm>
            <a:off x="1991506" y="2673711"/>
            <a:ext cx="5681141" cy="2139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200"/>
              <a:buNone/>
              <a:defRPr b="0" sz="7200">
                <a:solidFill>
                  <a:srgbClr val="6A9DC5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9" name="Google Shape;269;p37"/>
          <p:cNvSpPr txBox="1"/>
          <p:nvPr>
            <p:ph idx="2" type="body"/>
          </p:nvPr>
        </p:nvSpPr>
        <p:spPr>
          <a:xfrm>
            <a:off x="2001044" y="2019583"/>
            <a:ext cx="2327275" cy="573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ACB8C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70" name="Google Shape;270;p37"/>
          <p:cNvCxnSpPr/>
          <p:nvPr/>
        </p:nvCxnSpPr>
        <p:spPr>
          <a:xfrm>
            <a:off x="2103120" y="2593190"/>
            <a:ext cx="1845425" cy="0"/>
          </a:xfrm>
          <a:prstGeom prst="straightConnector1">
            <a:avLst/>
          </a:prstGeom>
          <a:noFill/>
          <a:ln cap="flat" cmpd="sng" w="28575">
            <a:solidFill>
              <a:srgbClr val="A0A7B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1" name="Google Shape;271;p37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A6EA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37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3" name="Google Shape;273;p37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Content Dark">
  <p:cSld name="03_Content Dark">
    <p:bg>
      <p:bgPr>
        <a:solidFill>
          <a:srgbClr val="051449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38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2A6EA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7" name="Google Shape;277;p38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278" name="Google Shape;27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38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38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38"/>
          <p:cNvSpPr/>
          <p:nvPr>
            <p:ph idx="4" type="pic"/>
          </p:nvPr>
        </p:nvSpPr>
        <p:spPr>
          <a:xfrm>
            <a:off x="5992586" y="1903413"/>
            <a:ext cx="5359627" cy="4117975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38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A6EA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4" name="Google Shape;284;p38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5" name="Google Shape;285;p38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2 columns 02">
  <p:cSld name="Content_2 columns 02">
    <p:bg>
      <p:bgPr>
        <a:solidFill>
          <a:srgbClr val="F6F6F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rgbClr val="0514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32" name="Google Shape;32;p26"/>
          <p:cNvGrpSpPr/>
          <p:nvPr/>
        </p:nvGrpSpPr>
        <p:grpSpPr>
          <a:xfrm>
            <a:off x="11147272" y="6528944"/>
            <a:ext cx="762531" cy="180485"/>
            <a:chOff x="11147272" y="6528944"/>
            <a:chExt cx="762531" cy="180485"/>
          </a:xfrm>
        </p:grpSpPr>
        <p:sp>
          <p:nvSpPr>
            <p:cNvPr id="33" name="Google Shape;33;p26"/>
            <p:cNvSpPr/>
            <p:nvPr/>
          </p:nvSpPr>
          <p:spPr>
            <a:xfrm>
              <a:off x="11454562" y="6528944"/>
              <a:ext cx="28460" cy="27556"/>
            </a:xfrm>
            <a:custGeom>
              <a:rect b="b" l="l" r="r" t="t"/>
              <a:pathLst>
                <a:path extrusionOk="0" h="27556" w="28460">
                  <a:moveTo>
                    <a:pt x="14230" y="0"/>
                  </a:moveTo>
                  <a:cubicBezTo>
                    <a:pt x="6371" y="0"/>
                    <a:pt x="0" y="6169"/>
                    <a:pt x="0" y="13778"/>
                  </a:cubicBezTo>
                  <a:cubicBezTo>
                    <a:pt x="0" y="21387"/>
                    <a:pt x="6371" y="27556"/>
                    <a:pt x="14230" y="27556"/>
                  </a:cubicBezTo>
                  <a:cubicBezTo>
                    <a:pt x="22090" y="27556"/>
                    <a:pt x="28461" y="21387"/>
                    <a:pt x="28461" y="13778"/>
                  </a:cubicBezTo>
                  <a:cubicBezTo>
                    <a:pt x="28461" y="6169"/>
                    <a:pt x="22090" y="0"/>
                    <a:pt x="1423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4" name="Google Shape;34;p26"/>
            <p:cNvSpPr/>
            <p:nvPr/>
          </p:nvSpPr>
          <p:spPr>
            <a:xfrm>
              <a:off x="11783806" y="6572016"/>
              <a:ext cx="125997" cy="136725"/>
            </a:xfrm>
            <a:custGeom>
              <a:rect b="b" l="l" r="r" t="t"/>
              <a:pathLst>
                <a:path extrusionOk="0" h="136725" w="125997">
                  <a:moveTo>
                    <a:pt x="70358" y="136539"/>
                  </a:moveTo>
                  <a:cubicBezTo>
                    <a:pt x="31417" y="136458"/>
                    <a:pt x="-84" y="105827"/>
                    <a:pt x="0" y="68123"/>
                  </a:cubicBezTo>
                  <a:cubicBezTo>
                    <a:pt x="84" y="30418"/>
                    <a:pt x="31718" y="-81"/>
                    <a:pt x="70659" y="0"/>
                  </a:cubicBezTo>
                  <a:cubicBezTo>
                    <a:pt x="89242" y="39"/>
                    <a:pt x="107055" y="7176"/>
                    <a:pt x="120228" y="19860"/>
                  </a:cubicBezTo>
                  <a:cubicBezTo>
                    <a:pt x="124689" y="24643"/>
                    <a:pt x="124298" y="32021"/>
                    <a:pt x="119356" y="36340"/>
                  </a:cubicBezTo>
                  <a:cubicBezTo>
                    <a:pt x="114786" y="40339"/>
                    <a:pt x="107831" y="40351"/>
                    <a:pt x="103241" y="36369"/>
                  </a:cubicBezTo>
                  <a:cubicBezTo>
                    <a:pt x="85037" y="18849"/>
                    <a:pt x="55615" y="18933"/>
                    <a:pt x="37519" y="36557"/>
                  </a:cubicBezTo>
                  <a:cubicBezTo>
                    <a:pt x="19424" y="54181"/>
                    <a:pt x="19514" y="82671"/>
                    <a:pt x="37712" y="100191"/>
                  </a:cubicBezTo>
                  <a:cubicBezTo>
                    <a:pt x="55916" y="117711"/>
                    <a:pt x="85338" y="117627"/>
                    <a:pt x="103434" y="100003"/>
                  </a:cubicBezTo>
                  <a:cubicBezTo>
                    <a:pt x="103959" y="99491"/>
                    <a:pt x="104472" y="98967"/>
                    <a:pt x="104972" y="98432"/>
                  </a:cubicBezTo>
                  <a:cubicBezTo>
                    <a:pt x="109414" y="93634"/>
                    <a:pt x="117036" y="93231"/>
                    <a:pt x="121991" y="97533"/>
                  </a:cubicBezTo>
                  <a:cubicBezTo>
                    <a:pt x="126946" y="101834"/>
                    <a:pt x="127362" y="109212"/>
                    <a:pt x="122920" y="114010"/>
                  </a:cubicBezTo>
                  <a:cubicBezTo>
                    <a:pt x="109536" y="128477"/>
                    <a:pt x="90421" y="136738"/>
                    <a:pt x="70358" y="136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5" name="Google Shape;35;p26"/>
            <p:cNvSpPr/>
            <p:nvPr/>
          </p:nvSpPr>
          <p:spPr>
            <a:xfrm>
              <a:off x="11514881" y="6530359"/>
              <a:ext cx="92961" cy="178141"/>
            </a:xfrm>
            <a:custGeom>
              <a:rect b="b" l="l" r="r" t="t"/>
              <a:pathLst>
                <a:path extrusionOk="0" h="178141" w="92961">
                  <a:moveTo>
                    <a:pt x="92112" y="158833"/>
                  </a:moveTo>
                  <a:cubicBezTo>
                    <a:pt x="89468" y="152858"/>
                    <a:pt x="82329" y="150082"/>
                    <a:pt x="76151" y="152626"/>
                  </a:cubicBezTo>
                  <a:cubicBezTo>
                    <a:pt x="73587" y="153619"/>
                    <a:pt x="62946" y="156598"/>
                    <a:pt x="56921" y="152626"/>
                  </a:cubicBezTo>
                  <a:cubicBezTo>
                    <a:pt x="52434" y="149709"/>
                    <a:pt x="50511" y="145985"/>
                    <a:pt x="50511" y="130532"/>
                  </a:cubicBezTo>
                  <a:lnTo>
                    <a:pt x="50511" y="67351"/>
                  </a:lnTo>
                  <a:lnTo>
                    <a:pt x="71792" y="67351"/>
                  </a:lnTo>
                  <a:cubicBezTo>
                    <a:pt x="78518" y="67351"/>
                    <a:pt x="83971" y="62071"/>
                    <a:pt x="83971" y="55559"/>
                  </a:cubicBezTo>
                  <a:cubicBezTo>
                    <a:pt x="83971" y="49046"/>
                    <a:pt x="78518" y="43767"/>
                    <a:pt x="71792" y="43767"/>
                  </a:cubicBezTo>
                  <a:lnTo>
                    <a:pt x="50062" y="43767"/>
                  </a:lnTo>
                  <a:lnTo>
                    <a:pt x="50062" y="10997"/>
                  </a:lnTo>
                  <a:cubicBezTo>
                    <a:pt x="49573" y="4468"/>
                    <a:pt x="43710" y="-442"/>
                    <a:pt x="36966" y="32"/>
                  </a:cubicBezTo>
                  <a:cubicBezTo>
                    <a:pt x="30902" y="457"/>
                    <a:pt x="26080" y="5127"/>
                    <a:pt x="25640" y="10997"/>
                  </a:cubicBezTo>
                  <a:lnTo>
                    <a:pt x="25640" y="43767"/>
                  </a:lnTo>
                  <a:lnTo>
                    <a:pt x="12179" y="43767"/>
                  </a:lnTo>
                  <a:cubicBezTo>
                    <a:pt x="5453" y="43767"/>
                    <a:pt x="0" y="49046"/>
                    <a:pt x="0" y="55559"/>
                  </a:cubicBezTo>
                  <a:cubicBezTo>
                    <a:pt x="0" y="62071"/>
                    <a:pt x="5453" y="67351"/>
                    <a:pt x="12179" y="67351"/>
                  </a:cubicBezTo>
                  <a:lnTo>
                    <a:pt x="25832" y="67351"/>
                  </a:lnTo>
                  <a:lnTo>
                    <a:pt x="25832" y="130221"/>
                  </a:lnTo>
                  <a:cubicBezTo>
                    <a:pt x="25832" y="145613"/>
                    <a:pt x="27179" y="161563"/>
                    <a:pt x="42883" y="171928"/>
                  </a:cubicBezTo>
                  <a:cubicBezTo>
                    <a:pt x="49503" y="176124"/>
                    <a:pt x="57279" y="178288"/>
                    <a:pt x="65190" y="178134"/>
                  </a:cubicBezTo>
                  <a:cubicBezTo>
                    <a:pt x="72170" y="178066"/>
                    <a:pt x="79079" y="176761"/>
                    <a:pt x="85574" y="174286"/>
                  </a:cubicBezTo>
                  <a:cubicBezTo>
                    <a:pt x="91752" y="171700"/>
                    <a:pt x="94616" y="164769"/>
                    <a:pt x="91984" y="158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6" name="Google Shape;36;p26"/>
            <p:cNvSpPr/>
            <p:nvPr/>
          </p:nvSpPr>
          <p:spPr>
            <a:xfrm>
              <a:off x="11631479" y="6571890"/>
              <a:ext cx="127548" cy="136571"/>
            </a:xfrm>
            <a:custGeom>
              <a:rect b="b" l="l" r="r" t="t"/>
              <a:pathLst>
                <a:path extrusionOk="0" h="136571" w="127548">
                  <a:moveTo>
                    <a:pt x="66280" y="113826"/>
                  </a:moveTo>
                  <a:cubicBezTo>
                    <a:pt x="45832" y="114150"/>
                    <a:pt x="28457" y="99420"/>
                    <a:pt x="26089" y="79753"/>
                  </a:cubicBezTo>
                  <a:lnTo>
                    <a:pt x="108329" y="79753"/>
                  </a:lnTo>
                  <a:cubicBezTo>
                    <a:pt x="113967" y="80204"/>
                    <a:pt x="119524" y="78229"/>
                    <a:pt x="123521" y="74353"/>
                  </a:cubicBezTo>
                  <a:cubicBezTo>
                    <a:pt x="126776" y="70431"/>
                    <a:pt x="128151" y="65353"/>
                    <a:pt x="127303" y="60389"/>
                  </a:cubicBezTo>
                  <a:cubicBezTo>
                    <a:pt x="126576" y="51971"/>
                    <a:pt x="124410" y="43729"/>
                    <a:pt x="120893" y="35998"/>
                  </a:cubicBezTo>
                  <a:cubicBezTo>
                    <a:pt x="117605" y="28878"/>
                    <a:pt x="112999" y="22399"/>
                    <a:pt x="107304" y="16883"/>
                  </a:cubicBezTo>
                  <a:cubicBezTo>
                    <a:pt x="101780" y="11584"/>
                    <a:pt x="95250" y="7369"/>
                    <a:pt x="88074" y="4470"/>
                  </a:cubicBezTo>
                  <a:cubicBezTo>
                    <a:pt x="80464" y="1466"/>
                    <a:pt x="72317" y="-53"/>
                    <a:pt x="64100" y="1"/>
                  </a:cubicBezTo>
                  <a:cubicBezTo>
                    <a:pt x="27114" y="1"/>
                    <a:pt x="0" y="28737"/>
                    <a:pt x="0" y="68271"/>
                  </a:cubicBezTo>
                  <a:cubicBezTo>
                    <a:pt x="0" y="107806"/>
                    <a:pt x="28653" y="136541"/>
                    <a:pt x="66600" y="136541"/>
                  </a:cubicBezTo>
                  <a:cubicBezTo>
                    <a:pt x="73183" y="136713"/>
                    <a:pt x="79764" y="136151"/>
                    <a:pt x="86215" y="134865"/>
                  </a:cubicBezTo>
                  <a:cubicBezTo>
                    <a:pt x="97765" y="132558"/>
                    <a:pt x="108433" y="127211"/>
                    <a:pt x="117047" y="119411"/>
                  </a:cubicBezTo>
                  <a:lnTo>
                    <a:pt x="117047" y="119411"/>
                  </a:lnTo>
                  <a:cubicBezTo>
                    <a:pt x="119470" y="116937"/>
                    <a:pt x="120783" y="113635"/>
                    <a:pt x="120701" y="110226"/>
                  </a:cubicBezTo>
                  <a:cubicBezTo>
                    <a:pt x="120550" y="107098"/>
                    <a:pt x="119092" y="104163"/>
                    <a:pt x="116662" y="102096"/>
                  </a:cubicBezTo>
                  <a:lnTo>
                    <a:pt x="116662" y="102096"/>
                  </a:lnTo>
                  <a:cubicBezTo>
                    <a:pt x="114470" y="100115"/>
                    <a:pt x="111585" y="99006"/>
                    <a:pt x="108586" y="98993"/>
                  </a:cubicBezTo>
                  <a:cubicBezTo>
                    <a:pt x="104874" y="99484"/>
                    <a:pt x="101406" y="101066"/>
                    <a:pt x="98650" y="103523"/>
                  </a:cubicBezTo>
                  <a:cubicBezTo>
                    <a:pt x="89741" y="110823"/>
                    <a:pt x="78244" y="114474"/>
                    <a:pt x="66600" y="113702"/>
                  </a:cubicBezTo>
                  <a:moveTo>
                    <a:pt x="117047" y="119474"/>
                  </a:moveTo>
                  <a:lnTo>
                    <a:pt x="117047" y="119474"/>
                  </a:lnTo>
                  <a:cubicBezTo>
                    <a:pt x="119470" y="116999"/>
                    <a:pt x="120783" y="113697"/>
                    <a:pt x="120701" y="110288"/>
                  </a:cubicBezTo>
                  <a:moveTo>
                    <a:pt x="101471" y="56852"/>
                  </a:moveTo>
                  <a:lnTo>
                    <a:pt x="26089" y="56852"/>
                  </a:lnTo>
                  <a:cubicBezTo>
                    <a:pt x="29422" y="34322"/>
                    <a:pt x="44934" y="22779"/>
                    <a:pt x="63844" y="22779"/>
                  </a:cubicBezTo>
                  <a:cubicBezTo>
                    <a:pt x="82753" y="22779"/>
                    <a:pt x="95894" y="33702"/>
                    <a:pt x="101022" y="52755"/>
                  </a:cubicBezTo>
                  <a:cubicBezTo>
                    <a:pt x="101355" y="54098"/>
                    <a:pt x="101548" y="55471"/>
                    <a:pt x="101599" y="568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7" name="Google Shape;37;p26"/>
            <p:cNvSpPr/>
            <p:nvPr/>
          </p:nvSpPr>
          <p:spPr>
            <a:xfrm>
              <a:off x="11147272" y="6571891"/>
              <a:ext cx="102331" cy="136478"/>
            </a:xfrm>
            <a:custGeom>
              <a:rect b="b" l="l" r="r" t="t"/>
              <a:pathLst>
                <a:path extrusionOk="0" h="136478" w="102331">
                  <a:moveTo>
                    <a:pt x="102234" y="95206"/>
                  </a:moveTo>
                  <a:cubicBezTo>
                    <a:pt x="101593" y="71436"/>
                    <a:pt x="77940" y="63181"/>
                    <a:pt x="58261" y="56354"/>
                  </a:cubicBezTo>
                  <a:lnTo>
                    <a:pt x="56659" y="56354"/>
                  </a:lnTo>
                  <a:cubicBezTo>
                    <a:pt x="39480" y="50148"/>
                    <a:pt x="26660" y="45183"/>
                    <a:pt x="28263" y="34384"/>
                  </a:cubicBezTo>
                  <a:cubicBezTo>
                    <a:pt x="29609" y="25695"/>
                    <a:pt x="39736" y="23833"/>
                    <a:pt x="48005" y="23833"/>
                  </a:cubicBezTo>
                  <a:cubicBezTo>
                    <a:pt x="58063" y="23540"/>
                    <a:pt x="67855" y="26982"/>
                    <a:pt x="75376" y="33453"/>
                  </a:cubicBezTo>
                  <a:cubicBezTo>
                    <a:pt x="80147" y="38093"/>
                    <a:pt x="87898" y="38110"/>
                    <a:pt x="92690" y="33491"/>
                  </a:cubicBezTo>
                  <a:cubicBezTo>
                    <a:pt x="92910" y="33280"/>
                    <a:pt x="93122" y="33059"/>
                    <a:pt x="93324" y="32832"/>
                  </a:cubicBezTo>
                  <a:cubicBezTo>
                    <a:pt x="97950" y="27642"/>
                    <a:pt x="97354" y="19804"/>
                    <a:pt x="91994" y="15325"/>
                  </a:cubicBezTo>
                  <a:cubicBezTo>
                    <a:pt x="91506" y="14917"/>
                    <a:pt x="90986" y="14546"/>
                    <a:pt x="90440" y="14213"/>
                  </a:cubicBezTo>
                  <a:cubicBezTo>
                    <a:pt x="78300" y="4943"/>
                    <a:pt x="63273" y="-67"/>
                    <a:pt x="47813" y="1"/>
                  </a:cubicBezTo>
                  <a:lnTo>
                    <a:pt x="45890" y="1"/>
                  </a:lnTo>
                  <a:cubicBezTo>
                    <a:pt x="30186" y="1"/>
                    <a:pt x="20250" y="3724"/>
                    <a:pt x="11981" y="12413"/>
                  </a:cubicBezTo>
                  <a:cubicBezTo>
                    <a:pt x="5388" y="19049"/>
                    <a:pt x="1950" y="28046"/>
                    <a:pt x="2494" y="37239"/>
                  </a:cubicBezTo>
                  <a:cubicBezTo>
                    <a:pt x="3328" y="59768"/>
                    <a:pt x="23199" y="68767"/>
                    <a:pt x="41788" y="74973"/>
                  </a:cubicBezTo>
                  <a:lnTo>
                    <a:pt x="49672" y="77642"/>
                  </a:lnTo>
                  <a:cubicBezTo>
                    <a:pt x="64159" y="82421"/>
                    <a:pt x="76658" y="86579"/>
                    <a:pt x="76274" y="97626"/>
                  </a:cubicBezTo>
                  <a:cubicBezTo>
                    <a:pt x="75720" y="103329"/>
                    <a:pt x="71905" y="108247"/>
                    <a:pt x="66402" y="110350"/>
                  </a:cubicBezTo>
                  <a:cubicBezTo>
                    <a:pt x="61984" y="112361"/>
                    <a:pt x="57181" y="113460"/>
                    <a:pt x="52300" y="113577"/>
                  </a:cubicBezTo>
                  <a:cubicBezTo>
                    <a:pt x="48641" y="113644"/>
                    <a:pt x="44980" y="113499"/>
                    <a:pt x="41339" y="113142"/>
                  </a:cubicBezTo>
                  <a:lnTo>
                    <a:pt x="40249" y="113142"/>
                  </a:lnTo>
                  <a:cubicBezTo>
                    <a:pt x="32888" y="111840"/>
                    <a:pt x="26000" y="108718"/>
                    <a:pt x="20250" y="104081"/>
                  </a:cubicBezTo>
                  <a:cubicBezTo>
                    <a:pt x="15622" y="99594"/>
                    <a:pt x="8114" y="99588"/>
                    <a:pt x="3479" y="104069"/>
                  </a:cubicBezTo>
                  <a:cubicBezTo>
                    <a:pt x="-1155" y="108550"/>
                    <a:pt x="-1161" y="115820"/>
                    <a:pt x="3467" y="120307"/>
                  </a:cubicBezTo>
                  <a:cubicBezTo>
                    <a:pt x="4031" y="120853"/>
                    <a:pt x="4650" y="121343"/>
                    <a:pt x="5315" y="121769"/>
                  </a:cubicBezTo>
                  <a:cubicBezTo>
                    <a:pt x="13357" y="128237"/>
                    <a:pt x="22869" y="132768"/>
                    <a:pt x="33070" y="134989"/>
                  </a:cubicBezTo>
                  <a:cubicBezTo>
                    <a:pt x="36557" y="135715"/>
                    <a:pt x="40090" y="136213"/>
                    <a:pt x="43647" y="136478"/>
                  </a:cubicBezTo>
                  <a:lnTo>
                    <a:pt x="50698" y="136478"/>
                  </a:lnTo>
                  <a:cubicBezTo>
                    <a:pt x="66852" y="136388"/>
                    <a:pt x="82279" y="129962"/>
                    <a:pt x="93452" y="118666"/>
                  </a:cubicBezTo>
                  <a:cubicBezTo>
                    <a:pt x="99516" y="112252"/>
                    <a:pt x="102698" y="103768"/>
                    <a:pt x="102298" y="950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8" name="Google Shape;38;p26"/>
            <p:cNvSpPr/>
            <p:nvPr/>
          </p:nvSpPr>
          <p:spPr>
            <a:xfrm>
              <a:off x="11456805" y="6572686"/>
              <a:ext cx="24422" cy="135807"/>
            </a:xfrm>
            <a:custGeom>
              <a:rect b="b" l="l" r="r" t="t"/>
              <a:pathLst>
                <a:path extrusionOk="0" h="135807" w="24422">
                  <a:moveTo>
                    <a:pt x="11987" y="135807"/>
                  </a:moveTo>
                  <a:cubicBezTo>
                    <a:pt x="5276" y="135671"/>
                    <a:pt x="-71" y="130328"/>
                    <a:pt x="1" y="123829"/>
                  </a:cubicBezTo>
                  <a:lnTo>
                    <a:pt x="1" y="10997"/>
                  </a:lnTo>
                  <a:cubicBezTo>
                    <a:pt x="490" y="4468"/>
                    <a:pt x="6353" y="-442"/>
                    <a:pt x="13097" y="32"/>
                  </a:cubicBezTo>
                  <a:cubicBezTo>
                    <a:pt x="19161" y="457"/>
                    <a:pt x="23983" y="5127"/>
                    <a:pt x="24423" y="10997"/>
                  </a:cubicBezTo>
                  <a:lnTo>
                    <a:pt x="24423" y="123829"/>
                  </a:lnTo>
                  <a:cubicBezTo>
                    <a:pt x="24423" y="130341"/>
                    <a:pt x="18970" y="135621"/>
                    <a:pt x="12244" y="1356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9" name="Google Shape;39;p26"/>
            <p:cNvSpPr/>
            <p:nvPr/>
          </p:nvSpPr>
          <p:spPr>
            <a:xfrm>
              <a:off x="11276492" y="6585483"/>
              <a:ext cx="54922" cy="109169"/>
            </a:xfrm>
            <a:custGeom>
              <a:rect b="b" l="l" r="r" t="t"/>
              <a:pathLst>
                <a:path extrusionOk="0" h="109169" w="54922">
                  <a:moveTo>
                    <a:pt x="0" y="54554"/>
                  </a:moveTo>
                  <a:cubicBezTo>
                    <a:pt x="-20" y="75890"/>
                    <a:pt x="10127" y="96043"/>
                    <a:pt x="27499" y="109170"/>
                  </a:cubicBezTo>
                  <a:cubicBezTo>
                    <a:pt x="58634" y="85511"/>
                    <a:pt x="64067" y="41893"/>
                    <a:pt x="39632" y="11747"/>
                  </a:cubicBezTo>
                  <a:cubicBezTo>
                    <a:pt x="36088" y="7375"/>
                    <a:pt x="32015" y="3431"/>
                    <a:pt x="27499" y="0"/>
                  </a:cubicBezTo>
                  <a:cubicBezTo>
                    <a:pt x="10129" y="13102"/>
                    <a:pt x="-19" y="33235"/>
                    <a:pt x="0" y="54554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40" name="Google Shape;40;p26"/>
            <p:cNvSpPr/>
            <p:nvPr/>
          </p:nvSpPr>
          <p:spPr>
            <a:xfrm>
              <a:off x="11321362" y="6644500"/>
              <a:ext cx="97432" cy="64929"/>
            </a:xfrm>
            <a:custGeom>
              <a:rect b="b" l="l" r="r" t="t"/>
              <a:pathLst>
                <a:path extrusionOk="0" h="64929" w="97432">
                  <a:moveTo>
                    <a:pt x="0" y="60021"/>
                  </a:moveTo>
                  <a:cubicBezTo>
                    <a:pt x="36790" y="74152"/>
                    <a:pt x="78445" y="56731"/>
                    <a:pt x="93040" y="21111"/>
                  </a:cubicBezTo>
                  <a:cubicBezTo>
                    <a:pt x="95175" y="15902"/>
                    <a:pt x="96650" y="10461"/>
                    <a:pt x="97432" y="4908"/>
                  </a:cubicBezTo>
                  <a:cubicBezTo>
                    <a:pt x="60643" y="-9223"/>
                    <a:pt x="18987" y="8198"/>
                    <a:pt x="4392" y="43819"/>
                  </a:cubicBezTo>
                  <a:cubicBezTo>
                    <a:pt x="2258" y="49028"/>
                    <a:pt x="783" y="54468"/>
                    <a:pt x="0" y="600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41" name="Google Shape;41;p26"/>
            <p:cNvSpPr/>
            <p:nvPr/>
          </p:nvSpPr>
          <p:spPr>
            <a:xfrm>
              <a:off x="11321362" y="6570773"/>
              <a:ext cx="97304" cy="64795"/>
            </a:xfrm>
            <a:custGeom>
              <a:rect b="b" l="l" r="r" t="t"/>
              <a:pathLst>
                <a:path extrusionOk="0" h="64795" w="97304">
                  <a:moveTo>
                    <a:pt x="0" y="4842"/>
                  </a:moveTo>
                  <a:cubicBezTo>
                    <a:pt x="4838" y="39172"/>
                    <a:pt x="35110" y="64772"/>
                    <a:pt x="70895" y="64795"/>
                  </a:cubicBezTo>
                  <a:cubicBezTo>
                    <a:pt x="79934" y="64797"/>
                    <a:pt x="88892" y="63155"/>
                    <a:pt x="97304" y="59954"/>
                  </a:cubicBezTo>
                  <a:cubicBezTo>
                    <a:pt x="92470" y="25648"/>
                    <a:pt x="62234" y="55"/>
                    <a:pt x="26473" y="1"/>
                  </a:cubicBezTo>
                  <a:cubicBezTo>
                    <a:pt x="17410" y="-48"/>
                    <a:pt x="8421" y="1596"/>
                    <a:pt x="0" y="4842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sp>
        <p:nvSpPr>
          <p:cNvPr id="42" name="Google Shape;42;p26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6"/>
          <p:cNvSpPr txBox="1"/>
          <p:nvPr>
            <p:ph idx="2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6"/>
          <p:cNvSpPr txBox="1"/>
          <p:nvPr>
            <p:ph idx="3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6"/>
          <p:cNvSpPr txBox="1"/>
          <p:nvPr>
            <p:ph idx="4" type="body"/>
          </p:nvPr>
        </p:nvSpPr>
        <p:spPr>
          <a:xfrm>
            <a:off x="6257994" y="1905802"/>
            <a:ext cx="5094171" cy="280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1" i="0" sz="1300">
                <a:solidFill>
                  <a:srgbClr val="00ACE3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6" name="Google Shape;46;p26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" name="Google Shape;47;p26"/>
          <p:cNvSpPr txBox="1"/>
          <p:nvPr>
            <p:ph idx="5" type="body"/>
          </p:nvPr>
        </p:nvSpPr>
        <p:spPr>
          <a:xfrm>
            <a:off x="6257935" y="2320172"/>
            <a:ext cx="5094288" cy="36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E3"/>
              </a:buClr>
              <a:buSzPts val="1400"/>
              <a:buFont typeface="Arial"/>
              <a:buChar char="•"/>
              <a:defRPr b="0" i="0" sz="1400"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" name="Google Shape;50;p26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449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rgbClr val="051449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Content White">
  <p:cSld name="03_Content White">
    <p:bg>
      <p:bgPr>
        <a:solidFill>
          <a:srgbClr val="F6F6F6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rgbClr val="0514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288" name="Google Shape;288;p39"/>
          <p:cNvGrpSpPr/>
          <p:nvPr/>
        </p:nvGrpSpPr>
        <p:grpSpPr>
          <a:xfrm>
            <a:off x="11147272" y="6528944"/>
            <a:ext cx="762531" cy="180485"/>
            <a:chOff x="11147272" y="6528944"/>
            <a:chExt cx="762531" cy="180485"/>
          </a:xfrm>
        </p:grpSpPr>
        <p:sp>
          <p:nvSpPr>
            <p:cNvPr id="289" name="Google Shape;289;p39"/>
            <p:cNvSpPr/>
            <p:nvPr/>
          </p:nvSpPr>
          <p:spPr>
            <a:xfrm>
              <a:off x="11454562" y="6528944"/>
              <a:ext cx="28460" cy="27556"/>
            </a:xfrm>
            <a:custGeom>
              <a:rect b="b" l="l" r="r" t="t"/>
              <a:pathLst>
                <a:path extrusionOk="0" h="27556" w="28460">
                  <a:moveTo>
                    <a:pt x="14230" y="0"/>
                  </a:moveTo>
                  <a:cubicBezTo>
                    <a:pt x="6371" y="0"/>
                    <a:pt x="0" y="6169"/>
                    <a:pt x="0" y="13778"/>
                  </a:cubicBezTo>
                  <a:cubicBezTo>
                    <a:pt x="0" y="21387"/>
                    <a:pt x="6371" y="27556"/>
                    <a:pt x="14230" y="27556"/>
                  </a:cubicBezTo>
                  <a:cubicBezTo>
                    <a:pt x="22090" y="27556"/>
                    <a:pt x="28461" y="21387"/>
                    <a:pt x="28461" y="13778"/>
                  </a:cubicBezTo>
                  <a:cubicBezTo>
                    <a:pt x="28461" y="6169"/>
                    <a:pt x="22090" y="0"/>
                    <a:pt x="1423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0" name="Google Shape;290;p39"/>
            <p:cNvSpPr/>
            <p:nvPr/>
          </p:nvSpPr>
          <p:spPr>
            <a:xfrm>
              <a:off x="11783806" y="6572016"/>
              <a:ext cx="125997" cy="136725"/>
            </a:xfrm>
            <a:custGeom>
              <a:rect b="b" l="l" r="r" t="t"/>
              <a:pathLst>
                <a:path extrusionOk="0" h="136725" w="125997">
                  <a:moveTo>
                    <a:pt x="70358" y="136539"/>
                  </a:moveTo>
                  <a:cubicBezTo>
                    <a:pt x="31417" y="136458"/>
                    <a:pt x="-84" y="105827"/>
                    <a:pt x="0" y="68123"/>
                  </a:cubicBezTo>
                  <a:cubicBezTo>
                    <a:pt x="84" y="30418"/>
                    <a:pt x="31718" y="-81"/>
                    <a:pt x="70659" y="0"/>
                  </a:cubicBezTo>
                  <a:cubicBezTo>
                    <a:pt x="89242" y="39"/>
                    <a:pt x="107055" y="7176"/>
                    <a:pt x="120228" y="19860"/>
                  </a:cubicBezTo>
                  <a:cubicBezTo>
                    <a:pt x="124689" y="24643"/>
                    <a:pt x="124298" y="32021"/>
                    <a:pt x="119356" y="36340"/>
                  </a:cubicBezTo>
                  <a:cubicBezTo>
                    <a:pt x="114786" y="40339"/>
                    <a:pt x="107831" y="40351"/>
                    <a:pt x="103241" y="36369"/>
                  </a:cubicBezTo>
                  <a:cubicBezTo>
                    <a:pt x="85037" y="18849"/>
                    <a:pt x="55615" y="18933"/>
                    <a:pt x="37519" y="36557"/>
                  </a:cubicBezTo>
                  <a:cubicBezTo>
                    <a:pt x="19424" y="54181"/>
                    <a:pt x="19514" y="82671"/>
                    <a:pt x="37712" y="100191"/>
                  </a:cubicBezTo>
                  <a:cubicBezTo>
                    <a:pt x="55916" y="117711"/>
                    <a:pt x="85338" y="117627"/>
                    <a:pt x="103434" y="100003"/>
                  </a:cubicBezTo>
                  <a:cubicBezTo>
                    <a:pt x="103959" y="99491"/>
                    <a:pt x="104472" y="98967"/>
                    <a:pt x="104972" y="98432"/>
                  </a:cubicBezTo>
                  <a:cubicBezTo>
                    <a:pt x="109414" y="93634"/>
                    <a:pt x="117036" y="93231"/>
                    <a:pt x="121991" y="97533"/>
                  </a:cubicBezTo>
                  <a:cubicBezTo>
                    <a:pt x="126946" y="101834"/>
                    <a:pt x="127362" y="109212"/>
                    <a:pt x="122920" y="114010"/>
                  </a:cubicBezTo>
                  <a:cubicBezTo>
                    <a:pt x="109536" y="128477"/>
                    <a:pt x="90421" y="136738"/>
                    <a:pt x="70358" y="136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1" name="Google Shape;291;p39"/>
            <p:cNvSpPr/>
            <p:nvPr/>
          </p:nvSpPr>
          <p:spPr>
            <a:xfrm>
              <a:off x="11514881" y="6530359"/>
              <a:ext cx="92961" cy="178141"/>
            </a:xfrm>
            <a:custGeom>
              <a:rect b="b" l="l" r="r" t="t"/>
              <a:pathLst>
                <a:path extrusionOk="0" h="178141" w="92961">
                  <a:moveTo>
                    <a:pt x="92112" y="158833"/>
                  </a:moveTo>
                  <a:cubicBezTo>
                    <a:pt x="89468" y="152858"/>
                    <a:pt x="82329" y="150082"/>
                    <a:pt x="76151" y="152626"/>
                  </a:cubicBezTo>
                  <a:cubicBezTo>
                    <a:pt x="73587" y="153619"/>
                    <a:pt x="62946" y="156598"/>
                    <a:pt x="56921" y="152626"/>
                  </a:cubicBezTo>
                  <a:cubicBezTo>
                    <a:pt x="52434" y="149709"/>
                    <a:pt x="50511" y="145985"/>
                    <a:pt x="50511" y="130532"/>
                  </a:cubicBezTo>
                  <a:lnTo>
                    <a:pt x="50511" y="67351"/>
                  </a:lnTo>
                  <a:lnTo>
                    <a:pt x="71792" y="67351"/>
                  </a:lnTo>
                  <a:cubicBezTo>
                    <a:pt x="78518" y="67351"/>
                    <a:pt x="83971" y="62071"/>
                    <a:pt x="83971" y="55559"/>
                  </a:cubicBezTo>
                  <a:cubicBezTo>
                    <a:pt x="83971" y="49046"/>
                    <a:pt x="78518" y="43767"/>
                    <a:pt x="71792" y="43767"/>
                  </a:cubicBezTo>
                  <a:lnTo>
                    <a:pt x="50062" y="43767"/>
                  </a:lnTo>
                  <a:lnTo>
                    <a:pt x="50062" y="10997"/>
                  </a:lnTo>
                  <a:cubicBezTo>
                    <a:pt x="49573" y="4468"/>
                    <a:pt x="43710" y="-442"/>
                    <a:pt x="36966" y="32"/>
                  </a:cubicBezTo>
                  <a:cubicBezTo>
                    <a:pt x="30902" y="457"/>
                    <a:pt x="26080" y="5127"/>
                    <a:pt x="25640" y="10997"/>
                  </a:cubicBezTo>
                  <a:lnTo>
                    <a:pt x="25640" y="43767"/>
                  </a:lnTo>
                  <a:lnTo>
                    <a:pt x="12179" y="43767"/>
                  </a:lnTo>
                  <a:cubicBezTo>
                    <a:pt x="5453" y="43767"/>
                    <a:pt x="0" y="49046"/>
                    <a:pt x="0" y="55559"/>
                  </a:cubicBezTo>
                  <a:cubicBezTo>
                    <a:pt x="0" y="62071"/>
                    <a:pt x="5453" y="67351"/>
                    <a:pt x="12179" y="67351"/>
                  </a:cubicBezTo>
                  <a:lnTo>
                    <a:pt x="25832" y="67351"/>
                  </a:lnTo>
                  <a:lnTo>
                    <a:pt x="25832" y="130221"/>
                  </a:lnTo>
                  <a:cubicBezTo>
                    <a:pt x="25832" y="145613"/>
                    <a:pt x="27179" y="161563"/>
                    <a:pt x="42883" y="171928"/>
                  </a:cubicBezTo>
                  <a:cubicBezTo>
                    <a:pt x="49503" y="176124"/>
                    <a:pt x="57279" y="178288"/>
                    <a:pt x="65190" y="178134"/>
                  </a:cubicBezTo>
                  <a:cubicBezTo>
                    <a:pt x="72170" y="178066"/>
                    <a:pt x="79079" y="176761"/>
                    <a:pt x="85574" y="174286"/>
                  </a:cubicBezTo>
                  <a:cubicBezTo>
                    <a:pt x="91752" y="171700"/>
                    <a:pt x="94616" y="164769"/>
                    <a:pt x="91984" y="158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2" name="Google Shape;292;p39"/>
            <p:cNvSpPr/>
            <p:nvPr/>
          </p:nvSpPr>
          <p:spPr>
            <a:xfrm>
              <a:off x="11631479" y="6571890"/>
              <a:ext cx="127548" cy="136571"/>
            </a:xfrm>
            <a:custGeom>
              <a:rect b="b" l="l" r="r" t="t"/>
              <a:pathLst>
                <a:path extrusionOk="0" h="136571" w="127548">
                  <a:moveTo>
                    <a:pt x="66280" y="113826"/>
                  </a:moveTo>
                  <a:cubicBezTo>
                    <a:pt x="45832" y="114150"/>
                    <a:pt x="28457" y="99420"/>
                    <a:pt x="26089" y="79753"/>
                  </a:cubicBezTo>
                  <a:lnTo>
                    <a:pt x="108329" y="79753"/>
                  </a:lnTo>
                  <a:cubicBezTo>
                    <a:pt x="113967" y="80204"/>
                    <a:pt x="119524" y="78229"/>
                    <a:pt x="123521" y="74353"/>
                  </a:cubicBezTo>
                  <a:cubicBezTo>
                    <a:pt x="126776" y="70431"/>
                    <a:pt x="128151" y="65353"/>
                    <a:pt x="127303" y="60389"/>
                  </a:cubicBezTo>
                  <a:cubicBezTo>
                    <a:pt x="126576" y="51971"/>
                    <a:pt x="124410" y="43729"/>
                    <a:pt x="120893" y="35998"/>
                  </a:cubicBezTo>
                  <a:cubicBezTo>
                    <a:pt x="117605" y="28878"/>
                    <a:pt x="112999" y="22399"/>
                    <a:pt x="107304" y="16883"/>
                  </a:cubicBezTo>
                  <a:cubicBezTo>
                    <a:pt x="101780" y="11584"/>
                    <a:pt x="95250" y="7369"/>
                    <a:pt x="88074" y="4470"/>
                  </a:cubicBezTo>
                  <a:cubicBezTo>
                    <a:pt x="80464" y="1466"/>
                    <a:pt x="72317" y="-53"/>
                    <a:pt x="64100" y="1"/>
                  </a:cubicBezTo>
                  <a:cubicBezTo>
                    <a:pt x="27114" y="1"/>
                    <a:pt x="0" y="28737"/>
                    <a:pt x="0" y="68271"/>
                  </a:cubicBezTo>
                  <a:cubicBezTo>
                    <a:pt x="0" y="107806"/>
                    <a:pt x="28653" y="136541"/>
                    <a:pt x="66600" y="136541"/>
                  </a:cubicBezTo>
                  <a:cubicBezTo>
                    <a:pt x="73183" y="136713"/>
                    <a:pt x="79764" y="136151"/>
                    <a:pt x="86215" y="134865"/>
                  </a:cubicBezTo>
                  <a:cubicBezTo>
                    <a:pt x="97765" y="132558"/>
                    <a:pt x="108433" y="127211"/>
                    <a:pt x="117047" y="119411"/>
                  </a:cubicBezTo>
                  <a:lnTo>
                    <a:pt x="117047" y="119411"/>
                  </a:lnTo>
                  <a:cubicBezTo>
                    <a:pt x="119470" y="116937"/>
                    <a:pt x="120783" y="113635"/>
                    <a:pt x="120701" y="110226"/>
                  </a:cubicBezTo>
                  <a:cubicBezTo>
                    <a:pt x="120550" y="107098"/>
                    <a:pt x="119092" y="104163"/>
                    <a:pt x="116662" y="102096"/>
                  </a:cubicBezTo>
                  <a:lnTo>
                    <a:pt x="116662" y="102096"/>
                  </a:lnTo>
                  <a:cubicBezTo>
                    <a:pt x="114470" y="100115"/>
                    <a:pt x="111585" y="99006"/>
                    <a:pt x="108586" y="98993"/>
                  </a:cubicBezTo>
                  <a:cubicBezTo>
                    <a:pt x="104874" y="99484"/>
                    <a:pt x="101406" y="101066"/>
                    <a:pt x="98650" y="103523"/>
                  </a:cubicBezTo>
                  <a:cubicBezTo>
                    <a:pt x="89741" y="110823"/>
                    <a:pt x="78244" y="114474"/>
                    <a:pt x="66600" y="113702"/>
                  </a:cubicBezTo>
                  <a:moveTo>
                    <a:pt x="117047" y="119474"/>
                  </a:moveTo>
                  <a:lnTo>
                    <a:pt x="117047" y="119474"/>
                  </a:lnTo>
                  <a:cubicBezTo>
                    <a:pt x="119470" y="116999"/>
                    <a:pt x="120783" y="113697"/>
                    <a:pt x="120701" y="110288"/>
                  </a:cubicBezTo>
                  <a:moveTo>
                    <a:pt x="101471" y="56852"/>
                  </a:moveTo>
                  <a:lnTo>
                    <a:pt x="26089" y="56852"/>
                  </a:lnTo>
                  <a:cubicBezTo>
                    <a:pt x="29422" y="34322"/>
                    <a:pt x="44934" y="22779"/>
                    <a:pt x="63844" y="22779"/>
                  </a:cubicBezTo>
                  <a:cubicBezTo>
                    <a:pt x="82753" y="22779"/>
                    <a:pt x="95894" y="33702"/>
                    <a:pt x="101022" y="52755"/>
                  </a:cubicBezTo>
                  <a:cubicBezTo>
                    <a:pt x="101355" y="54098"/>
                    <a:pt x="101548" y="55471"/>
                    <a:pt x="101599" y="568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3" name="Google Shape;293;p39"/>
            <p:cNvSpPr/>
            <p:nvPr/>
          </p:nvSpPr>
          <p:spPr>
            <a:xfrm>
              <a:off x="11147272" y="6571891"/>
              <a:ext cx="102331" cy="136478"/>
            </a:xfrm>
            <a:custGeom>
              <a:rect b="b" l="l" r="r" t="t"/>
              <a:pathLst>
                <a:path extrusionOk="0" h="136478" w="102331">
                  <a:moveTo>
                    <a:pt x="102234" y="95206"/>
                  </a:moveTo>
                  <a:cubicBezTo>
                    <a:pt x="101593" y="71436"/>
                    <a:pt x="77940" y="63181"/>
                    <a:pt x="58261" y="56354"/>
                  </a:cubicBezTo>
                  <a:lnTo>
                    <a:pt x="56659" y="56354"/>
                  </a:lnTo>
                  <a:cubicBezTo>
                    <a:pt x="39480" y="50148"/>
                    <a:pt x="26660" y="45183"/>
                    <a:pt x="28263" y="34384"/>
                  </a:cubicBezTo>
                  <a:cubicBezTo>
                    <a:pt x="29609" y="25695"/>
                    <a:pt x="39736" y="23833"/>
                    <a:pt x="48005" y="23833"/>
                  </a:cubicBezTo>
                  <a:cubicBezTo>
                    <a:pt x="58063" y="23540"/>
                    <a:pt x="67855" y="26982"/>
                    <a:pt x="75376" y="33453"/>
                  </a:cubicBezTo>
                  <a:cubicBezTo>
                    <a:pt x="80147" y="38093"/>
                    <a:pt x="87898" y="38110"/>
                    <a:pt x="92690" y="33491"/>
                  </a:cubicBezTo>
                  <a:cubicBezTo>
                    <a:pt x="92910" y="33280"/>
                    <a:pt x="93122" y="33059"/>
                    <a:pt x="93324" y="32832"/>
                  </a:cubicBezTo>
                  <a:cubicBezTo>
                    <a:pt x="97950" y="27642"/>
                    <a:pt x="97354" y="19804"/>
                    <a:pt x="91994" y="15325"/>
                  </a:cubicBezTo>
                  <a:cubicBezTo>
                    <a:pt x="91506" y="14917"/>
                    <a:pt x="90986" y="14546"/>
                    <a:pt x="90440" y="14213"/>
                  </a:cubicBezTo>
                  <a:cubicBezTo>
                    <a:pt x="78300" y="4943"/>
                    <a:pt x="63273" y="-67"/>
                    <a:pt x="47813" y="1"/>
                  </a:cubicBezTo>
                  <a:lnTo>
                    <a:pt x="45890" y="1"/>
                  </a:lnTo>
                  <a:cubicBezTo>
                    <a:pt x="30186" y="1"/>
                    <a:pt x="20250" y="3724"/>
                    <a:pt x="11981" y="12413"/>
                  </a:cubicBezTo>
                  <a:cubicBezTo>
                    <a:pt x="5388" y="19049"/>
                    <a:pt x="1950" y="28046"/>
                    <a:pt x="2494" y="37239"/>
                  </a:cubicBezTo>
                  <a:cubicBezTo>
                    <a:pt x="3328" y="59768"/>
                    <a:pt x="23199" y="68767"/>
                    <a:pt x="41788" y="74973"/>
                  </a:cubicBezTo>
                  <a:lnTo>
                    <a:pt x="49672" y="77642"/>
                  </a:lnTo>
                  <a:cubicBezTo>
                    <a:pt x="64159" y="82421"/>
                    <a:pt x="76658" y="86579"/>
                    <a:pt x="76274" y="97626"/>
                  </a:cubicBezTo>
                  <a:cubicBezTo>
                    <a:pt x="75720" y="103329"/>
                    <a:pt x="71905" y="108247"/>
                    <a:pt x="66402" y="110350"/>
                  </a:cubicBezTo>
                  <a:cubicBezTo>
                    <a:pt x="61984" y="112361"/>
                    <a:pt x="57181" y="113460"/>
                    <a:pt x="52300" y="113577"/>
                  </a:cubicBezTo>
                  <a:cubicBezTo>
                    <a:pt x="48641" y="113644"/>
                    <a:pt x="44980" y="113499"/>
                    <a:pt x="41339" y="113142"/>
                  </a:cubicBezTo>
                  <a:lnTo>
                    <a:pt x="40249" y="113142"/>
                  </a:lnTo>
                  <a:cubicBezTo>
                    <a:pt x="32888" y="111840"/>
                    <a:pt x="26000" y="108718"/>
                    <a:pt x="20250" y="104081"/>
                  </a:cubicBezTo>
                  <a:cubicBezTo>
                    <a:pt x="15622" y="99594"/>
                    <a:pt x="8114" y="99588"/>
                    <a:pt x="3479" y="104069"/>
                  </a:cubicBezTo>
                  <a:cubicBezTo>
                    <a:pt x="-1155" y="108550"/>
                    <a:pt x="-1161" y="115820"/>
                    <a:pt x="3467" y="120307"/>
                  </a:cubicBezTo>
                  <a:cubicBezTo>
                    <a:pt x="4031" y="120853"/>
                    <a:pt x="4650" y="121343"/>
                    <a:pt x="5315" y="121769"/>
                  </a:cubicBezTo>
                  <a:cubicBezTo>
                    <a:pt x="13357" y="128237"/>
                    <a:pt x="22869" y="132768"/>
                    <a:pt x="33070" y="134989"/>
                  </a:cubicBezTo>
                  <a:cubicBezTo>
                    <a:pt x="36557" y="135715"/>
                    <a:pt x="40090" y="136213"/>
                    <a:pt x="43647" y="136478"/>
                  </a:cubicBezTo>
                  <a:lnTo>
                    <a:pt x="50698" y="136478"/>
                  </a:lnTo>
                  <a:cubicBezTo>
                    <a:pt x="66852" y="136388"/>
                    <a:pt x="82279" y="129962"/>
                    <a:pt x="93452" y="118666"/>
                  </a:cubicBezTo>
                  <a:cubicBezTo>
                    <a:pt x="99516" y="112252"/>
                    <a:pt x="102698" y="103768"/>
                    <a:pt x="102298" y="950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4" name="Google Shape;294;p39"/>
            <p:cNvSpPr/>
            <p:nvPr/>
          </p:nvSpPr>
          <p:spPr>
            <a:xfrm>
              <a:off x="11456805" y="6572686"/>
              <a:ext cx="24422" cy="135807"/>
            </a:xfrm>
            <a:custGeom>
              <a:rect b="b" l="l" r="r" t="t"/>
              <a:pathLst>
                <a:path extrusionOk="0" h="135807" w="24422">
                  <a:moveTo>
                    <a:pt x="11987" y="135807"/>
                  </a:moveTo>
                  <a:cubicBezTo>
                    <a:pt x="5276" y="135671"/>
                    <a:pt x="-71" y="130328"/>
                    <a:pt x="1" y="123829"/>
                  </a:cubicBezTo>
                  <a:lnTo>
                    <a:pt x="1" y="10997"/>
                  </a:lnTo>
                  <a:cubicBezTo>
                    <a:pt x="490" y="4468"/>
                    <a:pt x="6353" y="-442"/>
                    <a:pt x="13097" y="32"/>
                  </a:cubicBezTo>
                  <a:cubicBezTo>
                    <a:pt x="19161" y="457"/>
                    <a:pt x="23983" y="5127"/>
                    <a:pt x="24423" y="10997"/>
                  </a:cubicBezTo>
                  <a:lnTo>
                    <a:pt x="24423" y="123829"/>
                  </a:lnTo>
                  <a:cubicBezTo>
                    <a:pt x="24423" y="130341"/>
                    <a:pt x="18970" y="135621"/>
                    <a:pt x="12244" y="1356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5" name="Google Shape;295;p39"/>
            <p:cNvSpPr/>
            <p:nvPr/>
          </p:nvSpPr>
          <p:spPr>
            <a:xfrm>
              <a:off x="11276492" y="6585483"/>
              <a:ext cx="54922" cy="109169"/>
            </a:xfrm>
            <a:custGeom>
              <a:rect b="b" l="l" r="r" t="t"/>
              <a:pathLst>
                <a:path extrusionOk="0" h="109169" w="54922">
                  <a:moveTo>
                    <a:pt x="0" y="54554"/>
                  </a:moveTo>
                  <a:cubicBezTo>
                    <a:pt x="-20" y="75890"/>
                    <a:pt x="10127" y="96043"/>
                    <a:pt x="27499" y="109170"/>
                  </a:cubicBezTo>
                  <a:cubicBezTo>
                    <a:pt x="58634" y="85511"/>
                    <a:pt x="64067" y="41893"/>
                    <a:pt x="39632" y="11747"/>
                  </a:cubicBezTo>
                  <a:cubicBezTo>
                    <a:pt x="36088" y="7375"/>
                    <a:pt x="32015" y="3431"/>
                    <a:pt x="27499" y="0"/>
                  </a:cubicBezTo>
                  <a:cubicBezTo>
                    <a:pt x="10129" y="13102"/>
                    <a:pt x="-19" y="33235"/>
                    <a:pt x="0" y="54554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6" name="Google Shape;296;p39"/>
            <p:cNvSpPr/>
            <p:nvPr/>
          </p:nvSpPr>
          <p:spPr>
            <a:xfrm>
              <a:off x="11321362" y="6644500"/>
              <a:ext cx="97432" cy="64929"/>
            </a:xfrm>
            <a:custGeom>
              <a:rect b="b" l="l" r="r" t="t"/>
              <a:pathLst>
                <a:path extrusionOk="0" h="64929" w="97432">
                  <a:moveTo>
                    <a:pt x="0" y="60021"/>
                  </a:moveTo>
                  <a:cubicBezTo>
                    <a:pt x="36790" y="74152"/>
                    <a:pt x="78445" y="56731"/>
                    <a:pt x="93040" y="21111"/>
                  </a:cubicBezTo>
                  <a:cubicBezTo>
                    <a:pt x="95175" y="15902"/>
                    <a:pt x="96650" y="10461"/>
                    <a:pt x="97432" y="4908"/>
                  </a:cubicBezTo>
                  <a:cubicBezTo>
                    <a:pt x="60643" y="-9223"/>
                    <a:pt x="18987" y="8198"/>
                    <a:pt x="4392" y="43819"/>
                  </a:cubicBezTo>
                  <a:cubicBezTo>
                    <a:pt x="2258" y="49028"/>
                    <a:pt x="783" y="54468"/>
                    <a:pt x="0" y="600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297" name="Google Shape;297;p39"/>
            <p:cNvSpPr/>
            <p:nvPr/>
          </p:nvSpPr>
          <p:spPr>
            <a:xfrm>
              <a:off x="11321362" y="6570773"/>
              <a:ext cx="97304" cy="64795"/>
            </a:xfrm>
            <a:custGeom>
              <a:rect b="b" l="l" r="r" t="t"/>
              <a:pathLst>
                <a:path extrusionOk="0" h="64795" w="97304">
                  <a:moveTo>
                    <a:pt x="0" y="4842"/>
                  </a:moveTo>
                  <a:cubicBezTo>
                    <a:pt x="4838" y="39172"/>
                    <a:pt x="35110" y="64772"/>
                    <a:pt x="70895" y="64795"/>
                  </a:cubicBezTo>
                  <a:cubicBezTo>
                    <a:pt x="79934" y="64797"/>
                    <a:pt x="88892" y="63155"/>
                    <a:pt x="97304" y="59954"/>
                  </a:cubicBezTo>
                  <a:cubicBezTo>
                    <a:pt x="92470" y="25648"/>
                    <a:pt x="62234" y="55"/>
                    <a:pt x="26473" y="1"/>
                  </a:cubicBezTo>
                  <a:cubicBezTo>
                    <a:pt x="17410" y="-48"/>
                    <a:pt x="8421" y="1596"/>
                    <a:pt x="0" y="4842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cxnSp>
        <p:nvCxnSpPr>
          <p:cNvPr id="298" name="Google Shape;298;p39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2A6EA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9" name="Google Shape;299;p39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39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39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39"/>
          <p:cNvSpPr/>
          <p:nvPr>
            <p:ph idx="4" type="pic"/>
          </p:nvPr>
        </p:nvSpPr>
        <p:spPr>
          <a:xfrm>
            <a:off x="6017079" y="1903413"/>
            <a:ext cx="5335134" cy="4117975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39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A6EA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39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5" name="Google Shape;305;p39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449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rgbClr val="051449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Content Dark">
  <p:cSld name="04_Content Dark">
    <p:bg>
      <p:bgPr>
        <a:solidFill>
          <a:srgbClr val="051449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41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76B82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9" name="Google Shape;309;p41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10" name="Google Shape;31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41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41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4" name="Google Shape;314;p41"/>
          <p:cNvSpPr/>
          <p:nvPr>
            <p:ph idx="4" type="pic"/>
          </p:nvPr>
        </p:nvSpPr>
        <p:spPr>
          <a:xfrm>
            <a:off x="5992586" y="1903413"/>
            <a:ext cx="5359627" cy="4117975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41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1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6B82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41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Content White">
  <p:cSld name="04_Content White">
    <p:bg>
      <p:bgPr>
        <a:solidFill>
          <a:srgbClr val="F6F6F6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rgbClr val="0514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320" name="Google Shape;320;p42"/>
          <p:cNvGrpSpPr/>
          <p:nvPr/>
        </p:nvGrpSpPr>
        <p:grpSpPr>
          <a:xfrm>
            <a:off x="11147272" y="6528944"/>
            <a:ext cx="762531" cy="180485"/>
            <a:chOff x="11147272" y="6528944"/>
            <a:chExt cx="762531" cy="180485"/>
          </a:xfrm>
        </p:grpSpPr>
        <p:sp>
          <p:nvSpPr>
            <p:cNvPr id="321" name="Google Shape;321;p42"/>
            <p:cNvSpPr/>
            <p:nvPr/>
          </p:nvSpPr>
          <p:spPr>
            <a:xfrm>
              <a:off x="11454562" y="6528944"/>
              <a:ext cx="28460" cy="27556"/>
            </a:xfrm>
            <a:custGeom>
              <a:rect b="b" l="l" r="r" t="t"/>
              <a:pathLst>
                <a:path extrusionOk="0" h="27556" w="28460">
                  <a:moveTo>
                    <a:pt x="14230" y="0"/>
                  </a:moveTo>
                  <a:cubicBezTo>
                    <a:pt x="6371" y="0"/>
                    <a:pt x="0" y="6169"/>
                    <a:pt x="0" y="13778"/>
                  </a:cubicBezTo>
                  <a:cubicBezTo>
                    <a:pt x="0" y="21387"/>
                    <a:pt x="6371" y="27556"/>
                    <a:pt x="14230" y="27556"/>
                  </a:cubicBezTo>
                  <a:cubicBezTo>
                    <a:pt x="22090" y="27556"/>
                    <a:pt x="28461" y="21387"/>
                    <a:pt x="28461" y="13778"/>
                  </a:cubicBezTo>
                  <a:cubicBezTo>
                    <a:pt x="28461" y="6169"/>
                    <a:pt x="22090" y="0"/>
                    <a:pt x="1423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2" name="Google Shape;322;p42"/>
            <p:cNvSpPr/>
            <p:nvPr/>
          </p:nvSpPr>
          <p:spPr>
            <a:xfrm>
              <a:off x="11783806" y="6572016"/>
              <a:ext cx="125997" cy="136725"/>
            </a:xfrm>
            <a:custGeom>
              <a:rect b="b" l="l" r="r" t="t"/>
              <a:pathLst>
                <a:path extrusionOk="0" h="136725" w="125997">
                  <a:moveTo>
                    <a:pt x="70358" y="136539"/>
                  </a:moveTo>
                  <a:cubicBezTo>
                    <a:pt x="31417" y="136458"/>
                    <a:pt x="-84" y="105827"/>
                    <a:pt x="0" y="68123"/>
                  </a:cubicBezTo>
                  <a:cubicBezTo>
                    <a:pt x="84" y="30418"/>
                    <a:pt x="31718" y="-81"/>
                    <a:pt x="70659" y="0"/>
                  </a:cubicBezTo>
                  <a:cubicBezTo>
                    <a:pt x="89242" y="39"/>
                    <a:pt x="107055" y="7176"/>
                    <a:pt x="120228" y="19860"/>
                  </a:cubicBezTo>
                  <a:cubicBezTo>
                    <a:pt x="124689" y="24643"/>
                    <a:pt x="124298" y="32021"/>
                    <a:pt x="119356" y="36340"/>
                  </a:cubicBezTo>
                  <a:cubicBezTo>
                    <a:pt x="114786" y="40339"/>
                    <a:pt x="107831" y="40351"/>
                    <a:pt x="103241" y="36369"/>
                  </a:cubicBezTo>
                  <a:cubicBezTo>
                    <a:pt x="85037" y="18849"/>
                    <a:pt x="55615" y="18933"/>
                    <a:pt x="37519" y="36557"/>
                  </a:cubicBezTo>
                  <a:cubicBezTo>
                    <a:pt x="19424" y="54181"/>
                    <a:pt x="19514" y="82671"/>
                    <a:pt x="37712" y="100191"/>
                  </a:cubicBezTo>
                  <a:cubicBezTo>
                    <a:pt x="55916" y="117711"/>
                    <a:pt x="85338" y="117627"/>
                    <a:pt x="103434" y="100003"/>
                  </a:cubicBezTo>
                  <a:cubicBezTo>
                    <a:pt x="103959" y="99491"/>
                    <a:pt x="104472" y="98967"/>
                    <a:pt x="104972" y="98432"/>
                  </a:cubicBezTo>
                  <a:cubicBezTo>
                    <a:pt x="109414" y="93634"/>
                    <a:pt x="117036" y="93231"/>
                    <a:pt x="121991" y="97533"/>
                  </a:cubicBezTo>
                  <a:cubicBezTo>
                    <a:pt x="126946" y="101834"/>
                    <a:pt x="127362" y="109212"/>
                    <a:pt x="122920" y="114010"/>
                  </a:cubicBezTo>
                  <a:cubicBezTo>
                    <a:pt x="109536" y="128477"/>
                    <a:pt x="90421" y="136738"/>
                    <a:pt x="70358" y="136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3" name="Google Shape;323;p42"/>
            <p:cNvSpPr/>
            <p:nvPr/>
          </p:nvSpPr>
          <p:spPr>
            <a:xfrm>
              <a:off x="11514881" y="6530359"/>
              <a:ext cx="92961" cy="178141"/>
            </a:xfrm>
            <a:custGeom>
              <a:rect b="b" l="l" r="r" t="t"/>
              <a:pathLst>
                <a:path extrusionOk="0" h="178141" w="92961">
                  <a:moveTo>
                    <a:pt x="92112" y="158833"/>
                  </a:moveTo>
                  <a:cubicBezTo>
                    <a:pt x="89468" y="152858"/>
                    <a:pt x="82329" y="150082"/>
                    <a:pt x="76151" y="152626"/>
                  </a:cubicBezTo>
                  <a:cubicBezTo>
                    <a:pt x="73587" y="153619"/>
                    <a:pt x="62946" y="156598"/>
                    <a:pt x="56921" y="152626"/>
                  </a:cubicBezTo>
                  <a:cubicBezTo>
                    <a:pt x="52434" y="149709"/>
                    <a:pt x="50511" y="145985"/>
                    <a:pt x="50511" y="130532"/>
                  </a:cubicBezTo>
                  <a:lnTo>
                    <a:pt x="50511" y="67351"/>
                  </a:lnTo>
                  <a:lnTo>
                    <a:pt x="71792" y="67351"/>
                  </a:lnTo>
                  <a:cubicBezTo>
                    <a:pt x="78518" y="67351"/>
                    <a:pt x="83971" y="62071"/>
                    <a:pt x="83971" y="55559"/>
                  </a:cubicBezTo>
                  <a:cubicBezTo>
                    <a:pt x="83971" y="49046"/>
                    <a:pt x="78518" y="43767"/>
                    <a:pt x="71792" y="43767"/>
                  </a:cubicBezTo>
                  <a:lnTo>
                    <a:pt x="50062" y="43767"/>
                  </a:lnTo>
                  <a:lnTo>
                    <a:pt x="50062" y="10997"/>
                  </a:lnTo>
                  <a:cubicBezTo>
                    <a:pt x="49573" y="4468"/>
                    <a:pt x="43710" y="-442"/>
                    <a:pt x="36966" y="32"/>
                  </a:cubicBezTo>
                  <a:cubicBezTo>
                    <a:pt x="30902" y="457"/>
                    <a:pt x="26080" y="5127"/>
                    <a:pt x="25640" y="10997"/>
                  </a:cubicBezTo>
                  <a:lnTo>
                    <a:pt x="25640" y="43767"/>
                  </a:lnTo>
                  <a:lnTo>
                    <a:pt x="12179" y="43767"/>
                  </a:lnTo>
                  <a:cubicBezTo>
                    <a:pt x="5453" y="43767"/>
                    <a:pt x="0" y="49046"/>
                    <a:pt x="0" y="55559"/>
                  </a:cubicBezTo>
                  <a:cubicBezTo>
                    <a:pt x="0" y="62071"/>
                    <a:pt x="5453" y="67351"/>
                    <a:pt x="12179" y="67351"/>
                  </a:cubicBezTo>
                  <a:lnTo>
                    <a:pt x="25832" y="67351"/>
                  </a:lnTo>
                  <a:lnTo>
                    <a:pt x="25832" y="130221"/>
                  </a:lnTo>
                  <a:cubicBezTo>
                    <a:pt x="25832" y="145613"/>
                    <a:pt x="27179" y="161563"/>
                    <a:pt x="42883" y="171928"/>
                  </a:cubicBezTo>
                  <a:cubicBezTo>
                    <a:pt x="49503" y="176124"/>
                    <a:pt x="57279" y="178288"/>
                    <a:pt x="65190" y="178134"/>
                  </a:cubicBezTo>
                  <a:cubicBezTo>
                    <a:pt x="72170" y="178066"/>
                    <a:pt x="79079" y="176761"/>
                    <a:pt x="85574" y="174286"/>
                  </a:cubicBezTo>
                  <a:cubicBezTo>
                    <a:pt x="91752" y="171700"/>
                    <a:pt x="94616" y="164769"/>
                    <a:pt x="91984" y="158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4" name="Google Shape;324;p42"/>
            <p:cNvSpPr/>
            <p:nvPr/>
          </p:nvSpPr>
          <p:spPr>
            <a:xfrm>
              <a:off x="11631479" y="6571890"/>
              <a:ext cx="127548" cy="136571"/>
            </a:xfrm>
            <a:custGeom>
              <a:rect b="b" l="l" r="r" t="t"/>
              <a:pathLst>
                <a:path extrusionOk="0" h="136571" w="127548">
                  <a:moveTo>
                    <a:pt x="66280" y="113826"/>
                  </a:moveTo>
                  <a:cubicBezTo>
                    <a:pt x="45832" y="114150"/>
                    <a:pt x="28457" y="99420"/>
                    <a:pt x="26089" y="79753"/>
                  </a:cubicBezTo>
                  <a:lnTo>
                    <a:pt x="108329" y="79753"/>
                  </a:lnTo>
                  <a:cubicBezTo>
                    <a:pt x="113967" y="80204"/>
                    <a:pt x="119524" y="78229"/>
                    <a:pt x="123521" y="74353"/>
                  </a:cubicBezTo>
                  <a:cubicBezTo>
                    <a:pt x="126776" y="70431"/>
                    <a:pt x="128151" y="65353"/>
                    <a:pt x="127303" y="60389"/>
                  </a:cubicBezTo>
                  <a:cubicBezTo>
                    <a:pt x="126576" y="51971"/>
                    <a:pt x="124410" y="43729"/>
                    <a:pt x="120893" y="35998"/>
                  </a:cubicBezTo>
                  <a:cubicBezTo>
                    <a:pt x="117605" y="28878"/>
                    <a:pt x="112999" y="22399"/>
                    <a:pt x="107304" y="16883"/>
                  </a:cubicBezTo>
                  <a:cubicBezTo>
                    <a:pt x="101780" y="11584"/>
                    <a:pt x="95250" y="7369"/>
                    <a:pt x="88074" y="4470"/>
                  </a:cubicBezTo>
                  <a:cubicBezTo>
                    <a:pt x="80464" y="1466"/>
                    <a:pt x="72317" y="-53"/>
                    <a:pt x="64100" y="1"/>
                  </a:cubicBezTo>
                  <a:cubicBezTo>
                    <a:pt x="27114" y="1"/>
                    <a:pt x="0" y="28737"/>
                    <a:pt x="0" y="68271"/>
                  </a:cubicBezTo>
                  <a:cubicBezTo>
                    <a:pt x="0" y="107806"/>
                    <a:pt x="28653" y="136541"/>
                    <a:pt x="66600" y="136541"/>
                  </a:cubicBezTo>
                  <a:cubicBezTo>
                    <a:pt x="73183" y="136713"/>
                    <a:pt x="79764" y="136151"/>
                    <a:pt x="86215" y="134865"/>
                  </a:cubicBezTo>
                  <a:cubicBezTo>
                    <a:pt x="97765" y="132558"/>
                    <a:pt x="108433" y="127211"/>
                    <a:pt x="117047" y="119411"/>
                  </a:cubicBezTo>
                  <a:lnTo>
                    <a:pt x="117047" y="119411"/>
                  </a:lnTo>
                  <a:cubicBezTo>
                    <a:pt x="119470" y="116937"/>
                    <a:pt x="120783" y="113635"/>
                    <a:pt x="120701" y="110226"/>
                  </a:cubicBezTo>
                  <a:cubicBezTo>
                    <a:pt x="120550" y="107098"/>
                    <a:pt x="119092" y="104163"/>
                    <a:pt x="116662" y="102096"/>
                  </a:cubicBezTo>
                  <a:lnTo>
                    <a:pt x="116662" y="102096"/>
                  </a:lnTo>
                  <a:cubicBezTo>
                    <a:pt x="114470" y="100115"/>
                    <a:pt x="111585" y="99006"/>
                    <a:pt x="108586" y="98993"/>
                  </a:cubicBezTo>
                  <a:cubicBezTo>
                    <a:pt x="104874" y="99484"/>
                    <a:pt x="101406" y="101066"/>
                    <a:pt x="98650" y="103523"/>
                  </a:cubicBezTo>
                  <a:cubicBezTo>
                    <a:pt x="89741" y="110823"/>
                    <a:pt x="78244" y="114474"/>
                    <a:pt x="66600" y="113702"/>
                  </a:cubicBezTo>
                  <a:moveTo>
                    <a:pt x="117047" y="119474"/>
                  </a:moveTo>
                  <a:lnTo>
                    <a:pt x="117047" y="119474"/>
                  </a:lnTo>
                  <a:cubicBezTo>
                    <a:pt x="119470" y="116999"/>
                    <a:pt x="120783" y="113697"/>
                    <a:pt x="120701" y="110288"/>
                  </a:cubicBezTo>
                  <a:moveTo>
                    <a:pt x="101471" y="56852"/>
                  </a:moveTo>
                  <a:lnTo>
                    <a:pt x="26089" y="56852"/>
                  </a:lnTo>
                  <a:cubicBezTo>
                    <a:pt x="29422" y="34322"/>
                    <a:pt x="44934" y="22779"/>
                    <a:pt x="63844" y="22779"/>
                  </a:cubicBezTo>
                  <a:cubicBezTo>
                    <a:pt x="82753" y="22779"/>
                    <a:pt x="95894" y="33702"/>
                    <a:pt x="101022" y="52755"/>
                  </a:cubicBezTo>
                  <a:cubicBezTo>
                    <a:pt x="101355" y="54098"/>
                    <a:pt x="101548" y="55471"/>
                    <a:pt x="101599" y="568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5" name="Google Shape;325;p42"/>
            <p:cNvSpPr/>
            <p:nvPr/>
          </p:nvSpPr>
          <p:spPr>
            <a:xfrm>
              <a:off x="11147272" y="6571891"/>
              <a:ext cx="102331" cy="136478"/>
            </a:xfrm>
            <a:custGeom>
              <a:rect b="b" l="l" r="r" t="t"/>
              <a:pathLst>
                <a:path extrusionOk="0" h="136478" w="102331">
                  <a:moveTo>
                    <a:pt x="102234" y="95206"/>
                  </a:moveTo>
                  <a:cubicBezTo>
                    <a:pt x="101593" y="71436"/>
                    <a:pt x="77940" y="63181"/>
                    <a:pt x="58261" y="56354"/>
                  </a:cubicBezTo>
                  <a:lnTo>
                    <a:pt x="56659" y="56354"/>
                  </a:lnTo>
                  <a:cubicBezTo>
                    <a:pt x="39480" y="50148"/>
                    <a:pt x="26660" y="45183"/>
                    <a:pt x="28263" y="34384"/>
                  </a:cubicBezTo>
                  <a:cubicBezTo>
                    <a:pt x="29609" y="25695"/>
                    <a:pt x="39736" y="23833"/>
                    <a:pt x="48005" y="23833"/>
                  </a:cubicBezTo>
                  <a:cubicBezTo>
                    <a:pt x="58063" y="23540"/>
                    <a:pt x="67855" y="26982"/>
                    <a:pt x="75376" y="33453"/>
                  </a:cubicBezTo>
                  <a:cubicBezTo>
                    <a:pt x="80147" y="38093"/>
                    <a:pt x="87898" y="38110"/>
                    <a:pt x="92690" y="33491"/>
                  </a:cubicBezTo>
                  <a:cubicBezTo>
                    <a:pt x="92910" y="33280"/>
                    <a:pt x="93122" y="33059"/>
                    <a:pt x="93324" y="32832"/>
                  </a:cubicBezTo>
                  <a:cubicBezTo>
                    <a:pt x="97950" y="27642"/>
                    <a:pt x="97354" y="19804"/>
                    <a:pt x="91994" y="15325"/>
                  </a:cubicBezTo>
                  <a:cubicBezTo>
                    <a:pt x="91506" y="14917"/>
                    <a:pt x="90986" y="14546"/>
                    <a:pt x="90440" y="14213"/>
                  </a:cubicBezTo>
                  <a:cubicBezTo>
                    <a:pt x="78300" y="4943"/>
                    <a:pt x="63273" y="-67"/>
                    <a:pt x="47813" y="1"/>
                  </a:cubicBezTo>
                  <a:lnTo>
                    <a:pt x="45890" y="1"/>
                  </a:lnTo>
                  <a:cubicBezTo>
                    <a:pt x="30186" y="1"/>
                    <a:pt x="20250" y="3724"/>
                    <a:pt x="11981" y="12413"/>
                  </a:cubicBezTo>
                  <a:cubicBezTo>
                    <a:pt x="5388" y="19049"/>
                    <a:pt x="1950" y="28046"/>
                    <a:pt x="2494" y="37239"/>
                  </a:cubicBezTo>
                  <a:cubicBezTo>
                    <a:pt x="3328" y="59768"/>
                    <a:pt x="23199" y="68767"/>
                    <a:pt x="41788" y="74973"/>
                  </a:cubicBezTo>
                  <a:lnTo>
                    <a:pt x="49672" y="77642"/>
                  </a:lnTo>
                  <a:cubicBezTo>
                    <a:pt x="64159" y="82421"/>
                    <a:pt x="76658" y="86579"/>
                    <a:pt x="76274" y="97626"/>
                  </a:cubicBezTo>
                  <a:cubicBezTo>
                    <a:pt x="75720" y="103329"/>
                    <a:pt x="71905" y="108247"/>
                    <a:pt x="66402" y="110350"/>
                  </a:cubicBezTo>
                  <a:cubicBezTo>
                    <a:pt x="61984" y="112361"/>
                    <a:pt x="57181" y="113460"/>
                    <a:pt x="52300" y="113577"/>
                  </a:cubicBezTo>
                  <a:cubicBezTo>
                    <a:pt x="48641" y="113644"/>
                    <a:pt x="44980" y="113499"/>
                    <a:pt x="41339" y="113142"/>
                  </a:cubicBezTo>
                  <a:lnTo>
                    <a:pt x="40249" y="113142"/>
                  </a:lnTo>
                  <a:cubicBezTo>
                    <a:pt x="32888" y="111840"/>
                    <a:pt x="26000" y="108718"/>
                    <a:pt x="20250" y="104081"/>
                  </a:cubicBezTo>
                  <a:cubicBezTo>
                    <a:pt x="15622" y="99594"/>
                    <a:pt x="8114" y="99588"/>
                    <a:pt x="3479" y="104069"/>
                  </a:cubicBezTo>
                  <a:cubicBezTo>
                    <a:pt x="-1155" y="108550"/>
                    <a:pt x="-1161" y="115820"/>
                    <a:pt x="3467" y="120307"/>
                  </a:cubicBezTo>
                  <a:cubicBezTo>
                    <a:pt x="4031" y="120853"/>
                    <a:pt x="4650" y="121343"/>
                    <a:pt x="5315" y="121769"/>
                  </a:cubicBezTo>
                  <a:cubicBezTo>
                    <a:pt x="13357" y="128237"/>
                    <a:pt x="22869" y="132768"/>
                    <a:pt x="33070" y="134989"/>
                  </a:cubicBezTo>
                  <a:cubicBezTo>
                    <a:pt x="36557" y="135715"/>
                    <a:pt x="40090" y="136213"/>
                    <a:pt x="43647" y="136478"/>
                  </a:cubicBezTo>
                  <a:lnTo>
                    <a:pt x="50698" y="136478"/>
                  </a:lnTo>
                  <a:cubicBezTo>
                    <a:pt x="66852" y="136388"/>
                    <a:pt x="82279" y="129962"/>
                    <a:pt x="93452" y="118666"/>
                  </a:cubicBezTo>
                  <a:cubicBezTo>
                    <a:pt x="99516" y="112252"/>
                    <a:pt x="102698" y="103768"/>
                    <a:pt x="102298" y="950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6" name="Google Shape;326;p42"/>
            <p:cNvSpPr/>
            <p:nvPr/>
          </p:nvSpPr>
          <p:spPr>
            <a:xfrm>
              <a:off x="11456805" y="6572686"/>
              <a:ext cx="24422" cy="135807"/>
            </a:xfrm>
            <a:custGeom>
              <a:rect b="b" l="l" r="r" t="t"/>
              <a:pathLst>
                <a:path extrusionOk="0" h="135807" w="24422">
                  <a:moveTo>
                    <a:pt x="11987" y="135807"/>
                  </a:moveTo>
                  <a:cubicBezTo>
                    <a:pt x="5276" y="135671"/>
                    <a:pt x="-71" y="130328"/>
                    <a:pt x="1" y="123829"/>
                  </a:cubicBezTo>
                  <a:lnTo>
                    <a:pt x="1" y="10997"/>
                  </a:lnTo>
                  <a:cubicBezTo>
                    <a:pt x="490" y="4468"/>
                    <a:pt x="6353" y="-442"/>
                    <a:pt x="13097" y="32"/>
                  </a:cubicBezTo>
                  <a:cubicBezTo>
                    <a:pt x="19161" y="457"/>
                    <a:pt x="23983" y="5127"/>
                    <a:pt x="24423" y="10997"/>
                  </a:cubicBezTo>
                  <a:lnTo>
                    <a:pt x="24423" y="123829"/>
                  </a:lnTo>
                  <a:cubicBezTo>
                    <a:pt x="24423" y="130341"/>
                    <a:pt x="18970" y="135621"/>
                    <a:pt x="12244" y="1356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7" name="Google Shape;327;p42"/>
            <p:cNvSpPr/>
            <p:nvPr/>
          </p:nvSpPr>
          <p:spPr>
            <a:xfrm>
              <a:off x="11276492" y="6585483"/>
              <a:ext cx="54922" cy="109169"/>
            </a:xfrm>
            <a:custGeom>
              <a:rect b="b" l="l" r="r" t="t"/>
              <a:pathLst>
                <a:path extrusionOk="0" h="109169" w="54922">
                  <a:moveTo>
                    <a:pt x="0" y="54554"/>
                  </a:moveTo>
                  <a:cubicBezTo>
                    <a:pt x="-20" y="75890"/>
                    <a:pt x="10127" y="96043"/>
                    <a:pt x="27499" y="109170"/>
                  </a:cubicBezTo>
                  <a:cubicBezTo>
                    <a:pt x="58634" y="85511"/>
                    <a:pt x="64067" y="41893"/>
                    <a:pt x="39632" y="11747"/>
                  </a:cubicBezTo>
                  <a:cubicBezTo>
                    <a:pt x="36088" y="7375"/>
                    <a:pt x="32015" y="3431"/>
                    <a:pt x="27499" y="0"/>
                  </a:cubicBezTo>
                  <a:cubicBezTo>
                    <a:pt x="10129" y="13102"/>
                    <a:pt x="-19" y="33235"/>
                    <a:pt x="0" y="54554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8" name="Google Shape;328;p42"/>
            <p:cNvSpPr/>
            <p:nvPr/>
          </p:nvSpPr>
          <p:spPr>
            <a:xfrm>
              <a:off x="11321362" y="6644500"/>
              <a:ext cx="97432" cy="64929"/>
            </a:xfrm>
            <a:custGeom>
              <a:rect b="b" l="l" r="r" t="t"/>
              <a:pathLst>
                <a:path extrusionOk="0" h="64929" w="97432">
                  <a:moveTo>
                    <a:pt x="0" y="60021"/>
                  </a:moveTo>
                  <a:cubicBezTo>
                    <a:pt x="36790" y="74152"/>
                    <a:pt x="78445" y="56731"/>
                    <a:pt x="93040" y="21111"/>
                  </a:cubicBezTo>
                  <a:cubicBezTo>
                    <a:pt x="95175" y="15902"/>
                    <a:pt x="96650" y="10461"/>
                    <a:pt x="97432" y="4908"/>
                  </a:cubicBezTo>
                  <a:cubicBezTo>
                    <a:pt x="60643" y="-9223"/>
                    <a:pt x="18987" y="8198"/>
                    <a:pt x="4392" y="43819"/>
                  </a:cubicBezTo>
                  <a:cubicBezTo>
                    <a:pt x="2258" y="49028"/>
                    <a:pt x="783" y="54468"/>
                    <a:pt x="0" y="600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329" name="Google Shape;329;p42"/>
            <p:cNvSpPr/>
            <p:nvPr/>
          </p:nvSpPr>
          <p:spPr>
            <a:xfrm>
              <a:off x="11321362" y="6570773"/>
              <a:ext cx="97304" cy="64795"/>
            </a:xfrm>
            <a:custGeom>
              <a:rect b="b" l="l" r="r" t="t"/>
              <a:pathLst>
                <a:path extrusionOk="0" h="64795" w="97304">
                  <a:moveTo>
                    <a:pt x="0" y="4842"/>
                  </a:moveTo>
                  <a:cubicBezTo>
                    <a:pt x="4838" y="39172"/>
                    <a:pt x="35110" y="64772"/>
                    <a:pt x="70895" y="64795"/>
                  </a:cubicBezTo>
                  <a:cubicBezTo>
                    <a:pt x="79934" y="64797"/>
                    <a:pt x="88892" y="63155"/>
                    <a:pt x="97304" y="59954"/>
                  </a:cubicBezTo>
                  <a:cubicBezTo>
                    <a:pt x="92470" y="25648"/>
                    <a:pt x="62234" y="55"/>
                    <a:pt x="26473" y="1"/>
                  </a:cubicBezTo>
                  <a:cubicBezTo>
                    <a:pt x="17410" y="-48"/>
                    <a:pt x="8421" y="1596"/>
                    <a:pt x="0" y="4842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cxnSp>
        <p:nvCxnSpPr>
          <p:cNvPr id="330" name="Google Shape;330;p42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76B82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31" name="Google Shape;331;p42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42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42"/>
          <p:cNvSpPr txBox="1"/>
          <p:nvPr>
            <p:ph idx="3" type="body"/>
          </p:nvPr>
        </p:nvSpPr>
        <p:spPr>
          <a:xfrm>
            <a:off x="731838" y="1905802"/>
            <a:ext cx="5094171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42"/>
          <p:cNvSpPr/>
          <p:nvPr>
            <p:ph idx="4" type="pic"/>
          </p:nvPr>
        </p:nvSpPr>
        <p:spPr>
          <a:xfrm>
            <a:off x="6017079" y="1903413"/>
            <a:ext cx="5335134" cy="4117975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42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42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7" name="Google Shape;337;p42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449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rgbClr val="051449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clamer">
  <p:cSld name="Disclamer">
    <p:bg>
      <p:bgPr>
        <a:gradFill>
          <a:gsLst>
            <a:gs pos="0">
              <a:srgbClr val="F4F8FB">
                <a:alpha val="14117"/>
              </a:srgbClr>
            </a:gs>
            <a:gs pos="100000">
              <a:srgbClr val="E7276C">
                <a:alpha val="3137"/>
              </a:srgbClr>
            </a:gs>
          </a:gsLst>
          <a:lin ang="5400000" scaled="0"/>
        </a:gra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4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2" name="Google Shape;342;p44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3" name="Google Shape;343;p44"/>
          <p:cNvSpPr txBox="1"/>
          <p:nvPr>
            <p:ph idx="1" type="body"/>
          </p:nvPr>
        </p:nvSpPr>
        <p:spPr>
          <a:xfrm>
            <a:off x="731838" y="2598822"/>
            <a:ext cx="6217602" cy="34222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0" i="0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body"/>
          </p:nvPr>
        </p:nvSpPr>
        <p:spPr>
          <a:xfrm>
            <a:off x="731838" y="1903412"/>
            <a:ext cx="6217602" cy="560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1" i="0" sz="1300">
                <a:solidFill>
                  <a:srgbClr val="00ACE3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44"/>
          <p:cNvSpPr txBox="1"/>
          <p:nvPr/>
        </p:nvSpPr>
        <p:spPr>
          <a:xfrm>
            <a:off x="8253916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>
  <p:cSld name="Vide">
    <p:bg>
      <p:bgPr>
        <a:solidFill>
          <a:srgbClr val="F6F6F6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3597" y="-342848"/>
            <a:ext cx="7723701" cy="77495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43"/>
          <p:cNvGrpSpPr/>
          <p:nvPr/>
        </p:nvGrpSpPr>
        <p:grpSpPr>
          <a:xfrm>
            <a:off x="723170" y="887462"/>
            <a:ext cx="1848970" cy="437638"/>
            <a:chOff x="723170" y="314120"/>
            <a:chExt cx="1848970" cy="437638"/>
          </a:xfrm>
        </p:grpSpPr>
        <p:sp>
          <p:nvSpPr>
            <p:cNvPr id="55" name="Google Shape;55;p43"/>
            <p:cNvSpPr/>
            <p:nvPr/>
          </p:nvSpPr>
          <p:spPr>
            <a:xfrm>
              <a:off x="1468283" y="314120"/>
              <a:ext cx="69010" cy="66817"/>
            </a:xfrm>
            <a:custGeom>
              <a:rect b="b" l="l" r="r" t="t"/>
              <a:pathLst>
                <a:path extrusionOk="0" h="66817" w="69010">
                  <a:moveTo>
                    <a:pt x="34505" y="0"/>
                  </a:moveTo>
                  <a:cubicBezTo>
                    <a:pt x="15448" y="0"/>
                    <a:pt x="0" y="14958"/>
                    <a:pt x="0" y="33409"/>
                  </a:cubicBezTo>
                  <a:cubicBezTo>
                    <a:pt x="0" y="51860"/>
                    <a:pt x="15448" y="66818"/>
                    <a:pt x="34505" y="66818"/>
                  </a:cubicBezTo>
                  <a:cubicBezTo>
                    <a:pt x="53562" y="66818"/>
                    <a:pt x="69011" y="51860"/>
                    <a:pt x="69011" y="33409"/>
                  </a:cubicBezTo>
                  <a:cubicBezTo>
                    <a:pt x="69011" y="14958"/>
                    <a:pt x="53562" y="0"/>
                    <a:pt x="34505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56" name="Google Shape;56;p43"/>
            <p:cNvSpPr/>
            <p:nvPr/>
          </p:nvSpPr>
          <p:spPr>
            <a:xfrm>
              <a:off x="2266625" y="418560"/>
              <a:ext cx="305515" cy="331529"/>
            </a:xfrm>
            <a:custGeom>
              <a:rect b="b" l="l" r="r" t="t"/>
              <a:pathLst>
                <a:path extrusionOk="0" h="331529" w="305515">
                  <a:moveTo>
                    <a:pt x="170602" y="331078"/>
                  </a:moveTo>
                  <a:cubicBezTo>
                    <a:pt x="76179" y="330881"/>
                    <a:pt x="-203" y="256607"/>
                    <a:pt x="0" y="165182"/>
                  </a:cubicBezTo>
                  <a:cubicBezTo>
                    <a:pt x="204" y="73758"/>
                    <a:pt x="76910" y="-197"/>
                    <a:pt x="171333" y="0"/>
                  </a:cubicBezTo>
                  <a:cubicBezTo>
                    <a:pt x="216392" y="95"/>
                    <a:pt x="259586" y="17400"/>
                    <a:pt x="291526" y="48157"/>
                  </a:cubicBezTo>
                  <a:cubicBezTo>
                    <a:pt x="302344" y="59755"/>
                    <a:pt x="301396" y="77645"/>
                    <a:pt x="289412" y="88116"/>
                  </a:cubicBezTo>
                  <a:cubicBezTo>
                    <a:pt x="278330" y="97812"/>
                    <a:pt x="261466" y="97842"/>
                    <a:pt x="250337" y="88187"/>
                  </a:cubicBezTo>
                  <a:cubicBezTo>
                    <a:pt x="206196" y="45705"/>
                    <a:pt x="134854" y="45909"/>
                    <a:pt x="90976" y="88643"/>
                  </a:cubicBezTo>
                  <a:cubicBezTo>
                    <a:pt x="47099" y="131378"/>
                    <a:pt x="47316" y="200459"/>
                    <a:pt x="91442" y="242941"/>
                  </a:cubicBezTo>
                  <a:cubicBezTo>
                    <a:pt x="135584" y="285423"/>
                    <a:pt x="206926" y="285219"/>
                    <a:pt x="250804" y="242485"/>
                  </a:cubicBezTo>
                  <a:cubicBezTo>
                    <a:pt x="252078" y="241245"/>
                    <a:pt x="253322" y="239975"/>
                    <a:pt x="254534" y="238677"/>
                  </a:cubicBezTo>
                  <a:cubicBezTo>
                    <a:pt x="265305" y="227041"/>
                    <a:pt x="283786" y="226065"/>
                    <a:pt x="295801" y="236495"/>
                  </a:cubicBezTo>
                  <a:cubicBezTo>
                    <a:pt x="307815" y="246926"/>
                    <a:pt x="308825" y="264815"/>
                    <a:pt x="298054" y="276450"/>
                  </a:cubicBezTo>
                  <a:cubicBezTo>
                    <a:pt x="265601" y="311528"/>
                    <a:pt x="219252" y="331560"/>
                    <a:pt x="170602" y="33153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57" name="Google Shape;57;p43"/>
            <p:cNvSpPr/>
            <p:nvPr/>
          </p:nvSpPr>
          <p:spPr>
            <a:xfrm>
              <a:off x="1614542" y="317551"/>
              <a:ext cx="225411" cy="431955"/>
            </a:xfrm>
            <a:custGeom>
              <a:rect b="b" l="l" r="r" t="t"/>
              <a:pathLst>
                <a:path extrusionOk="0" h="431955" w="225411">
                  <a:moveTo>
                    <a:pt x="223351" y="385134"/>
                  </a:moveTo>
                  <a:cubicBezTo>
                    <a:pt x="216940" y="370648"/>
                    <a:pt x="199630" y="363917"/>
                    <a:pt x="184650" y="370085"/>
                  </a:cubicBezTo>
                  <a:cubicBezTo>
                    <a:pt x="178432" y="372493"/>
                    <a:pt x="152631" y="379717"/>
                    <a:pt x="138021" y="370085"/>
                  </a:cubicBezTo>
                  <a:cubicBezTo>
                    <a:pt x="127141" y="363012"/>
                    <a:pt x="122478" y="353983"/>
                    <a:pt x="122478" y="316511"/>
                  </a:cubicBezTo>
                  <a:lnTo>
                    <a:pt x="122478" y="163312"/>
                  </a:lnTo>
                  <a:lnTo>
                    <a:pt x="174080" y="163312"/>
                  </a:lnTo>
                  <a:cubicBezTo>
                    <a:pt x="190390" y="163312"/>
                    <a:pt x="203612" y="150509"/>
                    <a:pt x="203612" y="134719"/>
                  </a:cubicBezTo>
                  <a:cubicBezTo>
                    <a:pt x="203612" y="118927"/>
                    <a:pt x="190390" y="106125"/>
                    <a:pt x="174080" y="106125"/>
                  </a:cubicBezTo>
                  <a:lnTo>
                    <a:pt x="121390" y="106125"/>
                  </a:lnTo>
                  <a:lnTo>
                    <a:pt x="121390" y="26666"/>
                  </a:lnTo>
                  <a:cubicBezTo>
                    <a:pt x="120204" y="10833"/>
                    <a:pt x="105987" y="-1071"/>
                    <a:pt x="89634" y="77"/>
                  </a:cubicBezTo>
                  <a:cubicBezTo>
                    <a:pt x="74931" y="1109"/>
                    <a:pt x="63238" y="12431"/>
                    <a:pt x="62172" y="26666"/>
                  </a:cubicBezTo>
                  <a:lnTo>
                    <a:pt x="62172" y="106125"/>
                  </a:lnTo>
                  <a:lnTo>
                    <a:pt x="29532" y="106125"/>
                  </a:lnTo>
                  <a:cubicBezTo>
                    <a:pt x="13222" y="106125"/>
                    <a:pt x="0" y="118927"/>
                    <a:pt x="0" y="134719"/>
                  </a:cubicBezTo>
                  <a:cubicBezTo>
                    <a:pt x="0" y="150509"/>
                    <a:pt x="13222" y="163312"/>
                    <a:pt x="29532" y="163312"/>
                  </a:cubicBezTo>
                  <a:lnTo>
                    <a:pt x="62638" y="163312"/>
                  </a:lnTo>
                  <a:lnTo>
                    <a:pt x="62638" y="315758"/>
                  </a:lnTo>
                  <a:cubicBezTo>
                    <a:pt x="62638" y="353080"/>
                    <a:pt x="65902" y="391756"/>
                    <a:pt x="103982" y="416888"/>
                  </a:cubicBezTo>
                  <a:cubicBezTo>
                    <a:pt x="120035" y="427063"/>
                    <a:pt x="138888" y="432309"/>
                    <a:pt x="158071" y="431937"/>
                  </a:cubicBezTo>
                  <a:cubicBezTo>
                    <a:pt x="174996" y="431771"/>
                    <a:pt x="191748" y="428608"/>
                    <a:pt x="207498" y="422607"/>
                  </a:cubicBezTo>
                  <a:cubicBezTo>
                    <a:pt x="222480" y="416336"/>
                    <a:pt x="229423" y="399529"/>
                    <a:pt x="223041" y="38498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58" name="Google Shape;58;p43"/>
            <p:cNvSpPr/>
            <p:nvPr/>
          </p:nvSpPr>
          <p:spPr>
            <a:xfrm>
              <a:off x="1897267" y="418255"/>
              <a:ext cx="309276" cy="331155"/>
            </a:xfrm>
            <a:custGeom>
              <a:rect b="b" l="l" r="r" t="t"/>
              <a:pathLst>
                <a:path extrusionOk="0" h="331155" w="309276">
                  <a:moveTo>
                    <a:pt x="160714" y="276003"/>
                  </a:moveTo>
                  <a:cubicBezTo>
                    <a:pt x="111133" y="276790"/>
                    <a:pt x="69003" y="241072"/>
                    <a:pt x="63260" y="193383"/>
                  </a:cubicBezTo>
                  <a:lnTo>
                    <a:pt x="262675" y="193383"/>
                  </a:lnTo>
                  <a:cubicBezTo>
                    <a:pt x="276345" y="194478"/>
                    <a:pt x="289819" y="189689"/>
                    <a:pt x="299512" y="180291"/>
                  </a:cubicBezTo>
                  <a:cubicBezTo>
                    <a:pt x="307403" y="170780"/>
                    <a:pt x="310738" y="158467"/>
                    <a:pt x="308682" y="146430"/>
                  </a:cubicBezTo>
                  <a:cubicBezTo>
                    <a:pt x="306920" y="126019"/>
                    <a:pt x="301667" y="106033"/>
                    <a:pt x="293139" y="87288"/>
                  </a:cubicBezTo>
                  <a:cubicBezTo>
                    <a:pt x="285166" y="70022"/>
                    <a:pt x="273998" y="54314"/>
                    <a:pt x="260188" y="40937"/>
                  </a:cubicBezTo>
                  <a:cubicBezTo>
                    <a:pt x="246795" y="28088"/>
                    <a:pt x="230961" y="17868"/>
                    <a:pt x="213560" y="10839"/>
                  </a:cubicBezTo>
                  <a:cubicBezTo>
                    <a:pt x="195109" y="3555"/>
                    <a:pt x="175354" y="-128"/>
                    <a:pt x="155429" y="3"/>
                  </a:cubicBezTo>
                  <a:cubicBezTo>
                    <a:pt x="65747" y="3"/>
                    <a:pt x="0" y="69680"/>
                    <a:pt x="0" y="165543"/>
                  </a:cubicBezTo>
                  <a:cubicBezTo>
                    <a:pt x="0" y="261405"/>
                    <a:pt x="69477" y="331082"/>
                    <a:pt x="161491" y="331082"/>
                  </a:cubicBezTo>
                  <a:cubicBezTo>
                    <a:pt x="177453" y="331499"/>
                    <a:pt x="193411" y="330136"/>
                    <a:pt x="209052" y="327019"/>
                  </a:cubicBezTo>
                  <a:cubicBezTo>
                    <a:pt x="237059" y="321425"/>
                    <a:pt x="262927" y="308459"/>
                    <a:pt x="283813" y="289547"/>
                  </a:cubicBezTo>
                  <a:lnTo>
                    <a:pt x="283813" y="289547"/>
                  </a:lnTo>
                  <a:cubicBezTo>
                    <a:pt x="289689" y="283547"/>
                    <a:pt x="292873" y="275541"/>
                    <a:pt x="292673" y="267274"/>
                  </a:cubicBezTo>
                  <a:cubicBezTo>
                    <a:pt x="292306" y="259690"/>
                    <a:pt x="288772" y="252573"/>
                    <a:pt x="282881" y="247560"/>
                  </a:cubicBezTo>
                  <a:lnTo>
                    <a:pt x="282881" y="247560"/>
                  </a:lnTo>
                  <a:cubicBezTo>
                    <a:pt x="277564" y="242756"/>
                    <a:pt x="270569" y="240069"/>
                    <a:pt x="263297" y="240036"/>
                  </a:cubicBezTo>
                  <a:cubicBezTo>
                    <a:pt x="254296" y="241227"/>
                    <a:pt x="245887" y="245062"/>
                    <a:pt x="239205" y="251021"/>
                  </a:cubicBezTo>
                  <a:cubicBezTo>
                    <a:pt x="217602" y="268720"/>
                    <a:pt x="189724" y="277574"/>
                    <a:pt x="161491" y="275702"/>
                  </a:cubicBezTo>
                  <a:moveTo>
                    <a:pt x="283813" y="289697"/>
                  </a:moveTo>
                  <a:lnTo>
                    <a:pt x="283813" y="289697"/>
                  </a:lnTo>
                  <a:cubicBezTo>
                    <a:pt x="289689" y="283697"/>
                    <a:pt x="292873" y="275691"/>
                    <a:pt x="292673" y="267425"/>
                  </a:cubicBezTo>
                  <a:moveTo>
                    <a:pt x="246044" y="137853"/>
                  </a:moveTo>
                  <a:lnTo>
                    <a:pt x="63260" y="137853"/>
                  </a:lnTo>
                  <a:cubicBezTo>
                    <a:pt x="71342" y="83225"/>
                    <a:pt x="108956" y="55233"/>
                    <a:pt x="154807" y="55233"/>
                  </a:cubicBezTo>
                  <a:cubicBezTo>
                    <a:pt x="200659" y="55233"/>
                    <a:pt x="232522" y="81720"/>
                    <a:pt x="244956" y="127920"/>
                  </a:cubicBezTo>
                  <a:cubicBezTo>
                    <a:pt x="245764" y="131177"/>
                    <a:pt x="246232" y="134504"/>
                    <a:pt x="246355" y="1378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59" name="Google Shape;59;p43"/>
            <p:cNvSpPr/>
            <p:nvPr/>
          </p:nvSpPr>
          <p:spPr>
            <a:xfrm>
              <a:off x="723170" y="418257"/>
              <a:ext cx="248132" cy="330929"/>
            </a:xfrm>
            <a:custGeom>
              <a:rect b="b" l="l" r="r" t="t"/>
              <a:pathLst>
                <a:path extrusionOk="0" h="330929" w="248132">
                  <a:moveTo>
                    <a:pt x="247895" y="230854"/>
                  </a:moveTo>
                  <a:cubicBezTo>
                    <a:pt x="246341" y="173216"/>
                    <a:pt x="188988" y="153201"/>
                    <a:pt x="141271" y="136647"/>
                  </a:cubicBezTo>
                  <a:lnTo>
                    <a:pt x="137385" y="136647"/>
                  </a:lnTo>
                  <a:cubicBezTo>
                    <a:pt x="95730" y="121598"/>
                    <a:pt x="64645" y="109559"/>
                    <a:pt x="68530" y="83373"/>
                  </a:cubicBezTo>
                  <a:cubicBezTo>
                    <a:pt x="71794" y="62305"/>
                    <a:pt x="96352" y="57790"/>
                    <a:pt x="116403" y="57790"/>
                  </a:cubicBezTo>
                  <a:cubicBezTo>
                    <a:pt x="140789" y="57080"/>
                    <a:pt x="164533" y="65424"/>
                    <a:pt x="182771" y="81116"/>
                  </a:cubicBezTo>
                  <a:cubicBezTo>
                    <a:pt x="194338" y="92367"/>
                    <a:pt x="213134" y="92409"/>
                    <a:pt x="224754" y="81209"/>
                  </a:cubicBezTo>
                  <a:cubicBezTo>
                    <a:pt x="225287" y="80696"/>
                    <a:pt x="225800" y="80162"/>
                    <a:pt x="226291" y="79611"/>
                  </a:cubicBezTo>
                  <a:cubicBezTo>
                    <a:pt x="237507" y="67026"/>
                    <a:pt x="236063" y="48020"/>
                    <a:pt x="223064" y="37161"/>
                  </a:cubicBezTo>
                  <a:cubicBezTo>
                    <a:pt x="221881" y="36171"/>
                    <a:pt x="220621" y="35270"/>
                    <a:pt x="219297" y="34464"/>
                  </a:cubicBezTo>
                  <a:cubicBezTo>
                    <a:pt x="189861" y="11986"/>
                    <a:pt x="153424" y="-163"/>
                    <a:pt x="115936" y="2"/>
                  </a:cubicBezTo>
                  <a:lnTo>
                    <a:pt x="111273" y="2"/>
                  </a:lnTo>
                  <a:cubicBezTo>
                    <a:pt x="73193" y="2"/>
                    <a:pt x="49102" y="9031"/>
                    <a:pt x="29051" y="30100"/>
                  </a:cubicBezTo>
                  <a:cubicBezTo>
                    <a:pt x="13065" y="46191"/>
                    <a:pt x="4729" y="68005"/>
                    <a:pt x="6048" y="90296"/>
                  </a:cubicBezTo>
                  <a:cubicBezTo>
                    <a:pt x="8069" y="144924"/>
                    <a:pt x="56252" y="166745"/>
                    <a:pt x="101326" y="181794"/>
                  </a:cubicBezTo>
                  <a:lnTo>
                    <a:pt x="120444" y="188265"/>
                  </a:lnTo>
                  <a:cubicBezTo>
                    <a:pt x="155571" y="199853"/>
                    <a:pt x="185879" y="209936"/>
                    <a:pt x="184947" y="236723"/>
                  </a:cubicBezTo>
                  <a:cubicBezTo>
                    <a:pt x="183605" y="250550"/>
                    <a:pt x="174354" y="262476"/>
                    <a:pt x="161011" y="267574"/>
                  </a:cubicBezTo>
                  <a:cubicBezTo>
                    <a:pt x="150297" y="272451"/>
                    <a:pt x="138652" y="275116"/>
                    <a:pt x="126816" y="275399"/>
                  </a:cubicBezTo>
                  <a:cubicBezTo>
                    <a:pt x="117943" y="275562"/>
                    <a:pt x="109068" y="275211"/>
                    <a:pt x="100238" y="274346"/>
                  </a:cubicBezTo>
                  <a:lnTo>
                    <a:pt x="97596" y="274346"/>
                  </a:lnTo>
                  <a:cubicBezTo>
                    <a:pt x="79747" y="271187"/>
                    <a:pt x="63043" y="263619"/>
                    <a:pt x="49102" y="252374"/>
                  </a:cubicBezTo>
                  <a:cubicBezTo>
                    <a:pt x="37881" y="241494"/>
                    <a:pt x="19675" y="241480"/>
                    <a:pt x="8437" y="252345"/>
                  </a:cubicBezTo>
                  <a:cubicBezTo>
                    <a:pt x="-2801" y="263209"/>
                    <a:pt x="-2814" y="280838"/>
                    <a:pt x="8407" y="291718"/>
                  </a:cubicBezTo>
                  <a:cubicBezTo>
                    <a:pt x="9773" y="293043"/>
                    <a:pt x="11274" y="294230"/>
                    <a:pt x="12887" y="295264"/>
                  </a:cubicBezTo>
                  <a:cubicBezTo>
                    <a:pt x="32389" y="310948"/>
                    <a:pt x="55453" y="321934"/>
                    <a:pt x="80188" y="327318"/>
                  </a:cubicBezTo>
                  <a:cubicBezTo>
                    <a:pt x="88642" y="329080"/>
                    <a:pt x="97210" y="330287"/>
                    <a:pt x="105833" y="330930"/>
                  </a:cubicBezTo>
                  <a:lnTo>
                    <a:pt x="122931" y="330930"/>
                  </a:lnTo>
                  <a:cubicBezTo>
                    <a:pt x="162100" y="330712"/>
                    <a:pt x="199507" y="315128"/>
                    <a:pt x="226602" y="287739"/>
                  </a:cubicBezTo>
                  <a:cubicBezTo>
                    <a:pt x="241304" y="272188"/>
                    <a:pt x="249021" y="251616"/>
                    <a:pt x="248051" y="230553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60" name="Google Shape;60;p43"/>
            <p:cNvSpPr/>
            <p:nvPr/>
          </p:nvSpPr>
          <p:spPr>
            <a:xfrm>
              <a:off x="1473722" y="420185"/>
              <a:ext cx="59220" cy="329302"/>
            </a:xfrm>
            <a:custGeom>
              <a:rect b="b" l="l" r="r" t="t"/>
              <a:pathLst>
                <a:path extrusionOk="0" h="329302" w="59220">
                  <a:moveTo>
                    <a:pt x="29067" y="329303"/>
                  </a:moveTo>
                  <a:cubicBezTo>
                    <a:pt x="12794" y="328973"/>
                    <a:pt x="-172" y="316017"/>
                    <a:pt x="2" y="300258"/>
                  </a:cubicBezTo>
                  <a:lnTo>
                    <a:pt x="2" y="26666"/>
                  </a:lnTo>
                  <a:cubicBezTo>
                    <a:pt x="1188" y="10833"/>
                    <a:pt x="15405" y="-1071"/>
                    <a:pt x="31757" y="77"/>
                  </a:cubicBezTo>
                  <a:cubicBezTo>
                    <a:pt x="46461" y="1109"/>
                    <a:pt x="58154" y="12431"/>
                    <a:pt x="59220" y="26666"/>
                  </a:cubicBezTo>
                  <a:lnTo>
                    <a:pt x="59220" y="300258"/>
                  </a:lnTo>
                  <a:cubicBezTo>
                    <a:pt x="59220" y="316049"/>
                    <a:pt x="45998" y="328851"/>
                    <a:pt x="29689" y="32885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61" name="Google Shape;61;p43"/>
            <p:cNvSpPr/>
            <p:nvPr/>
          </p:nvSpPr>
          <p:spPr>
            <a:xfrm>
              <a:off x="1036501" y="451216"/>
              <a:ext cx="133175" cy="264712"/>
            </a:xfrm>
            <a:custGeom>
              <a:rect b="b" l="l" r="r" t="t"/>
              <a:pathLst>
                <a:path extrusionOk="0" h="264712" w="133175">
                  <a:moveTo>
                    <a:pt x="0" y="132281"/>
                  </a:moveTo>
                  <a:cubicBezTo>
                    <a:pt x="-48" y="184017"/>
                    <a:pt x="24555" y="232882"/>
                    <a:pt x="66679" y="264713"/>
                  </a:cubicBezTo>
                  <a:cubicBezTo>
                    <a:pt x="142176" y="207346"/>
                    <a:pt x="155348" y="101582"/>
                    <a:pt x="96099" y="28485"/>
                  </a:cubicBezTo>
                  <a:cubicBezTo>
                    <a:pt x="87505" y="17883"/>
                    <a:pt x="77629" y="8320"/>
                    <a:pt x="66679" y="0"/>
                  </a:cubicBezTo>
                  <a:cubicBezTo>
                    <a:pt x="24561" y="31769"/>
                    <a:pt x="-47" y="80588"/>
                    <a:pt x="0" y="132281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62" name="Google Shape;62;p43"/>
            <p:cNvSpPr/>
            <p:nvPr/>
          </p:nvSpPr>
          <p:spPr>
            <a:xfrm>
              <a:off x="1145302" y="594319"/>
              <a:ext cx="236252" cy="157439"/>
            </a:xfrm>
            <a:custGeom>
              <a:rect b="b" l="l" r="r" t="t"/>
              <a:pathLst>
                <a:path extrusionOk="0" h="157439" w="236252">
                  <a:moveTo>
                    <a:pt x="0" y="145537"/>
                  </a:moveTo>
                  <a:cubicBezTo>
                    <a:pt x="89207" y="179803"/>
                    <a:pt x="190212" y="137561"/>
                    <a:pt x="225602" y="51189"/>
                  </a:cubicBezTo>
                  <a:cubicBezTo>
                    <a:pt x="230778" y="38558"/>
                    <a:pt x="234354" y="25366"/>
                    <a:pt x="236252" y="11902"/>
                  </a:cubicBezTo>
                  <a:cubicBezTo>
                    <a:pt x="147045" y="-22363"/>
                    <a:pt x="46040" y="19878"/>
                    <a:pt x="10650" y="106250"/>
                  </a:cubicBezTo>
                  <a:cubicBezTo>
                    <a:pt x="5474" y="118881"/>
                    <a:pt x="1898" y="132073"/>
                    <a:pt x="0" y="14553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63" name="Google Shape;63;p43"/>
            <p:cNvSpPr/>
            <p:nvPr/>
          </p:nvSpPr>
          <p:spPr>
            <a:xfrm>
              <a:off x="1145302" y="415547"/>
              <a:ext cx="235941" cy="157114"/>
            </a:xfrm>
            <a:custGeom>
              <a:rect b="b" l="l" r="r" t="t"/>
              <a:pathLst>
                <a:path extrusionOk="0" h="157114" w="235941">
                  <a:moveTo>
                    <a:pt x="0" y="11741"/>
                  </a:moveTo>
                  <a:cubicBezTo>
                    <a:pt x="11730" y="94983"/>
                    <a:pt x="85135" y="157059"/>
                    <a:pt x="171904" y="157114"/>
                  </a:cubicBezTo>
                  <a:cubicBezTo>
                    <a:pt x="193822" y="157119"/>
                    <a:pt x="215543" y="153137"/>
                    <a:pt x="235941" y="145376"/>
                  </a:cubicBezTo>
                  <a:cubicBezTo>
                    <a:pt x="224219" y="62191"/>
                    <a:pt x="150903" y="134"/>
                    <a:pt x="64192" y="3"/>
                  </a:cubicBezTo>
                  <a:cubicBezTo>
                    <a:pt x="42215" y="-116"/>
                    <a:pt x="20419" y="3870"/>
                    <a:pt x="0" y="11741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pic>
        <p:nvPicPr>
          <p:cNvPr descr="D:\Users\S06080\Documents\Pictos, vector et logo\Réseaux sociaux\facebook-logo-blanc.png" id="64" name="Google Shape;6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449" y="5563159"/>
            <a:ext cx="142082" cy="142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Users\S06080\Documents\Pictos, vector et logo\Réseaux sociaux\twitter-logo-blanc.png" id="65" name="Google Shape;65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449" y="5802145"/>
            <a:ext cx="142082" cy="1153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Users\S06080\Documents\Pictos, vector et logo\Réseaux sociaux\linkedin-logo.png" id="66" name="Google Shape;66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448" y="6017636"/>
            <a:ext cx="142083" cy="14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56921" y="5564414"/>
            <a:ext cx="164892" cy="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3"/>
          <p:cNvSpPr txBox="1"/>
          <p:nvPr/>
        </p:nvSpPr>
        <p:spPr>
          <a:xfrm>
            <a:off x="825326" y="5484451"/>
            <a:ext cx="1441299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/soitec</a:t>
            </a:r>
            <a:endParaRPr b="0" i="0" sz="11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9" name="Google Shape;69;p43"/>
          <p:cNvSpPr txBox="1"/>
          <p:nvPr/>
        </p:nvSpPr>
        <p:spPr>
          <a:xfrm>
            <a:off x="825327" y="5722282"/>
            <a:ext cx="186233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@soitec_FR / @Soitec_EN</a:t>
            </a:r>
            <a:endParaRPr b="0" i="0" sz="11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70" name="Google Shape;70;p43"/>
          <p:cNvSpPr txBox="1"/>
          <p:nvPr/>
        </p:nvSpPr>
        <p:spPr>
          <a:xfrm>
            <a:off x="825326" y="5948398"/>
            <a:ext cx="301860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/soitec</a:t>
            </a:r>
            <a:endParaRPr b="0" i="0" sz="11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71" name="Google Shape;71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20704" y="5559425"/>
            <a:ext cx="695589" cy="69558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3"/>
          <p:cNvSpPr txBox="1"/>
          <p:nvPr/>
        </p:nvSpPr>
        <p:spPr>
          <a:xfrm>
            <a:off x="565284" y="5108895"/>
            <a:ext cx="30186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6A9DC5"/>
                </a:solidFill>
                <a:latin typeface="Ubuntu Medium"/>
                <a:ea typeface="Ubuntu Medium"/>
                <a:cs typeface="Ubuntu Medium"/>
                <a:sym typeface="Ubuntu Medium"/>
              </a:rPr>
              <a:t>www.soitec.com</a:t>
            </a:r>
            <a:endParaRPr b="1" i="0" sz="1400" u="none" cap="none" strike="noStrike">
              <a:solidFill>
                <a:srgbClr val="6A9DC5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73" name="Google Shape;73;p43"/>
          <p:cNvSpPr txBox="1"/>
          <p:nvPr>
            <p:ph type="ctrTitle"/>
          </p:nvPr>
        </p:nvSpPr>
        <p:spPr>
          <a:xfrm>
            <a:off x="632335" y="3344262"/>
            <a:ext cx="5760301" cy="419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82A"/>
              </a:buClr>
              <a:buSzPts val="2000"/>
              <a:buFont typeface="Ubuntu Light"/>
              <a:buNone/>
              <a:defRPr sz="2000">
                <a:solidFill>
                  <a:srgbClr val="76B82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3"/>
          <p:cNvSpPr txBox="1"/>
          <p:nvPr>
            <p:ph idx="1" type="body"/>
          </p:nvPr>
        </p:nvSpPr>
        <p:spPr>
          <a:xfrm>
            <a:off x="632335" y="3787681"/>
            <a:ext cx="5760301" cy="1092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i="0" sz="5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rgbClr val="FF000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>
                <a:solidFill>
                  <a:srgbClr val="FF000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>
                <a:solidFill>
                  <a:srgbClr val="FF000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>
                <a:solidFill>
                  <a:srgbClr val="FF0000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3"/>
          <p:cNvSpPr txBox="1"/>
          <p:nvPr/>
        </p:nvSpPr>
        <p:spPr>
          <a:xfrm>
            <a:off x="817419" y="6199475"/>
            <a:ext cx="301860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@soitec_corporate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2335" y="6254893"/>
            <a:ext cx="164200" cy="16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Section Break page">
  <p:cSld name="04_Section Break page">
    <p:bg>
      <p:bgPr>
        <a:solidFill>
          <a:srgbClr val="051449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40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rgbClr val="76B82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0" name="Google Shape;80;p40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81" name="Google Shape;8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40"/>
          <p:cNvSpPr txBox="1"/>
          <p:nvPr>
            <p:ph idx="1" type="subTitle"/>
          </p:nvPr>
        </p:nvSpPr>
        <p:spPr>
          <a:xfrm>
            <a:off x="1991506" y="2673711"/>
            <a:ext cx="5681141" cy="2139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7200"/>
              <a:buNone/>
              <a:defRPr b="0" sz="7200">
                <a:solidFill>
                  <a:srgbClr val="ACDE75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3" name="Google Shape;83;p40"/>
          <p:cNvSpPr txBox="1"/>
          <p:nvPr>
            <p:ph idx="2" type="body"/>
          </p:nvPr>
        </p:nvSpPr>
        <p:spPr>
          <a:xfrm>
            <a:off x="2001044" y="2019583"/>
            <a:ext cx="2327275" cy="573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>
                <a:solidFill>
                  <a:srgbClr val="ACB8C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4" name="Google Shape;84;p40"/>
          <p:cNvCxnSpPr/>
          <p:nvPr/>
        </p:nvCxnSpPr>
        <p:spPr>
          <a:xfrm>
            <a:off x="2103120" y="2593190"/>
            <a:ext cx="1845425" cy="0"/>
          </a:xfrm>
          <a:prstGeom prst="straightConnector1">
            <a:avLst/>
          </a:prstGeom>
          <a:noFill/>
          <a:ln cap="flat" cmpd="sng" w="28575">
            <a:solidFill>
              <a:srgbClr val="A0A7BD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5" name="Google Shape;85;p40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6B82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0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p40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wo columns 0">
  <p:cSld name="CUSTOM_2_2_3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6837b272c6_0_922"/>
          <p:cNvSpPr txBox="1"/>
          <p:nvPr>
            <p:ph idx="1" type="body"/>
          </p:nvPr>
        </p:nvSpPr>
        <p:spPr>
          <a:xfrm>
            <a:off x="6486496" y="2069200"/>
            <a:ext cx="4890000" cy="3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90" name="Google Shape;90;g16837b272c6_0_922"/>
          <p:cNvSpPr txBox="1"/>
          <p:nvPr>
            <p:ph idx="2" type="body"/>
          </p:nvPr>
        </p:nvSpPr>
        <p:spPr>
          <a:xfrm>
            <a:off x="801567" y="2075679"/>
            <a:ext cx="4890000" cy="3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○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●"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91" name="Google Shape;91;g16837b272c6_0_922"/>
          <p:cNvSpPr/>
          <p:nvPr/>
        </p:nvSpPr>
        <p:spPr>
          <a:xfrm>
            <a:off x="10870976" y="6295157"/>
            <a:ext cx="1322061" cy="563285"/>
          </a:xfrm>
          <a:custGeom>
            <a:rect b="b" l="l" r="r" t="t"/>
            <a:pathLst>
              <a:path extrusionOk="0" h="542925" w="1274276">
                <a:moveTo>
                  <a:pt x="637138" y="0"/>
                </a:moveTo>
                <a:cubicBezTo>
                  <a:pt x="950139" y="0"/>
                  <a:pt x="1211283" y="222020"/>
                  <a:pt x="1271679" y="517166"/>
                </a:cubicBezTo>
                <a:lnTo>
                  <a:pt x="1274276" y="542925"/>
                </a:lnTo>
                <a:lnTo>
                  <a:pt x="0" y="542925"/>
                </a:lnTo>
                <a:lnTo>
                  <a:pt x="2597" y="517166"/>
                </a:lnTo>
                <a:cubicBezTo>
                  <a:pt x="62993" y="222020"/>
                  <a:pt x="324137" y="0"/>
                  <a:pt x="637138" y="0"/>
                </a:cubicBezTo>
                <a:close/>
              </a:path>
            </a:pathLst>
          </a:custGeom>
          <a:solidFill>
            <a:srgbClr val="04397A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g16837b272c6_0_9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48521" y="6523757"/>
            <a:ext cx="773604" cy="1896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16837b272c6_0_922"/>
          <p:cNvSpPr/>
          <p:nvPr/>
        </p:nvSpPr>
        <p:spPr>
          <a:xfrm>
            <a:off x="228600" y="6292068"/>
            <a:ext cx="359100" cy="359100"/>
          </a:xfrm>
          <a:prstGeom prst="ellipse">
            <a:avLst/>
          </a:prstGeom>
          <a:noFill/>
          <a:ln cap="flat" cmpd="sng" w="19050">
            <a:solidFill>
              <a:schemeClr val="l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-GB" sz="1100" u="none" cap="none" strike="noStrike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‹#›</a:t>
            </a:fld>
            <a:endParaRPr b="0" i="0" sz="1900" u="none" cap="none" strike="noStrik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16837b272c6_0_922"/>
          <p:cNvSpPr/>
          <p:nvPr/>
        </p:nvSpPr>
        <p:spPr>
          <a:xfrm>
            <a:off x="0" y="0"/>
            <a:ext cx="152400" cy="6014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" name="Google Shape;95;g16837b272c6_0_922"/>
          <p:cNvCxnSpPr/>
          <p:nvPr/>
        </p:nvCxnSpPr>
        <p:spPr>
          <a:xfrm>
            <a:off x="5497017" y="686900"/>
            <a:ext cx="1181100" cy="0"/>
          </a:xfrm>
          <a:prstGeom prst="straightConnector1">
            <a:avLst/>
          </a:prstGeom>
          <a:noFill/>
          <a:ln cap="rnd" cmpd="sng" w="1905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96" name="Google Shape;96;g16837b272c6_0_922"/>
          <p:cNvSpPr txBox="1"/>
          <p:nvPr>
            <p:ph idx="3" type="subTitle"/>
          </p:nvPr>
        </p:nvSpPr>
        <p:spPr>
          <a:xfrm>
            <a:off x="827067" y="1206100"/>
            <a:ext cx="4890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None/>
              <a:defRPr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7" name="Google Shape;97;g16837b272c6_0_922"/>
          <p:cNvSpPr txBox="1"/>
          <p:nvPr>
            <p:ph idx="4" type="subTitle"/>
          </p:nvPr>
        </p:nvSpPr>
        <p:spPr>
          <a:xfrm>
            <a:off x="6483700" y="1206100"/>
            <a:ext cx="4890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Ubuntu"/>
              <a:buNone/>
              <a:defRPr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8" name="Google Shape;98;g16837b272c6_0_922"/>
          <p:cNvSpPr txBox="1"/>
          <p:nvPr>
            <p:ph type="title"/>
          </p:nvPr>
        </p:nvSpPr>
        <p:spPr>
          <a:xfrm>
            <a:off x="0" y="9533"/>
            <a:ext cx="12192000" cy="6492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Ubuntu"/>
              <a:buNone/>
              <a:defRPr b="1" sz="240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9" name="Google Shape;99;g16837b272c6_0_922"/>
          <p:cNvSpPr txBox="1"/>
          <p:nvPr/>
        </p:nvSpPr>
        <p:spPr>
          <a:xfrm>
            <a:off x="1705533" y="6324233"/>
            <a:ext cx="40347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rgbClr val="7F7F7F"/>
                </a:solidFill>
                <a:latin typeface="Ubuntu"/>
                <a:ea typeface="Ubuntu"/>
                <a:cs typeface="Ubuntu"/>
                <a:sym typeface="Ubuntu"/>
              </a:rPr>
              <a:t>Soitec proprietary – no copying or distribution permitted</a:t>
            </a:r>
            <a:endParaRPr b="0" i="0" sz="1100" u="none" cap="none" strike="noStrike">
              <a:solidFill>
                <a:srgbClr val="7F7F7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01">
  <p:cSld name="Agenda 01">
    <p:bg>
      <p:bgPr>
        <a:gradFill>
          <a:gsLst>
            <a:gs pos="0">
              <a:srgbClr val="F4F8FB">
                <a:alpha val="14117"/>
              </a:srgbClr>
            </a:gs>
            <a:gs pos="100000">
              <a:srgbClr val="E7276C">
                <a:alpha val="3137"/>
              </a:srgbClr>
            </a:gs>
          </a:gsLst>
          <a:lin ang="5400000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2003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/>
          <p:cNvPicPr preferRelativeResize="0"/>
          <p:nvPr/>
        </p:nvPicPr>
        <p:blipFill rotWithShape="1">
          <a:blip r:embed="rId3">
            <a:alphaModFix amt="61000"/>
          </a:blip>
          <a:srcRect b="0" l="0" r="0" t="0"/>
          <a:stretch/>
        </p:blipFill>
        <p:spPr>
          <a:xfrm>
            <a:off x="6137609" y="203179"/>
            <a:ext cx="6430139" cy="645164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5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105" name="Google Shape;1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48292" y="6528944"/>
            <a:ext cx="762793" cy="17998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5"/>
          <p:cNvSpPr txBox="1"/>
          <p:nvPr>
            <p:ph idx="1" type="body"/>
          </p:nvPr>
        </p:nvSpPr>
        <p:spPr>
          <a:xfrm>
            <a:off x="2119767" y="1584617"/>
            <a:ext cx="3509984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rgbClr val="00ACE3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2" type="body"/>
          </p:nvPr>
        </p:nvSpPr>
        <p:spPr>
          <a:xfrm>
            <a:off x="2119766" y="1998987"/>
            <a:ext cx="350998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3" type="body"/>
          </p:nvPr>
        </p:nvSpPr>
        <p:spPr>
          <a:xfrm>
            <a:off x="2119767" y="2827727"/>
            <a:ext cx="2109333" cy="3290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b="0" i="0" sz="1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5"/>
          <p:cNvSpPr txBox="1"/>
          <p:nvPr>
            <p:ph idx="4" type="body"/>
          </p:nvPr>
        </p:nvSpPr>
        <p:spPr>
          <a:xfrm>
            <a:off x="4229100" y="2827727"/>
            <a:ext cx="1400651" cy="3290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solidFill>
                  <a:srgbClr val="00ACE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">
  <p:cSld name="1_Content">
    <p:bg>
      <p:bgPr>
        <a:solidFill>
          <a:srgbClr val="F6F6F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rgbClr val="0514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112" name="Google Shape;112;p27"/>
          <p:cNvGrpSpPr/>
          <p:nvPr/>
        </p:nvGrpSpPr>
        <p:grpSpPr>
          <a:xfrm>
            <a:off x="11147272" y="6528944"/>
            <a:ext cx="762531" cy="180485"/>
            <a:chOff x="11147272" y="6528944"/>
            <a:chExt cx="762531" cy="180485"/>
          </a:xfrm>
        </p:grpSpPr>
        <p:sp>
          <p:nvSpPr>
            <p:cNvPr id="113" name="Google Shape;113;p27"/>
            <p:cNvSpPr/>
            <p:nvPr/>
          </p:nvSpPr>
          <p:spPr>
            <a:xfrm>
              <a:off x="11454562" y="6528944"/>
              <a:ext cx="28460" cy="27556"/>
            </a:xfrm>
            <a:custGeom>
              <a:rect b="b" l="l" r="r" t="t"/>
              <a:pathLst>
                <a:path extrusionOk="0" h="27556" w="28460">
                  <a:moveTo>
                    <a:pt x="14230" y="0"/>
                  </a:moveTo>
                  <a:cubicBezTo>
                    <a:pt x="6371" y="0"/>
                    <a:pt x="0" y="6169"/>
                    <a:pt x="0" y="13778"/>
                  </a:cubicBezTo>
                  <a:cubicBezTo>
                    <a:pt x="0" y="21387"/>
                    <a:pt x="6371" y="27556"/>
                    <a:pt x="14230" y="27556"/>
                  </a:cubicBezTo>
                  <a:cubicBezTo>
                    <a:pt x="22090" y="27556"/>
                    <a:pt x="28461" y="21387"/>
                    <a:pt x="28461" y="13778"/>
                  </a:cubicBezTo>
                  <a:cubicBezTo>
                    <a:pt x="28461" y="6169"/>
                    <a:pt x="22090" y="0"/>
                    <a:pt x="1423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14" name="Google Shape;114;p27"/>
            <p:cNvSpPr/>
            <p:nvPr/>
          </p:nvSpPr>
          <p:spPr>
            <a:xfrm>
              <a:off x="11783806" y="6572016"/>
              <a:ext cx="125997" cy="136725"/>
            </a:xfrm>
            <a:custGeom>
              <a:rect b="b" l="l" r="r" t="t"/>
              <a:pathLst>
                <a:path extrusionOk="0" h="136725" w="125997">
                  <a:moveTo>
                    <a:pt x="70358" y="136539"/>
                  </a:moveTo>
                  <a:cubicBezTo>
                    <a:pt x="31417" y="136458"/>
                    <a:pt x="-84" y="105827"/>
                    <a:pt x="0" y="68123"/>
                  </a:cubicBezTo>
                  <a:cubicBezTo>
                    <a:pt x="84" y="30418"/>
                    <a:pt x="31718" y="-81"/>
                    <a:pt x="70659" y="0"/>
                  </a:cubicBezTo>
                  <a:cubicBezTo>
                    <a:pt x="89242" y="39"/>
                    <a:pt x="107055" y="7176"/>
                    <a:pt x="120228" y="19860"/>
                  </a:cubicBezTo>
                  <a:cubicBezTo>
                    <a:pt x="124689" y="24643"/>
                    <a:pt x="124298" y="32021"/>
                    <a:pt x="119356" y="36340"/>
                  </a:cubicBezTo>
                  <a:cubicBezTo>
                    <a:pt x="114786" y="40339"/>
                    <a:pt x="107831" y="40351"/>
                    <a:pt x="103241" y="36369"/>
                  </a:cubicBezTo>
                  <a:cubicBezTo>
                    <a:pt x="85037" y="18849"/>
                    <a:pt x="55615" y="18933"/>
                    <a:pt x="37519" y="36557"/>
                  </a:cubicBezTo>
                  <a:cubicBezTo>
                    <a:pt x="19424" y="54181"/>
                    <a:pt x="19514" y="82671"/>
                    <a:pt x="37712" y="100191"/>
                  </a:cubicBezTo>
                  <a:cubicBezTo>
                    <a:pt x="55916" y="117711"/>
                    <a:pt x="85338" y="117627"/>
                    <a:pt x="103434" y="100003"/>
                  </a:cubicBezTo>
                  <a:cubicBezTo>
                    <a:pt x="103959" y="99491"/>
                    <a:pt x="104472" y="98967"/>
                    <a:pt x="104972" y="98432"/>
                  </a:cubicBezTo>
                  <a:cubicBezTo>
                    <a:pt x="109414" y="93634"/>
                    <a:pt x="117036" y="93231"/>
                    <a:pt x="121991" y="97533"/>
                  </a:cubicBezTo>
                  <a:cubicBezTo>
                    <a:pt x="126946" y="101834"/>
                    <a:pt x="127362" y="109212"/>
                    <a:pt x="122920" y="114010"/>
                  </a:cubicBezTo>
                  <a:cubicBezTo>
                    <a:pt x="109536" y="128477"/>
                    <a:pt x="90421" y="136738"/>
                    <a:pt x="70358" y="136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15" name="Google Shape;115;p27"/>
            <p:cNvSpPr/>
            <p:nvPr/>
          </p:nvSpPr>
          <p:spPr>
            <a:xfrm>
              <a:off x="11514881" y="6530359"/>
              <a:ext cx="92961" cy="178141"/>
            </a:xfrm>
            <a:custGeom>
              <a:rect b="b" l="l" r="r" t="t"/>
              <a:pathLst>
                <a:path extrusionOk="0" h="178141" w="92961">
                  <a:moveTo>
                    <a:pt x="92112" y="158833"/>
                  </a:moveTo>
                  <a:cubicBezTo>
                    <a:pt x="89468" y="152858"/>
                    <a:pt x="82329" y="150082"/>
                    <a:pt x="76151" y="152626"/>
                  </a:cubicBezTo>
                  <a:cubicBezTo>
                    <a:pt x="73587" y="153619"/>
                    <a:pt x="62946" y="156598"/>
                    <a:pt x="56921" y="152626"/>
                  </a:cubicBezTo>
                  <a:cubicBezTo>
                    <a:pt x="52434" y="149709"/>
                    <a:pt x="50511" y="145985"/>
                    <a:pt x="50511" y="130532"/>
                  </a:cubicBezTo>
                  <a:lnTo>
                    <a:pt x="50511" y="67351"/>
                  </a:lnTo>
                  <a:lnTo>
                    <a:pt x="71792" y="67351"/>
                  </a:lnTo>
                  <a:cubicBezTo>
                    <a:pt x="78518" y="67351"/>
                    <a:pt x="83971" y="62071"/>
                    <a:pt x="83971" y="55559"/>
                  </a:cubicBezTo>
                  <a:cubicBezTo>
                    <a:pt x="83971" y="49046"/>
                    <a:pt x="78518" y="43767"/>
                    <a:pt x="71792" y="43767"/>
                  </a:cubicBezTo>
                  <a:lnTo>
                    <a:pt x="50062" y="43767"/>
                  </a:lnTo>
                  <a:lnTo>
                    <a:pt x="50062" y="10997"/>
                  </a:lnTo>
                  <a:cubicBezTo>
                    <a:pt x="49573" y="4468"/>
                    <a:pt x="43710" y="-442"/>
                    <a:pt x="36966" y="32"/>
                  </a:cubicBezTo>
                  <a:cubicBezTo>
                    <a:pt x="30902" y="457"/>
                    <a:pt x="26080" y="5127"/>
                    <a:pt x="25640" y="10997"/>
                  </a:cubicBezTo>
                  <a:lnTo>
                    <a:pt x="25640" y="43767"/>
                  </a:lnTo>
                  <a:lnTo>
                    <a:pt x="12179" y="43767"/>
                  </a:lnTo>
                  <a:cubicBezTo>
                    <a:pt x="5453" y="43767"/>
                    <a:pt x="0" y="49046"/>
                    <a:pt x="0" y="55559"/>
                  </a:cubicBezTo>
                  <a:cubicBezTo>
                    <a:pt x="0" y="62071"/>
                    <a:pt x="5453" y="67351"/>
                    <a:pt x="12179" y="67351"/>
                  </a:cubicBezTo>
                  <a:lnTo>
                    <a:pt x="25832" y="67351"/>
                  </a:lnTo>
                  <a:lnTo>
                    <a:pt x="25832" y="130221"/>
                  </a:lnTo>
                  <a:cubicBezTo>
                    <a:pt x="25832" y="145613"/>
                    <a:pt x="27179" y="161563"/>
                    <a:pt x="42883" y="171928"/>
                  </a:cubicBezTo>
                  <a:cubicBezTo>
                    <a:pt x="49503" y="176124"/>
                    <a:pt x="57279" y="178288"/>
                    <a:pt x="65190" y="178134"/>
                  </a:cubicBezTo>
                  <a:cubicBezTo>
                    <a:pt x="72170" y="178066"/>
                    <a:pt x="79079" y="176761"/>
                    <a:pt x="85574" y="174286"/>
                  </a:cubicBezTo>
                  <a:cubicBezTo>
                    <a:pt x="91752" y="171700"/>
                    <a:pt x="94616" y="164769"/>
                    <a:pt x="91984" y="158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16" name="Google Shape;116;p27"/>
            <p:cNvSpPr/>
            <p:nvPr/>
          </p:nvSpPr>
          <p:spPr>
            <a:xfrm>
              <a:off x="11631479" y="6571890"/>
              <a:ext cx="127548" cy="136571"/>
            </a:xfrm>
            <a:custGeom>
              <a:rect b="b" l="l" r="r" t="t"/>
              <a:pathLst>
                <a:path extrusionOk="0" h="136571" w="127548">
                  <a:moveTo>
                    <a:pt x="66280" y="113826"/>
                  </a:moveTo>
                  <a:cubicBezTo>
                    <a:pt x="45832" y="114150"/>
                    <a:pt x="28457" y="99420"/>
                    <a:pt x="26089" y="79753"/>
                  </a:cubicBezTo>
                  <a:lnTo>
                    <a:pt x="108329" y="79753"/>
                  </a:lnTo>
                  <a:cubicBezTo>
                    <a:pt x="113967" y="80204"/>
                    <a:pt x="119524" y="78229"/>
                    <a:pt x="123521" y="74353"/>
                  </a:cubicBezTo>
                  <a:cubicBezTo>
                    <a:pt x="126776" y="70431"/>
                    <a:pt x="128151" y="65353"/>
                    <a:pt x="127303" y="60389"/>
                  </a:cubicBezTo>
                  <a:cubicBezTo>
                    <a:pt x="126576" y="51971"/>
                    <a:pt x="124410" y="43729"/>
                    <a:pt x="120893" y="35998"/>
                  </a:cubicBezTo>
                  <a:cubicBezTo>
                    <a:pt x="117605" y="28878"/>
                    <a:pt x="112999" y="22399"/>
                    <a:pt x="107304" y="16883"/>
                  </a:cubicBezTo>
                  <a:cubicBezTo>
                    <a:pt x="101780" y="11584"/>
                    <a:pt x="95250" y="7369"/>
                    <a:pt x="88074" y="4470"/>
                  </a:cubicBezTo>
                  <a:cubicBezTo>
                    <a:pt x="80464" y="1466"/>
                    <a:pt x="72317" y="-53"/>
                    <a:pt x="64100" y="1"/>
                  </a:cubicBezTo>
                  <a:cubicBezTo>
                    <a:pt x="27114" y="1"/>
                    <a:pt x="0" y="28737"/>
                    <a:pt x="0" y="68271"/>
                  </a:cubicBezTo>
                  <a:cubicBezTo>
                    <a:pt x="0" y="107806"/>
                    <a:pt x="28653" y="136541"/>
                    <a:pt x="66600" y="136541"/>
                  </a:cubicBezTo>
                  <a:cubicBezTo>
                    <a:pt x="73183" y="136713"/>
                    <a:pt x="79764" y="136151"/>
                    <a:pt x="86215" y="134865"/>
                  </a:cubicBezTo>
                  <a:cubicBezTo>
                    <a:pt x="97765" y="132558"/>
                    <a:pt x="108433" y="127211"/>
                    <a:pt x="117047" y="119411"/>
                  </a:cubicBezTo>
                  <a:lnTo>
                    <a:pt x="117047" y="119411"/>
                  </a:lnTo>
                  <a:cubicBezTo>
                    <a:pt x="119470" y="116937"/>
                    <a:pt x="120783" y="113635"/>
                    <a:pt x="120701" y="110226"/>
                  </a:cubicBezTo>
                  <a:cubicBezTo>
                    <a:pt x="120550" y="107098"/>
                    <a:pt x="119092" y="104163"/>
                    <a:pt x="116662" y="102096"/>
                  </a:cubicBezTo>
                  <a:lnTo>
                    <a:pt x="116662" y="102096"/>
                  </a:lnTo>
                  <a:cubicBezTo>
                    <a:pt x="114470" y="100115"/>
                    <a:pt x="111585" y="99006"/>
                    <a:pt x="108586" y="98993"/>
                  </a:cubicBezTo>
                  <a:cubicBezTo>
                    <a:pt x="104874" y="99484"/>
                    <a:pt x="101406" y="101066"/>
                    <a:pt x="98650" y="103523"/>
                  </a:cubicBezTo>
                  <a:cubicBezTo>
                    <a:pt x="89741" y="110823"/>
                    <a:pt x="78244" y="114474"/>
                    <a:pt x="66600" y="113702"/>
                  </a:cubicBezTo>
                  <a:moveTo>
                    <a:pt x="117047" y="119474"/>
                  </a:moveTo>
                  <a:lnTo>
                    <a:pt x="117047" y="119474"/>
                  </a:lnTo>
                  <a:cubicBezTo>
                    <a:pt x="119470" y="116999"/>
                    <a:pt x="120783" y="113697"/>
                    <a:pt x="120701" y="110288"/>
                  </a:cubicBezTo>
                  <a:moveTo>
                    <a:pt x="101471" y="56852"/>
                  </a:moveTo>
                  <a:lnTo>
                    <a:pt x="26089" y="56852"/>
                  </a:lnTo>
                  <a:cubicBezTo>
                    <a:pt x="29422" y="34322"/>
                    <a:pt x="44934" y="22779"/>
                    <a:pt x="63844" y="22779"/>
                  </a:cubicBezTo>
                  <a:cubicBezTo>
                    <a:pt x="82753" y="22779"/>
                    <a:pt x="95894" y="33702"/>
                    <a:pt x="101022" y="52755"/>
                  </a:cubicBezTo>
                  <a:cubicBezTo>
                    <a:pt x="101355" y="54098"/>
                    <a:pt x="101548" y="55471"/>
                    <a:pt x="101599" y="568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17" name="Google Shape;117;p27"/>
            <p:cNvSpPr/>
            <p:nvPr/>
          </p:nvSpPr>
          <p:spPr>
            <a:xfrm>
              <a:off x="11147272" y="6571891"/>
              <a:ext cx="102331" cy="136478"/>
            </a:xfrm>
            <a:custGeom>
              <a:rect b="b" l="l" r="r" t="t"/>
              <a:pathLst>
                <a:path extrusionOk="0" h="136478" w="102331">
                  <a:moveTo>
                    <a:pt x="102234" y="95206"/>
                  </a:moveTo>
                  <a:cubicBezTo>
                    <a:pt x="101593" y="71436"/>
                    <a:pt x="77940" y="63181"/>
                    <a:pt x="58261" y="56354"/>
                  </a:cubicBezTo>
                  <a:lnTo>
                    <a:pt x="56659" y="56354"/>
                  </a:lnTo>
                  <a:cubicBezTo>
                    <a:pt x="39480" y="50148"/>
                    <a:pt x="26660" y="45183"/>
                    <a:pt x="28263" y="34384"/>
                  </a:cubicBezTo>
                  <a:cubicBezTo>
                    <a:pt x="29609" y="25695"/>
                    <a:pt x="39736" y="23833"/>
                    <a:pt x="48005" y="23833"/>
                  </a:cubicBezTo>
                  <a:cubicBezTo>
                    <a:pt x="58063" y="23540"/>
                    <a:pt x="67855" y="26982"/>
                    <a:pt x="75376" y="33453"/>
                  </a:cubicBezTo>
                  <a:cubicBezTo>
                    <a:pt x="80147" y="38093"/>
                    <a:pt x="87898" y="38110"/>
                    <a:pt x="92690" y="33491"/>
                  </a:cubicBezTo>
                  <a:cubicBezTo>
                    <a:pt x="92910" y="33280"/>
                    <a:pt x="93122" y="33059"/>
                    <a:pt x="93324" y="32832"/>
                  </a:cubicBezTo>
                  <a:cubicBezTo>
                    <a:pt x="97950" y="27642"/>
                    <a:pt x="97354" y="19804"/>
                    <a:pt x="91994" y="15325"/>
                  </a:cubicBezTo>
                  <a:cubicBezTo>
                    <a:pt x="91506" y="14917"/>
                    <a:pt x="90986" y="14546"/>
                    <a:pt x="90440" y="14213"/>
                  </a:cubicBezTo>
                  <a:cubicBezTo>
                    <a:pt x="78300" y="4943"/>
                    <a:pt x="63273" y="-67"/>
                    <a:pt x="47813" y="1"/>
                  </a:cubicBezTo>
                  <a:lnTo>
                    <a:pt x="45890" y="1"/>
                  </a:lnTo>
                  <a:cubicBezTo>
                    <a:pt x="30186" y="1"/>
                    <a:pt x="20250" y="3724"/>
                    <a:pt x="11981" y="12413"/>
                  </a:cubicBezTo>
                  <a:cubicBezTo>
                    <a:pt x="5388" y="19049"/>
                    <a:pt x="1950" y="28046"/>
                    <a:pt x="2494" y="37239"/>
                  </a:cubicBezTo>
                  <a:cubicBezTo>
                    <a:pt x="3328" y="59768"/>
                    <a:pt x="23199" y="68767"/>
                    <a:pt x="41788" y="74973"/>
                  </a:cubicBezTo>
                  <a:lnTo>
                    <a:pt x="49672" y="77642"/>
                  </a:lnTo>
                  <a:cubicBezTo>
                    <a:pt x="64159" y="82421"/>
                    <a:pt x="76658" y="86579"/>
                    <a:pt x="76274" y="97626"/>
                  </a:cubicBezTo>
                  <a:cubicBezTo>
                    <a:pt x="75720" y="103329"/>
                    <a:pt x="71905" y="108247"/>
                    <a:pt x="66402" y="110350"/>
                  </a:cubicBezTo>
                  <a:cubicBezTo>
                    <a:pt x="61984" y="112361"/>
                    <a:pt x="57181" y="113460"/>
                    <a:pt x="52300" y="113577"/>
                  </a:cubicBezTo>
                  <a:cubicBezTo>
                    <a:pt x="48641" y="113644"/>
                    <a:pt x="44980" y="113499"/>
                    <a:pt x="41339" y="113142"/>
                  </a:cubicBezTo>
                  <a:lnTo>
                    <a:pt x="40249" y="113142"/>
                  </a:lnTo>
                  <a:cubicBezTo>
                    <a:pt x="32888" y="111840"/>
                    <a:pt x="26000" y="108718"/>
                    <a:pt x="20250" y="104081"/>
                  </a:cubicBezTo>
                  <a:cubicBezTo>
                    <a:pt x="15622" y="99594"/>
                    <a:pt x="8114" y="99588"/>
                    <a:pt x="3479" y="104069"/>
                  </a:cubicBezTo>
                  <a:cubicBezTo>
                    <a:pt x="-1155" y="108550"/>
                    <a:pt x="-1161" y="115820"/>
                    <a:pt x="3467" y="120307"/>
                  </a:cubicBezTo>
                  <a:cubicBezTo>
                    <a:pt x="4031" y="120853"/>
                    <a:pt x="4650" y="121343"/>
                    <a:pt x="5315" y="121769"/>
                  </a:cubicBezTo>
                  <a:cubicBezTo>
                    <a:pt x="13357" y="128237"/>
                    <a:pt x="22869" y="132768"/>
                    <a:pt x="33070" y="134989"/>
                  </a:cubicBezTo>
                  <a:cubicBezTo>
                    <a:pt x="36557" y="135715"/>
                    <a:pt x="40090" y="136213"/>
                    <a:pt x="43647" y="136478"/>
                  </a:cubicBezTo>
                  <a:lnTo>
                    <a:pt x="50698" y="136478"/>
                  </a:lnTo>
                  <a:cubicBezTo>
                    <a:pt x="66852" y="136388"/>
                    <a:pt x="82279" y="129962"/>
                    <a:pt x="93452" y="118666"/>
                  </a:cubicBezTo>
                  <a:cubicBezTo>
                    <a:pt x="99516" y="112252"/>
                    <a:pt x="102698" y="103768"/>
                    <a:pt x="102298" y="950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18" name="Google Shape;118;p27"/>
            <p:cNvSpPr/>
            <p:nvPr/>
          </p:nvSpPr>
          <p:spPr>
            <a:xfrm>
              <a:off x="11456805" y="6572686"/>
              <a:ext cx="24422" cy="135807"/>
            </a:xfrm>
            <a:custGeom>
              <a:rect b="b" l="l" r="r" t="t"/>
              <a:pathLst>
                <a:path extrusionOk="0" h="135807" w="24422">
                  <a:moveTo>
                    <a:pt x="11987" y="135807"/>
                  </a:moveTo>
                  <a:cubicBezTo>
                    <a:pt x="5276" y="135671"/>
                    <a:pt x="-71" y="130328"/>
                    <a:pt x="1" y="123829"/>
                  </a:cubicBezTo>
                  <a:lnTo>
                    <a:pt x="1" y="10997"/>
                  </a:lnTo>
                  <a:cubicBezTo>
                    <a:pt x="490" y="4468"/>
                    <a:pt x="6353" y="-442"/>
                    <a:pt x="13097" y="32"/>
                  </a:cubicBezTo>
                  <a:cubicBezTo>
                    <a:pt x="19161" y="457"/>
                    <a:pt x="23983" y="5127"/>
                    <a:pt x="24423" y="10997"/>
                  </a:cubicBezTo>
                  <a:lnTo>
                    <a:pt x="24423" y="123829"/>
                  </a:lnTo>
                  <a:cubicBezTo>
                    <a:pt x="24423" y="130341"/>
                    <a:pt x="18970" y="135621"/>
                    <a:pt x="12244" y="1356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19" name="Google Shape;119;p27"/>
            <p:cNvSpPr/>
            <p:nvPr/>
          </p:nvSpPr>
          <p:spPr>
            <a:xfrm>
              <a:off x="11276492" y="6585483"/>
              <a:ext cx="54922" cy="109169"/>
            </a:xfrm>
            <a:custGeom>
              <a:rect b="b" l="l" r="r" t="t"/>
              <a:pathLst>
                <a:path extrusionOk="0" h="109169" w="54922">
                  <a:moveTo>
                    <a:pt x="0" y="54554"/>
                  </a:moveTo>
                  <a:cubicBezTo>
                    <a:pt x="-20" y="75890"/>
                    <a:pt x="10127" y="96043"/>
                    <a:pt x="27499" y="109170"/>
                  </a:cubicBezTo>
                  <a:cubicBezTo>
                    <a:pt x="58634" y="85511"/>
                    <a:pt x="64067" y="41893"/>
                    <a:pt x="39632" y="11747"/>
                  </a:cubicBezTo>
                  <a:cubicBezTo>
                    <a:pt x="36088" y="7375"/>
                    <a:pt x="32015" y="3431"/>
                    <a:pt x="27499" y="0"/>
                  </a:cubicBezTo>
                  <a:cubicBezTo>
                    <a:pt x="10129" y="13102"/>
                    <a:pt x="-19" y="33235"/>
                    <a:pt x="0" y="54554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20" name="Google Shape;120;p27"/>
            <p:cNvSpPr/>
            <p:nvPr/>
          </p:nvSpPr>
          <p:spPr>
            <a:xfrm>
              <a:off x="11321362" y="6644500"/>
              <a:ext cx="97432" cy="64929"/>
            </a:xfrm>
            <a:custGeom>
              <a:rect b="b" l="l" r="r" t="t"/>
              <a:pathLst>
                <a:path extrusionOk="0" h="64929" w="97432">
                  <a:moveTo>
                    <a:pt x="0" y="60021"/>
                  </a:moveTo>
                  <a:cubicBezTo>
                    <a:pt x="36790" y="74152"/>
                    <a:pt x="78445" y="56731"/>
                    <a:pt x="93040" y="21111"/>
                  </a:cubicBezTo>
                  <a:cubicBezTo>
                    <a:pt x="95175" y="15902"/>
                    <a:pt x="96650" y="10461"/>
                    <a:pt x="97432" y="4908"/>
                  </a:cubicBezTo>
                  <a:cubicBezTo>
                    <a:pt x="60643" y="-9223"/>
                    <a:pt x="18987" y="8198"/>
                    <a:pt x="4392" y="43819"/>
                  </a:cubicBezTo>
                  <a:cubicBezTo>
                    <a:pt x="2258" y="49028"/>
                    <a:pt x="783" y="54468"/>
                    <a:pt x="0" y="600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21" name="Google Shape;121;p27"/>
            <p:cNvSpPr/>
            <p:nvPr/>
          </p:nvSpPr>
          <p:spPr>
            <a:xfrm>
              <a:off x="11321362" y="6570773"/>
              <a:ext cx="97304" cy="64795"/>
            </a:xfrm>
            <a:custGeom>
              <a:rect b="b" l="l" r="r" t="t"/>
              <a:pathLst>
                <a:path extrusionOk="0" h="64795" w="97304">
                  <a:moveTo>
                    <a:pt x="0" y="4842"/>
                  </a:moveTo>
                  <a:cubicBezTo>
                    <a:pt x="4838" y="39172"/>
                    <a:pt x="35110" y="64772"/>
                    <a:pt x="70895" y="64795"/>
                  </a:cubicBezTo>
                  <a:cubicBezTo>
                    <a:pt x="79934" y="64797"/>
                    <a:pt x="88892" y="63155"/>
                    <a:pt x="97304" y="59954"/>
                  </a:cubicBezTo>
                  <a:cubicBezTo>
                    <a:pt x="92470" y="25648"/>
                    <a:pt x="62234" y="55"/>
                    <a:pt x="26473" y="1"/>
                  </a:cubicBezTo>
                  <a:cubicBezTo>
                    <a:pt x="17410" y="-48"/>
                    <a:pt x="8421" y="1596"/>
                    <a:pt x="0" y="4842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sp>
        <p:nvSpPr>
          <p:cNvPr id="122" name="Google Shape;122;p27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27"/>
          <p:cNvSpPr txBox="1"/>
          <p:nvPr>
            <p:ph idx="2" type="body"/>
          </p:nvPr>
        </p:nvSpPr>
        <p:spPr>
          <a:xfrm>
            <a:off x="731838" y="1905802"/>
            <a:ext cx="8469313" cy="4120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0" i="0" sz="1300"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27"/>
          <p:cNvSpPr txBox="1"/>
          <p:nvPr>
            <p:ph idx="3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25" name="Google Shape;125;p27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" name="Google Shape;126;p27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7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27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449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rgbClr val="051449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round image">
  <p:cSld name="Content and round image">
    <p:bg>
      <p:bgPr>
        <a:solidFill>
          <a:srgbClr val="F6F6F6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/>
          <p:nvPr/>
        </p:nvSpPr>
        <p:spPr>
          <a:xfrm>
            <a:off x="10883448" y="6288672"/>
            <a:ext cx="1316864" cy="569328"/>
          </a:xfrm>
          <a:custGeom>
            <a:rect b="b" l="l" r="r" t="t"/>
            <a:pathLst>
              <a:path extrusionOk="0" h="569328" w="1316864">
                <a:moveTo>
                  <a:pt x="658432" y="0"/>
                </a:moveTo>
                <a:cubicBezTo>
                  <a:pt x="981446" y="0"/>
                  <a:pt x="1250945" y="229123"/>
                  <a:pt x="1313273" y="533711"/>
                </a:cubicBezTo>
                <a:lnTo>
                  <a:pt x="1316864" y="569328"/>
                </a:lnTo>
                <a:lnTo>
                  <a:pt x="0" y="569328"/>
                </a:lnTo>
                <a:lnTo>
                  <a:pt x="3591" y="533711"/>
                </a:lnTo>
                <a:cubicBezTo>
                  <a:pt x="65919" y="229123"/>
                  <a:pt x="335418" y="0"/>
                  <a:pt x="658432" y="0"/>
                </a:cubicBezTo>
                <a:close/>
              </a:path>
            </a:pathLst>
          </a:custGeom>
          <a:solidFill>
            <a:srgbClr val="0514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131" name="Google Shape;131;p28"/>
          <p:cNvGrpSpPr/>
          <p:nvPr/>
        </p:nvGrpSpPr>
        <p:grpSpPr>
          <a:xfrm>
            <a:off x="11147272" y="6528944"/>
            <a:ext cx="762531" cy="180485"/>
            <a:chOff x="11147272" y="6528944"/>
            <a:chExt cx="762531" cy="180485"/>
          </a:xfrm>
        </p:grpSpPr>
        <p:sp>
          <p:nvSpPr>
            <p:cNvPr id="132" name="Google Shape;132;p28"/>
            <p:cNvSpPr/>
            <p:nvPr/>
          </p:nvSpPr>
          <p:spPr>
            <a:xfrm>
              <a:off x="11454562" y="6528944"/>
              <a:ext cx="28460" cy="27556"/>
            </a:xfrm>
            <a:custGeom>
              <a:rect b="b" l="l" r="r" t="t"/>
              <a:pathLst>
                <a:path extrusionOk="0" h="27556" w="28460">
                  <a:moveTo>
                    <a:pt x="14230" y="0"/>
                  </a:moveTo>
                  <a:cubicBezTo>
                    <a:pt x="6371" y="0"/>
                    <a:pt x="0" y="6169"/>
                    <a:pt x="0" y="13778"/>
                  </a:cubicBezTo>
                  <a:cubicBezTo>
                    <a:pt x="0" y="21387"/>
                    <a:pt x="6371" y="27556"/>
                    <a:pt x="14230" y="27556"/>
                  </a:cubicBezTo>
                  <a:cubicBezTo>
                    <a:pt x="22090" y="27556"/>
                    <a:pt x="28461" y="21387"/>
                    <a:pt x="28461" y="13778"/>
                  </a:cubicBezTo>
                  <a:cubicBezTo>
                    <a:pt x="28461" y="6169"/>
                    <a:pt x="22090" y="0"/>
                    <a:pt x="1423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11783806" y="6572016"/>
              <a:ext cx="125997" cy="136725"/>
            </a:xfrm>
            <a:custGeom>
              <a:rect b="b" l="l" r="r" t="t"/>
              <a:pathLst>
                <a:path extrusionOk="0" h="136725" w="125997">
                  <a:moveTo>
                    <a:pt x="70358" y="136539"/>
                  </a:moveTo>
                  <a:cubicBezTo>
                    <a:pt x="31417" y="136458"/>
                    <a:pt x="-84" y="105827"/>
                    <a:pt x="0" y="68123"/>
                  </a:cubicBezTo>
                  <a:cubicBezTo>
                    <a:pt x="84" y="30418"/>
                    <a:pt x="31718" y="-81"/>
                    <a:pt x="70659" y="0"/>
                  </a:cubicBezTo>
                  <a:cubicBezTo>
                    <a:pt x="89242" y="39"/>
                    <a:pt x="107055" y="7176"/>
                    <a:pt x="120228" y="19860"/>
                  </a:cubicBezTo>
                  <a:cubicBezTo>
                    <a:pt x="124689" y="24643"/>
                    <a:pt x="124298" y="32021"/>
                    <a:pt x="119356" y="36340"/>
                  </a:cubicBezTo>
                  <a:cubicBezTo>
                    <a:pt x="114786" y="40339"/>
                    <a:pt x="107831" y="40351"/>
                    <a:pt x="103241" y="36369"/>
                  </a:cubicBezTo>
                  <a:cubicBezTo>
                    <a:pt x="85037" y="18849"/>
                    <a:pt x="55615" y="18933"/>
                    <a:pt x="37519" y="36557"/>
                  </a:cubicBezTo>
                  <a:cubicBezTo>
                    <a:pt x="19424" y="54181"/>
                    <a:pt x="19514" y="82671"/>
                    <a:pt x="37712" y="100191"/>
                  </a:cubicBezTo>
                  <a:cubicBezTo>
                    <a:pt x="55916" y="117711"/>
                    <a:pt x="85338" y="117627"/>
                    <a:pt x="103434" y="100003"/>
                  </a:cubicBezTo>
                  <a:cubicBezTo>
                    <a:pt x="103959" y="99491"/>
                    <a:pt x="104472" y="98967"/>
                    <a:pt x="104972" y="98432"/>
                  </a:cubicBezTo>
                  <a:cubicBezTo>
                    <a:pt x="109414" y="93634"/>
                    <a:pt x="117036" y="93231"/>
                    <a:pt x="121991" y="97533"/>
                  </a:cubicBezTo>
                  <a:cubicBezTo>
                    <a:pt x="126946" y="101834"/>
                    <a:pt x="127362" y="109212"/>
                    <a:pt x="122920" y="114010"/>
                  </a:cubicBezTo>
                  <a:cubicBezTo>
                    <a:pt x="109536" y="128477"/>
                    <a:pt x="90421" y="136738"/>
                    <a:pt x="70358" y="136726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11514881" y="6530359"/>
              <a:ext cx="92961" cy="178141"/>
            </a:xfrm>
            <a:custGeom>
              <a:rect b="b" l="l" r="r" t="t"/>
              <a:pathLst>
                <a:path extrusionOk="0" h="178141" w="92961">
                  <a:moveTo>
                    <a:pt x="92112" y="158833"/>
                  </a:moveTo>
                  <a:cubicBezTo>
                    <a:pt x="89468" y="152858"/>
                    <a:pt x="82329" y="150082"/>
                    <a:pt x="76151" y="152626"/>
                  </a:cubicBezTo>
                  <a:cubicBezTo>
                    <a:pt x="73587" y="153619"/>
                    <a:pt x="62946" y="156598"/>
                    <a:pt x="56921" y="152626"/>
                  </a:cubicBezTo>
                  <a:cubicBezTo>
                    <a:pt x="52434" y="149709"/>
                    <a:pt x="50511" y="145985"/>
                    <a:pt x="50511" y="130532"/>
                  </a:cubicBezTo>
                  <a:lnTo>
                    <a:pt x="50511" y="67351"/>
                  </a:lnTo>
                  <a:lnTo>
                    <a:pt x="71792" y="67351"/>
                  </a:lnTo>
                  <a:cubicBezTo>
                    <a:pt x="78518" y="67351"/>
                    <a:pt x="83971" y="62071"/>
                    <a:pt x="83971" y="55559"/>
                  </a:cubicBezTo>
                  <a:cubicBezTo>
                    <a:pt x="83971" y="49046"/>
                    <a:pt x="78518" y="43767"/>
                    <a:pt x="71792" y="43767"/>
                  </a:cubicBezTo>
                  <a:lnTo>
                    <a:pt x="50062" y="43767"/>
                  </a:lnTo>
                  <a:lnTo>
                    <a:pt x="50062" y="10997"/>
                  </a:lnTo>
                  <a:cubicBezTo>
                    <a:pt x="49573" y="4468"/>
                    <a:pt x="43710" y="-442"/>
                    <a:pt x="36966" y="32"/>
                  </a:cubicBezTo>
                  <a:cubicBezTo>
                    <a:pt x="30902" y="457"/>
                    <a:pt x="26080" y="5127"/>
                    <a:pt x="25640" y="10997"/>
                  </a:cubicBezTo>
                  <a:lnTo>
                    <a:pt x="25640" y="43767"/>
                  </a:lnTo>
                  <a:lnTo>
                    <a:pt x="12179" y="43767"/>
                  </a:lnTo>
                  <a:cubicBezTo>
                    <a:pt x="5453" y="43767"/>
                    <a:pt x="0" y="49046"/>
                    <a:pt x="0" y="55559"/>
                  </a:cubicBezTo>
                  <a:cubicBezTo>
                    <a:pt x="0" y="62071"/>
                    <a:pt x="5453" y="67351"/>
                    <a:pt x="12179" y="67351"/>
                  </a:cubicBezTo>
                  <a:lnTo>
                    <a:pt x="25832" y="67351"/>
                  </a:lnTo>
                  <a:lnTo>
                    <a:pt x="25832" y="130221"/>
                  </a:lnTo>
                  <a:cubicBezTo>
                    <a:pt x="25832" y="145613"/>
                    <a:pt x="27179" y="161563"/>
                    <a:pt x="42883" y="171928"/>
                  </a:cubicBezTo>
                  <a:cubicBezTo>
                    <a:pt x="49503" y="176124"/>
                    <a:pt x="57279" y="178288"/>
                    <a:pt x="65190" y="178134"/>
                  </a:cubicBezTo>
                  <a:cubicBezTo>
                    <a:pt x="72170" y="178066"/>
                    <a:pt x="79079" y="176761"/>
                    <a:pt x="85574" y="174286"/>
                  </a:cubicBezTo>
                  <a:cubicBezTo>
                    <a:pt x="91752" y="171700"/>
                    <a:pt x="94616" y="164769"/>
                    <a:pt x="91984" y="15877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11631479" y="6571890"/>
              <a:ext cx="127548" cy="136571"/>
            </a:xfrm>
            <a:custGeom>
              <a:rect b="b" l="l" r="r" t="t"/>
              <a:pathLst>
                <a:path extrusionOk="0" h="136571" w="127548">
                  <a:moveTo>
                    <a:pt x="66280" y="113826"/>
                  </a:moveTo>
                  <a:cubicBezTo>
                    <a:pt x="45832" y="114150"/>
                    <a:pt x="28457" y="99420"/>
                    <a:pt x="26089" y="79753"/>
                  </a:cubicBezTo>
                  <a:lnTo>
                    <a:pt x="108329" y="79753"/>
                  </a:lnTo>
                  <a:cubicBezTo>
                    <a:pt x="113967" y="80204"/>
                    <a:pt x="119524" y="78229"/>
                    <a:pt x="123521" y="74353"/>
                  </a:cubicBezTo>
                  <a:cubicBezTo>
                    <a:pt x="126776" y="70431"/>
                    <a:pt x="128151" y="65353"/>
                    <a:pt x="127303" y="60389"/>
                  </a:cubicBezTo>
                  <a:cubicBezTo>
                    <a:pt x="126576" y="51971"/>
                    <a:pt x="124410" y="43729"/>
                    <a:pt x="120893" y="35998"/>
                  </a:cubicBezTo>
                  <a:cubicBezTo>
                    <a:pt x="117605" y="28878"/>
                    <a:pt x="112999" y="22399"/>
                    <a:pt x="107304" y="16883"/>
                  </a:cubicBezTo>
                  <a:cubicBezTo>
                    <a:pt x="101780" y="11584"/>
                    <a:pt x="95250" y="7369"/>
                    <a:pt x="88074" y="4470"/>
                  </a:cubicBezTo>
                  <a:cubicBezTo>
                    <a:pt x="80464" y="1466"/>
                    <a:pt x="72317" y="-53"/>
                    <a:pt x="64100" y="1"/>
                  </a:cubicBezTo>
                  <a:cubicBezTo>
                    <a:pt x="27114" y="1"/>
                    <a:pt x="0" y="28737"/>
                    <a:pt x="0" y="68271"/>
                  </a:cubicBezTo>
                  <a:cubicBezTo>
                    <a:pt x="0" y="107806"/>
                    <a:pt x="28653" y="136541"/>
                    <a:pt x="66600" y="136541"/>
                  </a:cubicBezTo>
                  <a:cubicBezTo>
                    <a:pt x="73183" y="136713"/>
                    <a:pt x="79764" y="136151"/>
                    <a:pt x="86215" y="134865"/>
                  </a:cubicBezTo>
                  <a:cubicBezTo>
                    <a:pt x="97765" y="132558"/>
                    <a:pt x="108433" y="127211"/>
                    <a:pt x="117047" y="119411"/>
                  </a:cubicBezTo>
                  <a:lnTo>
                    <a:pt x="117047" y="119411"/>
                  </a:lnTo>
                  <a:cubicBezTo>
                    <a:pt x="119470" y="116937"/>
                    <a:pt x="120783" y="113635"/>
                    <a:pt x="120701" y="110226"/>
                  </a:cubicBezTo>
                  <a:cubicBezTo>
                    <a:pt x="120550" y="107098"/>
                    <a:pt x="119092" y="104163"/>
                    <a:pt x="116662" y="102096"/>
                  </a:cubicBezTo>
                  <a:lnTo>
                    <a:pt x="116662" y="102096"/>
                  </a:lnTo>
                  <a:cubicBezTo>
                    <a:pt x="114470" y="100115"/>
                    <a:pt x="111585" y="99006"/>
                    <a:pt x="108586" y="98993"/>
                  </a:cubicBezTo>
                  <a:cubicBezTo>
                    <a:pt x="104874" y="99484"/>
                    <a:pt x="101406" y="101066"/>
                    <a:pt x="98650" y="103523"/>
                  </a:cubicBezTo>
                  <a:cubicBezTo>
                    <a:pt x="89741" y="110823"/>
                    <a:pt x="78244" y="114474"/>
                    <a:pt x="66600" y="113702"/>
                  </a:cubicBezTo>
                  <a:moveTo>
                    <a:pt x="117047" y="119474"/>
                  </a:moveTo>
                  <a:lnTo>
                    <a:pt x="117047" y="119474"/>
                  </a:lnTo>
                  <a:cubicBezTo>
                    <a:pt x="119470" y="116999"/>
                    <a:pt x="120783" y="113697"/>
                    <a:pt x="120701" y="110288"/>
                  </a:cubicBezTo>
                  <a:moveTo>
                    <a:pt x="101471" y="56852"/>
                  </a:moveTo>
                  <a:lnTo>
                    <a:pt x="26089" y="56852"/>
                  </a:lnTo>
                  <a:cubicBezTo>
                    <a:pt x="29422" y="34322"/>
                    <a:pt x="44934" y="22779"/>
                    <a:pt x="63844" y="22779"/>
                  </a:cubicBezTo>
                  <a:cubicBezTo>
                    <a:pt x="82753" y="22779"/>
                    <a:pt x="95894" y="33702"/>
                    <a:pt x="101022" y="52755"/>
                  </a:cubicBezTo>
                  <a:cubicBezTo>
                    <a:pt x="101355" y="54098"/>
                    <a:pt x="101548" y="55471"/>
                    <a:pt x="101599" y="568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11147272" y="6571891"/>
              <a:ext cx="102331" cy="136478"/>
            </a:xfrm>
            <a:custGeom>
              <a:rect b="b" l="l" r="r" t="t"/>
              <a:pathLst>
                <a:path extrusionOk="0" h="136478" w="102331">
                  <a:moveTo>
                    <a:pt x="102234" y="95206"/>
                  </a:moveTo>
                  <a:cubicBezTo>
                    <a:pt x="101593" y="71436"/>
                    <a:pt x="77940" y="63181"/>
                    <a:pt x="58261" y="56354"/>
                  </a:cubicBezTo>
                  <a:lnTo>
                    <a:pt x="56659" y="56354"/>
                  </a:lnTo>
                  <a:cubicBezTo>
                    <a:pt x="39480" y="50148"/>
                    <a:pt x="26660" y="45183"/>
                    <a:pt x="28263" y="34384"/>
                  </a:cubicBezTo>
                  <a:cubicBezTo>
                    <a:pt x="29609" y="25695"/>
                    <a:pt x="39736" y="23833"/>
                    <a:pt x="48005" y="23833"/>
                  </a:cubicBezTo>
                  <a:cubicBezTo>
                    <a:pt x="58063" y="23540"/>
                    <a:pt x="67855" y="26982"/>
                    <a:pt x="75376" y="33453"/>
                  </a:cubicBezTo>
                  <a:cubicBezTo>
                    <a:pt x="80147" y="38093"/>
                    <a:pt x="87898" y="38110"/>
                    <a:pt x="92690" y="33491"/>
                  </a:cubicBezTo>
                  <a:cubicBezTo>
                    <a:pt x="92910" y="33280"/>
                    <a:pt x="93122" y="33059"/>
                    <a:pt x="93324" y="32832"/>
                  </a:cubicBezTo>
                  <a:cubicBezTo>
                    <a:pt x="97950" y="27642"/>
                    <a:pt x="97354" y="19804"/>
                    <a:pt x="91994" y="15325"/>
                  </a:cubicBezTo>
                  <a:cubicBezTo>
                    <a:pt x="91506" y="14917"/>
                    <a:pt x="90986" y="14546"/>
                    <a:pt x="90440" y="14213"/>
                  </a:cubicBezTo>
                  <a:cubicBezTo>
                    <a:pt x="78300" y="4943"/>
                    <a:pt x="63273" y="-67"/>
                    <a:pt x="47813" y="1"/>
                  </a:cubicBezTo>
                  <a:lnTo>
                    <a:pt x="45890" y="1"/>
                  </a:lnTo>
                  <a:cubicBezTo>
                    <a:pt x="30186" y="1"/>
                    <a:pt x="20250" y="3724"/>
                    <a:pt x="11981" y="12413"/>
                  </a:cubicBezTo>
                  <a:cubicBezTo>
                    <a:pt x="5388" y="19049"/>
                    <a:pt x="1950" y="28046"/>
                    <a:pt x="2494" y="37239"/>
                  </a:cubicBezTo>
                  <a:cubicBezTo>
                    <a:pt x="3328" y="59768"/>
                    <a:pt x="23199" y="68767"/>
                    <a:pt x="41788" y="74973"/>
                  </a:cubicBezTo>
                  <a:lnTo>
                    <a:pt x="49672" y="77642"/>
                  </a:lnTo>
                  <a:cubicBezTo>
                    <a:pt x="64159" y="82421"/>
                    <a:pt x="76658" y="86579"/>
                    <a:pt x="76274" y="97626"/>
                  </a:cubicBezTo>
                  <a:cubicBezTo>
                    <a:pt x="75720" y="103329"/>
                    <a:pt x="71905" y="108247"/>
                    <a:pt x="66402" y="110350"/>
                  </a:cubicBezTo>
                  <a:cubicBezTo>
                    <a:pt x="61984" y="112361"/>
                    <a:pt x="57181" y="113460"/>
                    <a:pt x="52300" y="113577"/>
                  </a:cubicBezTo>
                  <a:cubicBezTo>
                    <a:pt x="48641" y="113644"/>
                    <a:pt x="44980" y="113499"/>
                    <a:pt x="41339" y="113142"/>
                  </a:cubicBezTo>
                  <a:lnTo>
                    <a:pt x="40249" y="113142"/>
                  </a:lnTo>
                  <a:cubicBezTo>
                    <a:pt x="32888" y="111840"/>
                    <a:pt x="26000" y="108718"/>
                    <a:pt x="20250" y="104081"/>
                  </a:cubicBezTo>
                  <a:cubicBezTo>
                    <a:pt x="15622" y="99594"/>
                    <a:pt x="8114" y="99588"/>
                    <a:pt x="3479" y="104069"/>
                  </a:cubicBezTo>
                  <a:cubicBezTo>
                    <a:pt x="-1155" y="108550"/>
                    <a:pt x="-1161" y="115820"/>
                    <a:pt x="3467" y="120307"/>
                  </a:cubicBezTo>
                  <a:cubicBezTo>
                    <a:pt x="4031" y="120853"/>
                    <a:pt x="4650" y="121343"/>
                    <a:pt x="5315" y="121769"/>
                  </a:cubicBezTo>
                  <a:cubicBezTo>
                    <a:pt x="13357" y="128237"/>
                    <a:pt x="22869" y="132768"/>
                    <a:pt x="33070" y="134989"/>
                  </a:cubicBezTo>
                  <a:cubicBezTo>
                    <a:pt x="36557" y="135715"/>
                    <a:pt x="40090" y="136213"/>
                    <a:pt x="43647" y="136478"/>
                  </a:cubicBezTo>
                  <a:lnTo>
                    <a:pt x="50698" y="136478"/>
                  </a:lnTo>
                  <a:cubicBezTo>
                    <a:pt x="66852" y="136388"/>
                    <a:pt x="82279" y="129962"/>
                    <a:pt x="93452" y="118666"/>
                  </a:cubicBezTo>
                  <a:cubicBezTo>
                    <a:pt x="99516" y="112252"/>
                    <a:pt x="102698" y="103768"/>
                    <a:pt x="102298" y="9508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11456805" y="6572686"/>
              <a:ext cx="24422" cy="135807"/>
            </a:xfrm>
            <a:custGeom>
              <a:rect b="b" l="l" r="r" t="t"/>
              <a:pathLst>
                <a:path extrusionOk="0" h="135807" w="24422">
                  <a:moveTo>
                    <a:pt x="11987" y="135807"/>
                  </a:moveTo>
                  <a:cubicBezTo>
                    <a:pt x="5276" y="135671"/>
                    <a:pt x="-71" y="130328"/>
                    <a:pt x="1" y="123829"/>
                  </a:cubicBezTo>
                  <a:lnTo>
                    <a:pt x="1" y="10997"/>
                  </a:lnTo>
                  <a:cubicBezTo>
                    <a:pt x="490" y="4468"/>
                    <a:pt x="6353" y="-442"/>
                    <a:pt x="13097" y="32"/>
                  </a:cubicBezTo>
                  <a:cubicBezTo>
                    <a:pt x="19161" y="457"/>
                    <a:pt x="23983" y="5127"/>
                    <a:pt x="24423" y="10997"/>
                  </a:cubicBezTo>
                  <a:lnTo>
                    <a:pt x="24423" y="123829"/>
                  </a:lnTo>
                  <a:cubicBezTo>
                    <a:pt x="24423" y="130341"/>
                    <a:pt x="18970" y="135621"/>
                    <a:pt x="12244" y="1356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11276492" y="6585483"/>
              <a:ext cx="54922" cy="109169"/>
            </a:xfrm>
            <a:custGeom>
              <a:rect b="b" l="l" r="r" t="t"/>
              <a:pathLst>
                <a:path extrusionOk="0" h="109169" w="54922">
                  <a:moveTo>
                    <a:pt x="0" y="54554"/>
                  </a:moveTo>
                  <a:cubicBezTo>
                    <a:pt x="-20" y="75890"/>
                    <a:pt x="10127" y="96043"/>
                    <a:pt x="27499" y="109170"/>
                  </a:cubicBezTo>
                  <a:cubicBezTo>
                    <a:pt x="58634" y="85511"/>
                    <a:pt x="64067" y="41893"/>
                    <a:pt x="39632" y="11747"/>
                  </a:cubicBezTo>
                  <a:cubicBezTo>
                    <a:pt x="36088" y="7375"/>
                    <a:pt x="32015" y="3431"/>
                    <a:pt x="27499" y="0"/>
                  </a:cubicBezTo>
                  <a:cubicBezTo>
                    <a:pt x="10129" y="13102"/>
                    <a:pt x="-19" y="33235"/>
                    <a:pt x="0" y="54554"/>
                  </a:cubicBezTo>
                </a:path>
              </a:pathLst>
            </a:custGeom>
            <a:solidFill>
              <a:srgbClr val="2A6E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11321362" y="6644500"/>
              <a:ext cx="97432" cy="64929"/>
            </a:xfrm>
            <a:custGeom>
              <a:rect b="b" l="l" r="r" t="t"/>
              <a:pathLst>
                <a:path extrusionOk="0" h="64929" w="97432">
                  <a:moveTo>
                    <a:pt x="0" y="60021"/>
                  </a:moveTo>
                  <a:cubicBezTo>
                    <a:pt x="36790" y="74152"/>
                    <a:pt x="78445" y="56731"/>
                    <a:pt x="93040" y="21111"/>
                  </a:cubicBezTo>
                  <a:cubicBezTo>
                    <a:pt x="95175" y="15902"/>
                    <a:pt x="96650" y="10461"/>
                    <a:pt x="97432" y="4908"/>
                  </a:cubicBezTo>
                  <a:cubicBezTo>
                    <a:pt x="60643" y="-9223"/>
                    <a:pt x="18987" y="8198"/>
                    <a:pt x="4392" y="43819"/>
                  </a:cubicBezTo>
                  <a:cubicBezTo>
                    <a:pt x="2258" y="49028"/>
                    <a:pt x="783" y="54468"/>
                    <a:pt x="0" y="60021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11321362" y="6570773"/>
              <a:ext cx="97304" cy="64795"/>
            </a:xfrm>
            <a:custGeom>
              <a:rect b="b" l="l" r="r" t="t"/>
              <a:pathLst>
                <a:path extrusionOk="0" h="64795" w="97304">
                  <a:moveTo>
                    <a:pt x="0" y="4842"/>
                  </a:moveTo>
                  <a:cubicBezTo>
                    <a:pt x="4838" y="39172"/>
                    <a:pt x="35110" y="64772"/>
                    <a:pt x="70895" y="64795"/>
                  </a:cubicBezTo>
                  <a:cubicBezTo>
                    <a:pt x="79934" y="64797"/>
                    <a:pt x="88892" y="63155"/>
                    <a:pt x="97304" y="59954"/>
                  </a:cubicBezTo>
                  <a:cubicBezTo>
                    <a:pt x="92470" y="25648"/>
                    <a:pt x="62234" y="55"/>
                    <a:pt x="26473" y="1"/>
                  </a:cubicBezTo>
                  <a:cubicBezTo>
                    <a:pt x="17410" y="-48"/>
                    <a:pt x="8421" y="1596"/>
                    <a:pt x="0" y="4842"/>
                  </a:cubicBezTo>
                </a:path>
              </a:pathLst>
            </a:custGeom>
            <a:solidFill>
              <a:srgbClr val="76B82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endParaRPr>
            </a:p>
          </p:txBody>
        </p:sp>
      </p:grpSp>
      <p:sp>
        <p:nvSpPr>
          <p:cNvPr id="141" name="Google Shape;141;p28"/>
          <p:cNvSpPr txBox="1"/>
          <p:nvPr>
            <p:ph idx="1" type="body"/>
          </p:nvPr>
        </p:nvSpPr>
        <p:spPr>
          <a:xfrm>
            <a:off x="731838" y="83691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28"/>
          <p:cNvSpPr txBox="1"/>
          <p:nvPr>
            <p:ph idx="2" type="body"/>
          </p:nvPr>
        </p:nvSpPr>
        <p:spPr>
          <a:xfrm>
            <a:off x="731838" y="1251284"/>
            <a:ext cx="8469313" cy="4143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0" i="0" sz="20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8"/>
          <p:cNvSpPr txBox="1"/>
          <p:nvPr/>
        </p:nvSpPr>
        <p:spPr>
          <a:xfrm>
            <a:off x="7504910" y="6373139"/>
            <a:ext cx="1892103" cy="178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1449"/>
              </a:buClr>
              <a:buSzPts val="560"/>
              <a:buFont typeface="Ubuntu Light"/>
              <a:buNone/>
            </a:pPr>
            <a:r>
              <a:rPr b="0" i="0" lang="en-GB" sz="560" u="none" cap="none" strike="noStrike">
                <a:solidFill>
                  <a:srgbClr val="051449"/>
                </a:solidFill>
                <a:latin typeface="Ubuntu Light"/>
                <a:ea typeface="Ubuntu Light"/>
                <a:cs typeface="Ubuntu Light"/>
                <a:sym typeface="Ubuntu Light"/>
              </a:rPr>
              <a:t>© Soitec 2022. No copying or distribution permitted.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28"/>
          <p:cNvCxnSpPr/>
          <p:nvPr/>
        </p:nvCxnSpPr>
        <p:spPr>
          <a:xfrm>
            <a:off x="715020" y="6286367"/>
            <a:ext cx="930528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28"/>
          <p:cNvSpPr txBox="1"/>
          <p:nvPr>
            <p:ph idx="3" type="body"/>
          </p:nvPr>
        </p:nvSpPr>
        <p:spPr>
          <a:xfrm>
            <a:off x="715020" y="2236769"/>
            <a:ext cx="6003413" cy="1391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b="0" i="0" sz="1200"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4" type="body"/>
          </p:nvPr>
        </p:nvSpPr>
        <p:spPr>
          <a:xfrm>
            <a:off x="715020" y="1898731"/>
            <a:ext cx="5983593" cy="2808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None/>
              <a:defRPr b="1" i="0" sz="1300">
                <a:solidFill>
                  <a:srgbClr val="00ACE3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5" type="body"/>
          </p:nvPr>
        </p:nvSpPr>
        <p:spPr>
          <a:xfrm>
            <a:off x="715020" y="3783381"/>
            <a:ext cx="6003550" cy="2237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E3"/>
              </a:buClr>
              <a:buSzPts val="1200"/>
              <a:buFont typeface="Arial"/>
              <a:buChar char="•"/>
              <a:defRPr b="0" i="0" sz="1200">
                <a:latin typeface="Ubuntu"/>
                <a:ea typeface="Ubuntu"/>
                <a:cs typeface="Ubuntu"/>
                <a:sym typeface="Ubuntu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28"/>
          <p:cNvSpPr/>
          <p:nvPr>
            <p:ph idx="6" type="pic"/>
          </p:nvPr>
        </p:nvSpPr>
        <p:spPr>
          <a:xfrm>
            <a:off x="7027709" y="1898650"/>
            <a:ext cx="4119563" cy="4119563"/>
          </a:xfrm>
          <a:prstGeom prst="ellipse">
            <a:avLst/>
          </a:prstGeom>
          <a:noFill/>
          <a:ln>
            <a:noFill/>
          </a:ln>
        </p:spPr>
      </p:sp>
      <p:sp>
        <p:nvSpPr>
          <p:cNvPr id="149" name="Google Shape;149;p28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8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Ubuntu Light"/>
              <a:buNone/>
              <a:defRPr b="0" i="0" sz="44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123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CE3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E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E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E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ACE3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1" type="ftr"/>
          </p:nvPr>
        </p:nvSpPr>
        <p:spPr>
          <a:xfrm>
            <a:off x="635146" y="6351365"/>
            <a:ext cx="41148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2" type="sldNum"/>
          </p:nvPr>
        </p:nvSpPr>
        <p:spPr>
          <a:xfrm>
            <a:off x="7281349" y="6351365"/>
            <a:ext cx="2743200" cy="1862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36">
          <p15:clr>
            <a:srgbClr val="F26B43"/>
          </p15:clr>
        </p15:guide>
        <p15:guide id="2" orient="horz" pos="3952">
          <p15:clr>
            <a:srgbClr val="F26B43"/>
          </p15:clr>
        </p15:guide>
        <p15:guide id="3" pos="461">
          <p15:clr>
            <a:srgbClr val="F26B43"/>
          </p15:clr>
        </p15:guide>
        <p15:guide id="4" pos="71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41.png"/><Relationship Id="rId9" Type="http://schemas.openxmlformats.org/officeDocument/2006/relationships/image" Target="../media/image14.jpg"/><Relationship Id="rId5" Type="http://schemas.openxmlformats.org/officeDocument/2006/relationships/image" Target="../media/image37.png"/><Relationship Id="rId6" Type="http://schemas.openxmlformats.org/officeDocument/2006/relationships/image" Target="../media/image55.png"/><Relationship Id="rId7" Type="http://schemas.openxmlformats.org/officeDocument/2006/relationships/image" Target="../media/image46.png"/><Relationship Id="rId8" Type="http://schemas.openxmlformats.org/officeDocument/2006/relationships/image" Target="../media/image39.png"/><Relationship Id="rId10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14.jpg"/><Relationship Id="rId5" Type="http://schemas.openxmlformats.org/officeDocument/2006/relationships/image" Target="../media/image42.png"/><Relationship Id="rId6" Type="http://schemas.openxmlformats.org/officeDocument/2006/relationships/image" Target="../media/image51.png"/><Relationship Id="rId7" Type="http://schemas.openxmlformats.org/officeDocument/2006/relationships/image" Target="../media/image66.png"/><Relationship Id="rId8" Type="http://schemas.openxmlformats.org/officeDocument/2006/relationships/image" Target="../media/image48.png"/><Relationship Id="rId10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14.jpg"/><Relationship Id="rId7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png"/><Relationship Id="rId4" Type="http://schemas.openxmlformats.org/officeDocument/2006/relationships/image" Target="../media/image56.png"/><Relationship Id="rId5" Type="http://schemas.openxmlformats.org/officeDocument/2006/relationships/image" Target="../media/image59.png"/><Relationship Id="rId6" Type="http://schemas.openxmlformats.org/officeDocument/2006/relationships/image" Target="../media/image14.jpg"/><Relationship Id="rId7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Relationship Id="rId4" Type="http://schemas.openxmlformats.org/officeDocument/2006/relationships/image" Target="../media/image78.png"/><Relationship Id="rId9" Type="http://schemas.openxmlformats.org/officeDocument/2006/relationships/image" Target="../media/image18.jpg"/><Relationship Id="rId5" Type="http://schemas.openxmlformats.org/officeDocument/2006/relationships/image" Target="../media/image64.png"/><Relationship Id="rId6" Type="http://schemas.openxmlformats.org/officeDocument/2006/relationships/image" Target="../media/image69.png"/><Relationship Id="rId7" Type="http://schemas.openxmlformats.org/officeDocument/2006/relationships/image" Target="../media/image72.gif"/><Relationship Id="rId8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3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Relationship Id="rId4" Type="http://schemas.openxmlformats.org/officeDocument/2006/relationships/image" Target="../media/image77.gif"/><Relationship Id="rId5" Type="http://schemas.openxmlformats.org/officeDocument/2006/relationships/image" Target="../media/image80.gif"/><Relationship Id="rId6" Type="http://schemas.openxmlformats.org/officeDocument/2006/relationships/image" Target="../media/image14.jpg"/><Relationship Id="rId7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Relationship Id="rId4" Type="http://schemas.openxmlformats.org/officeDocument/2006/relationships/image" Target="../media/image83.png"/><Relationship Id="rId5" Type="http://schemas.openxmlformats.org/officeDocument/2006/relationships/image" Target="../media/image87.gif"/><Relationship Id="rId6" Type="http://schemas.openxmlformats.org/officeDocument/2006/relationships/image" Target="../media/image80.gif"/><Relationship Id="rId7" Type="http://schemas.openxmlformats.org/officeDocument/2006/relationships/image" Target="../media/image14.jpg"/><Relationship Id="rId8" Type="http://schemas.openxmlformats.org/officeDocument/2006/relationships/image" Target="../media/image1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7.jpg"/><Relationship Id="rId5" Type="http://schemas.openxmlformats.org/officeDocument/2006/relationships/image" Target="../media/image14.jpg"/><Relationship Id="rId6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14.jpg"/><Relationship Id="rId6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35.png"/><Relationship Id="rId7" Type="http://schemas.openxmlformats.org/officeDocument/2006/relationships/image" Target="../media/image14.jpg"/><Relationship Id="rId8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14.jpg"/><Relationship Id="rId6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14.jpg"/><Relationship Id="rId5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F6F6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"/>
          <p:cNvSpPr txBox="1"/>
          <p:nvPr>
            <p:ph type="ctrTitle"/>
          </p:nvPr>
        </p:nvSpPr>
        <p:spPr>
          <a:xfrm>
            <a:off x="119925" y="1516525"/>
            <a:ext cx="11232300" cy="22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246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Authors</a:t>
            </a:r>
            <a:r>
              <a:rPr lang="en-GB" sz="246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: E. PALI*</a:t>
            </a:r>
            <a:r>
              <a:rPr baseline="30000" lang="en-GB" sz="327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,1,2</a:t>
            </a:r>
            <a:r>
              <a:rPr lang="en-GB" sz="246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, A. Gravouil</a:t>
            </a:r>
            <a:r>
              <a:rPr baseline="30000" lang="en-GB" sz="327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lang="en-GB" sz="246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, A. Tanguy</a:t>
            </a:r>
            <a:r>
              <a:rPr baseline="30000" lang="en-GB" sz="327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</a:t>
            </a:r>
            <a:r>
              <a:rPr lang="en-GB" sz="246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, O. Kononchuk</a:t>
            </a:r>
            <a:r>
              <a:rPr baseline="30000" lang="en-GB" sz="327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-GB" sz="246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, D. Landru</a:t>
            </a:r>
            <a:r>
              <a:rPr baseline="30000" lang="en-GB" sz="327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baseline="30000" sz="3270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aseline="30000" lang="en-GB" sz="27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1 </a:t>
            </a:r>
            <a:r>
              <a:rPr lang="en-GB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LaMCoS, UMR CNRS 5259 / INSA Lyon, 27 bis avenue Jean Capelle, Bâtiment Sophie  Germain,</a:t>
            </a:r>
            <a:endParaRPr sz="1800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   69621  Villeurbanne, France, </a:t>
            </a:r>
            <a:r>
              <a:rPr lang="en-GB" sz="1800" u="sng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lamcos@insa-lyon.fr</a:t>
            </a:r>
            <a:r>
              <a:rPr lang="en-GB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800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aseline="30000" lang="en-GB" sz="27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2 </a:t>
            </a:r>
            <a:r>
              <a:rPr lang="en-GB" sz="1800">
                <a:solidFill>
                  <a:schemeClr val="accent3"/>
                </a:solidFill>
                <a:latin typeface="Ubuntu"/>
                <a:ea typeface="Ubuntu"/>
                <a:cs typeface="Ubuntu"/>
                <a:sym typeface="Ubuntu"/>
              </a:rPr>
              <a:t>Soitec, Parc technologique des Fontaines, chemin des Franques,  38190 Bernin (France)</a:t>
            </a:r>
            <a:endParaRPr baseline="30000" sz="3270">
              <a:solidFill>
                <a:schemeClr val="accent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52" name="Google Shape;352;p1"/>
          <p:cNvSpPr txBox="1"/>
          <p:nvPr>
            <p:ph idx="1" type="subTitle"/>
          </p:nvPr>
        </p:nvSpPr>
        <p:spPr>
          <a:xfrm>
            <a:off x="632335" y="5563251"/>
            <a:ext cx="91440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Club cast3M 2022</a:t>
            </a:r>
            <a:endParaRPr/>
          </a:p>
        </p:txBody>
      </p:sp>
      <p:sp>
        <p:nvSpPr>
          <p:cNvPr id="353" name="Google Shape;353;p1"/>
          <p:cNvSpPr txBox="1"/>
          <p:nvPr>
            <p:ph idx="2" type="body"/>
          </p:nvPr>
        </p:nvSpPr>
        <p:spPr>
          <a:xfrm>
            <a:off x="476725" y="3955300"/>
            <a:ext cx="8427300" cy="130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4125"/>
              <a:buNone/>
            </a:pPr>
            <a:r>
              <a:rPr lang="en-GB" sz="3425"/>
              <a:t>3D X-FEM modeling of crack coalescence phenomena in the Smart-Cut</a:t>
            </a:r>
            <a:r>
              <a:rPr baseline="30000" lang="en-GB" sz="3425"/>
              <a:t>TM</a:t>
            </a:r>
            <a:r>
              <a:rPr lang="en-GB" sz="3425"/>
              <a:t> process</a:t>
            </a:r>
            <a:endParaRPr sz="3625"/>
          </a:p>
        </p:txBody>
      </p:sp>
      <p:pic>
        <p:nvPicPr>
          <p:cNvPr id="354" name="Google Shape;3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2525" y="297175"/>
            <a:ext cx="976999" cy="103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7625" y="297175"/>
            <a:ext cx="1980850" cy="9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4276" y="297176"/>
            <a:ext cx="3437574" cy="9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8c782e7f81_0_213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3D X-FEM formulation and discretization</a:t>
            </a:r>
            <a:endParaRPr/>
          </a:p>
        </p:txBody>
      </p:sp>
      <p:sp>
        <p:nvSpPr>
          <p:cNvPr id="488" name="Google Shape;488;g18c782e7f81_0_213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9" name="Google Shape;489;g18c782e7f81_0_213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490" name="Google Shape;490;g18c782e7f81_0_213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Methods: X-FEM approach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491" name="Google Shape;491;g18c782e7f81_0_213"/>
          <p:cNvSpPr txBox="1"/>
          <p:nvPr/>
        </p:nvSpPr>
        <p:spPr>
          <a:xfrm>
            <a:off x="1051150" y="1632850"/>
            <a:ext cx="5878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X-FEM: eXtended Finite Elements Method [MOE 99] based on the partition of the unity approach [MEL 96];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Implicit representation of the crack (level sets [GRA 02]);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92" name="Google Shape;492;g18c782e7f81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824" y="2721450"/>
            <a:ext cx="2601838" cy="24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18c782e7f81_0_213"/>
          <p:cNvSpPr txBox="1"/>
          <p:nvPr/>
        </p:nvSpPr>
        <p:spPr>
          <a:xfrm>
            <a:off x="1143000" y="5225175"/>
            <a:ext cx="3020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Implicit representation of the crack 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(level sets).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94" name="Google Shape;494;g18c782e7f81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0271" y="2721450"/>
            <a:ext cx="1428278" cy="242704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18c782e7f81_0_213"/>
          <p:cNvSpPr txBox="1"/>
          <p:nvPr/>
        </p:nvSpPr>
        <p:spPr>
          <a:xfrm>
            <a:off x="4531175" y="5225175"/>
            <a:ext cx="2653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Explicit definition of the crac and 3D enrichment technique.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6" name="Google Shape;496;g18c782e7f81_0_213"/>
          <p:cNvSpPr txBox="1"/>
          <p:nvPr/>
        </p:nvSpPr>
        <p:spPr>
          <a:xfrm>
            <a:off x="979725" y="5878275"/>
            <a:ext cx="10940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[MOE 99] N. Moës, J. Dolbow, and T. Belytschko, A finite element method for crack growth without remeshing , International Journal for Numerical Methods in Engineering 46 (1999), no. 1, 131-150.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[GRA 02] A. Gravouil, N. Moës, and T. Belytschko, Non-planar 3D crack growth by the extended finite element and level sets-Part II: Level set update , Int. J.  Numer. Methods in Eng. 53 (2002), no. 11, 2569-2586.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97" name="Google Shape;497;g18c782e7f81_0_213"/>
          <p:cNvSpPr txBox="1"/>
          <p:nvPr/>
        </p:nvSpPr>
        <p:spPr>
          <a:xfrm>
            <a:off x="7281350" y="2488750"/>
            <a:ext cx="491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Explicit representation of the crack and enrichments 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98" name="Google Shape;498;g18c782e7f81_0_213"/>
          <p:cNvSpPr txBox="1"/>
          <p:nvPr/>
        </p:nvSpPr>
        <p:spPr>
          <a:xfrm>
            <a:off x="7783200" y="2827550"/>
            <a:ext cx="425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❖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Heaviside enrichment  (H):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99" name="Google Shape;499;g18c782e7f81_0_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20790" y="3251875"/>
            <a:ext cx="1983935" cy="6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18c782e7f81_0_213"/>
          <p:cNvSpPr txBox="1"/>
          <p:nvPr/>
        </p:nvSpPr>
        <p:spPr>
          <a:xfrm>
            <a:off x="7783200" y="3876300"/>
            <a:ext cx="40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❖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Crack front enrichment: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01" name="Google Shape;501;g18c782e7f81_0_2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0789" y="4215099"/>
            <a:ext cx="3550736" cy="5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18c782e7f81_0_213"/>
          <p:cNvSpPr txBox="1"/>
          <p:nvPr/>
        </p:nvSpPr>
        <p:spPr>
          <a:xfrm>
            <a:off x="7296825" y="4669125"/>
            <a:ext cx="451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Displacement field approximation using X-FEM 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03" name="Google Shape;503;g18c782e7f81_0_2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17400" y="5089756"/>
            <a:ext cx="3852151" cy="66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18c782e7f81_0_213"/>
          <p:cNvPicPr preferRelativeResize="0"/>
          <p:nvPr/>
        </p:nvPicPr>
        <p:blipFill rotWithShape="1">
          <a:blip r:embed="rId8">
            <a:alphaModFix/>
          </a:blip>
          <a:srcRect b="-9910" l="0" r="0" t="9910"/>
          <a:stretch/>
        </p:blipFill>
        <p:spPr>
          <a:xfrm>
            <a:off x="7626150" y="1838840"/>
            <a:ext cx="3852150" cy="75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8c782e7f81_0_2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18c782e7f81_0_2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8c782e7f81_0_248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3D X-FEM formulation and discretization</a:t>
            </a:r>
            <a:endParaRPr/>
          </a:p>
        </p:txBody>
      </p:sp>
      <p:sp>
        <p:nvSpPr>
          <p:cNvPr id="512" name="Google Shape;512;g18c782e7f81_0_248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3" name="Google Shape;513;g18c782e7f81_0_248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514" name="Google Shape;514;g18c782e7f81_0_248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Computation of stress intensity factors (SIFs)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515" name="Google Shape;515;g18c782e7f81_0_248"/>
          <p:cNvSpPr txBox="1"/>
          <p:nvPr/>
        </p:nvSpPr>
        <p:spPr>
          <a:xfrm>
            <a:off x="1051150" y="1632850"/>
            <a:ext cx="41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Domain along the crack front: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16" name="Google Shape;516;g18c782e7f81_0_248"/>
          <p:cNvSpPr txBox="1"/>
          <p:nvPr/>
        </p:nvSpPr>
        <p:spPr>
          <a:xfrm>
            <a:off x="979725" y="5878275"/>
            <a:ext cx="10940100" cy="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</a:t>
            </a:r>
            <a:r>
              <a:rPr i="1" lang="en-GB" sz="900">
                <a:latin typeface="Ubuntu Light"/>
                <a:ea typeface="Ubuntu Light"/>
                <a:cs typeface="Ubuntu Light"/>
                <a:sym typeface="Ubuntu Light"/>
              </a:rPr>
              <a:t>TRO 2013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] B. </a:t>
            </a:r>
            <a:r>
              <a:rPr i="1" lang="en-GB" sz="900">
                <a:latin typeface="Ubuntu Light"/>
                <a:ea typeface="Ubuntu Light"/>
                <a:cs typeface="Ubuntu Light"/>
                <a:sym typeface="Ubuntu Light"/>
              </a:rPr>
              <a:t>Trolé, Simulation multi-échelles de la propagation des fissures de fatigue dans les rails, PhD. Thesis, 2013.</a:t>
            </a:r>
            <a:endParaRPr i="1" sz="9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i="1" lang="en-GB" sz="900"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modeling of crack coalescence phenomena in the Smart Cut</a:t>
            </a:r>
            <a:r>
              <a:rPr baseline="30000" i="1" lang="en-GB" sz="900">
                <a:latin typeface="Ubuntu Light"/>
                <a:ea typeface="Ubuntu Light"/>
                <a:cs typeface="Ubuntu Light"/>
                <a:sym typeface="Ubuntu Light"/>
              </a:rPr>
              <a:t>TM</a:t>
            </a:r>
            <a:r>
              <a:rPr i="1" lang="en-GB" sz="900">
                <a:latin typeface="Ubuntu Light"/>
                <a:ea typeface="Ubuntu Light"/>
                <a:cs typeface="Ubuntu Light"/>
                <a:sym typeface="Ubuntu Light"/>
              </a:rPr>
              <a:t> technology, 20223.</a:t>
            </a:r>
            <a:endParaRPr i="1" sz="900"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i="1" sz="9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17" name="Google Shape;517;g18c782e7f81_0_248"/>
          <p:cNvSpPr txBox="1"/>
          <p:nvPr/>
        </p:nvSpPr>
        <p:spPr>
          <a:xfrm>
            <a:off x="7296825" y="1826750"/>
            <a:ext cx="4919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Interaction integral to extract SIFs at both modes I, II and III (K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, 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and 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III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respectively):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18" name="Google Shape;518;g18c782e7f81_0_2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1158" y="2226950"/>
            <a:ext cx="2438819" cy="17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18c782e7f81_0_2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8969" y="2226950"/>
            <a:ext cx="3278631" cy="177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g18c782e7f81_0_248"/>
          <p:cNvSpPr txBox="1"/>
          <p:nvPr/>
        </p:nvSpPr>
        <p:spPr>
          <a:xfrm>
            <a:off x="974400" y="3992113"/>
            <a:ext cx="259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Crack under internal pressure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1" name="Google Shape;521;g18c782e7f81_0_248"/>
          <p:cNvSpPr txBox="1"/>
          <p:nvPr/>
        </p:nvSpPr>
        <p:spPr>
          <a:xfrm>
            <a:off x="3718975" y="3981350"/>
            <a:ext cx="279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Domain along the crack front to 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integrate fields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22" name="Google Shape;522;g18c782e7f81_0_248"/>
          <p:cNvSpPr txBox="1"/>
          <p:nvPr/>
        </p:nvSpPr>
        <p:spPr>
          <a:xfrm>
            <a:off x="1051150" y="4527038"/>
            <a:ext cx="587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Domain integral from Eshelby tensor Pij taking into account pressure on crack faces: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23" name="Google Shape;523;g18c782e7f81_0_2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51506" y="5074000"/>
            <a:ext cx="2082082" cy="4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18c782e7f81_0_2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51511" y="5488291"/>
            <a:ext cx="2453515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18c782e7f81_0_2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42475" y="2442022"/>
            <a:ext cx="2082075" cy="45624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18c782e7f81_0_248"/>
          <p:cNvSpPr txBox="1"/>
          <p:nvPr/>
        </p:nvSpPr>
        <p:spPr>
          <a:xfrm>
            <a:off x="7296825" y="2946450"/>
            <a:ext cx="465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Interaction integral obtained taking into account internal pressure normal to crack faces  expressed in the local basis [PAL 23, TRO 2013]: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27" name="Google Shape;527;g18c782e7f81_0_2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2475" y="4060899"/>
            <a:ext cx="3278624" cy="11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18c782e7f81_0_2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g18c782e7f81_0_2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18c782e7f81_0_286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3D X-FEM formulation and discretization</a:t>
            </a:r>
            <a:endParaRPr/>
          </a:p>
        </p:txBody>
      </p:sp>
      <p:sp>
        <p:nvSpPr>
          <p:cNvPr id="535" name="Google Shape;535;g18c782e7f81_0_286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6" name="Google Shape;536;g18c782e7f81_0_286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537" name="Google Shape;537;g18c782e7f81_0_286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Verification of X-FEM SIF computation with respect to analytical solution: model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538" name="Google Shape;538;g18c782e7f81_0_286"/>
          <p:cNvSpPr txBox="1"/>
          <p:nvPr/>
        </p:nvSpPr>
        <p:spPr>
          <a:xfrm>
            <a:off x="1051150" y="1632850"/>
            <a:ext cx="411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Specifications for the model: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39" name="Google Shape;539;g18c782e7f81_0_286"/>
          <p:cNvSpPr txBox="1"/>
          <p:nvPr/>
        </p:nvSpPr>
        <p:spPr>
          <a:xfrm>
            <a:off x="1290875" y="1966138"/>
            <a:ext cx="5878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 penny-shape crack under internal pressure normal to its faces 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Crack radius: R = 2µm (Diameter D = 4µm);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Cube of side  10D;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Applied pressure: P = 10 MPa;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Young's modulus: E = 138.6 GPa;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Poisson ratio: ν = 0.28;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40" name="Google Shape;540;g18c782e7f81_0_286"/>
          <p:cNvSpPr txBox="1"/>
          <p:nvPr/>
        </p:nvSpPr>
        <p:spPr>
          <a:xfrm>
            <a:off x="1051150" y="3694550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Analytical solution of KI: and averaged error: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41" name="Google Shape;541;g18c782e7f81_0_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773" y="4374262"/>
            <a:ext cx="3758653" cy="9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18c782e7f81_0_2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1200" y="2348862"/>
            <a:ext cx="3256600" cy="357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18c782e7f81_0_2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87575" y="3520850"/>
            <a:ext cx="2792825" cy="2034274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18c782e7f81_0_286"/>
          <p:cNvSpPr txBox="1"/>
          <p:nvPr/>
        </p:nvSpPr>
        <p:spPr>
          <a:xfrm>
            <a:off x="7091200" y="5873588"/>
            <a:ext cx="375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Penny-shape under internal pressure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545" name="Google Shape;545;g18c782e7f81_0_286"/>
          <p:cNvCxnSpPr/>
          <p:nvPr/>
        </p:nvCxnSpPr>
        <p:spPr>
          <a:xfrm>
            <a:off x="7919350" y="4092350"/>
            <a:ext cx="2102400" cy="102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46" name="Google Shape;546;g18c782e7f81_0_286"/>
          <p:cNvCxnSpPr/>
          <p:nvPr/>
        </p:nvCxnSpPr>
        <p:spPr>
          <a:xfrm>
            <a:off x="7721150" y="4282400"/>
            <a:ext cx="1863600" cy="6774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7" name="Google Shape;547;g18c782e7f81_0_2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18c782e7f81_0_2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8c782e7f81_0_323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3D X-FEM formulation and discretization</a:t>
            </a:r>
            <a:endParaRPr/>
          </a:p>
        </p:txBody>
      </p:sp>
      <p:sp>
        <p:nvSpPr>
          <p:cNvPr id="554" name="Google Shape;554;g18c782e7f81_0_323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5" name="Google Shape;555;g18c782e7f81_0_323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556" name="Google Shape;556;g18c782e7f81_0_323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Verification of X-FEM SIF computation with respect to analytical solution: results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557" name="Google Shape;557;g18c782e7f81_0_323"/>
          <p:cNvSpPr txBox="1"/>
          <p:nvPr/>
        </p:nvSpPr>
        <p:spPr>
          <a:xfrm>
            <a:off x="867450" y="2214575"/>
            <a:ext cx="5878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Averaged relative error of 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(X-FEM) with respect to its analytical value: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GB">
                <a:latin typeface="Ubuntu"/>
                <a:ea typeface="Ubuntu"/>
                <a:cs typeface="Ubuntu"/>
                <a:sym typeface="Ubuntu"/>
              </a:rPr>
              <a:t>Averaged relative error on K</a:t>
            </a:r>
            <a:r>
              <a:rPr b="1" baseline="-25000" lang="en-GB">
                <a:latin typeface="Ubuntu"/>
                <a:ea typeface="Ubuntu"/>
                <a:cs typeface="Ubuntu"/>
                <a:sym typeface="Ubuntu"/>
              </a:rPr>
              <a:t>I</a:t>
            </a: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= 0.7%</a:t>
            </a:r>
            <a:endParaRPr b="1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Good approximation of K</a:t>
            </a:r>
            <a:r>
              <a:rPr baseline="-25000" lang="en-GB">
                <a:latin typeface="Ubuntu Light"/>
                <a:ea typeface="Ubuntu Light"/>
                <a:cs typeface="Ubuntu Light"/>
                <a:sym typeface="Ubuntu Light"/>
              </a:rPr>
              <a:t>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with respect to its analytical value (relative error &lt; 1%);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&lt;&lt; 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and 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III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&lt;&lt; 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: agreement to the loading in mode I;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58" name="Google Shape;558;g18c782e7f81_0_323"/>
          <p:cNvPicPr preferRelativeResize="0"/>
          <p:nvPr/>
        </p:nvPicPr>
        <p:blipFill rotWithShape="1">
          <a:blip r:embed="rId3">
            <a:alphaModFix/>
          </a:blip>
          <a:srcRect b="28385" l="0" r="0" t="10960"/>
          <a:stretch/>
        </p:blipFill>
        <p:spPr>
          <a:xfrm>
            <a:off x="6949075" y="2071700"/>
            <a:ext cx="4187550" cy="35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18c782e7f81_0_323"/>
          <p:cNvSpPr txBox="1"/>
          <p:nvPr/>
        </p:nvSpPr>
        <p:spPr>
          <a:xfrm>
            <a:off x="7007850" y="5768775"/>
            <a:ext cx="503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SIFs along a penny-shape crack under pressure in mode I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0" name="Google Shape;560;g18c782e7f81_0_3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18c782e7f81_0_3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18c782e7f81_0_27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Outlines</a:t>
            </a:r>
            <a:endParaRPr/>
          </a:p>
        </p:txBody>
      </p:sp>
      <p:sp>
        <p:nvSpPr>
          <p:cNvPr id="567" name="Google Shape;567;g18c782e7f81_0_27"/>
          <p:cNvSpPr txBox="1"/>
          <p:nvPr>
            <p:ph idx="3" type="body"/>
          </p:nvPr>
        </p:nvSpPr>
        <p:spPr>
          <a:xfrm>
            <a:off x="731850" y="1719844"/>
            <a:ext cx="8469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Context and motivations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ACE3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3D X-FEM formulation and discretization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E3"/>
              </a:buClr>
              <a:buSzPts val="2000"/>
              <a:buChar char="●"/>
            </a:pPr>
            <a:r>
              <a:rPr lang="en-GB">
                <a:solidFill>
                  <a:srgbClr val="00ACE3"/>
                </a:solidFill>
              </a:rPr>
              <a:t>Prediction of the internal pressure in the cracks</a:t>
            </a:r>
            <a:endParaRPr>
              <a:solidFill>
                <a:srgbClr val="00ACE3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Application to the modeling of 3D crack coalescence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Conclusion and other expected applications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568" name="Google Shape;568;g18c782e7f81_0_27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9" name="Google Shape;569;g18c782e7f81_0_27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pic>
        <p:nvPicPr>
          <p:cNvPr id="570" name="Google Shape;570;g18c782e7f81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18c782e7f81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8c782e7f81_0_345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Prediction of the internal pressure in the cracks</a:t>
            </a:r>
            <a:endParaRPr/>
          </a:p>
        </p:txBody>
      </p:sp>
      <p:sp>
        <p:nvSpPr>
          <p:cNvPr id="577" name="Google Shape;577;g18c782e7f81_0_345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8" name="Google Shape;578;g18c782e7f81_0_345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579" name="Google Shape;579;g18c782e7f81_0_345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Problem statement and X-FEM proposed algorithm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580" name="Google Shape;580;g18c782e7f81_0_345"/>
          <p:cNvSpPr txBox="1"/>
          <p:nvPr/>
        </p:nvSpPr>
        <p:spPr>
          <a:xfrm>
            <a:off x="1051150" y="1632850"/>
            <a:ext cx="411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Idea: predict the pressure in a growing crack from an evolution law in pressure;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81" name="Google Shape;581;g18c782e7f81_0_3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6725" y="2329374"/>
            <a:ext cx="2743199" cy="14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18c782e7f81_0_345"/>
          <p:cNvSpPr txBox="1"/>
          <p:nvPr/>
        </p:nvSpPr>
        <p:spPr>
          <a:xfrm>
            <a:off x="887850" y="3730250"/>
            <a:ext cx="19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Crack at time step t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n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83" name="Google Shape;583;g18c782e7f81_0_345"/>
          <p:cNvSpPr txBox="1"/>
          <p:nvPr/>
        </p:nvSpPr>
        <p:spPr>
          <a:xfrm>
            <a:off x="2999675" y="3730250"/>
            <a:ext cx="207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Crack at time step t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n+1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84" name="Google Shape;584;g18c782e7f81_0_345"/>
          <p:cNvSpPr txBox="1"/>
          <p:nvPr/>
        </p:nvSpPr>
        <p:spPr>
          <a:xfrm>
            <a:off x="1096775" y="4079413"/>
            <a:ext cx="587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Proposed evolution law in pressure: the quantity of H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gaz in the crack remains constant: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85" name="Google Shape;585;g18c782e7f81_0_3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175" y="4644700"/>
            <a:ext cx="1698150" cy="7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6" name="Google Shape;586;g18c782e7f81_0_345"/>
          <p:cNvCxnSpPr/>
          <p:nvPr/>
        </p:nvCxnSpPr>
        <p:spPr>
          <a:xfrm flipH="1">
            <a:off x="3439325" y="5072075"/>
            <a:ext cx="785700" cy="1020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7" name="Google Shape;587;g18c782e7f81_0_345"/>
          <p:cNvSpPr txBox="1"/>
          <p:nvPr/>
        </p:nvSpPr>
        <p:spPr>
          <a:xfrm>
            <a:off x="4306675" y="4840713"/>
            <a:ext cx="192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Non-linear problem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88" name="Google Shape;588;g18c782e7f81_0_345"/>
          <p:cNvSpPr txBox="1"/>
          <p:nvPr/>
        </p:nvSpPr>
        <p:spPr>
          <a:xfrm>
            <a:off x="1096775" y="5454925"/>
            <a:ext cx="607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An algorithm implemented in cast3M based on the Euler implicit method to predict pressure (p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n+1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) at each time step (t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n+1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) [PAL 23];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89" name="Google Shape;589;g18c782e7f81_0_345"/>
          <p:cNvSpPr txBox="1"/>
          <p:nvPr/>
        </p:nvSpPr>
        <p:spPr>
          <a:xfrm>
            <a:off x="731850" y="5951175"/>
            <a:ext cx="90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modeling of crack coalescence phenomena in the Smart 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 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technology, 2023.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590" name="Google Shape;590;g18c782e7f81_0_3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63775" y="1220725"/>
            <a:ext cx="3074510" cy="47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18c782e7f81_0_345"/>
          <p:cNvSpPr txBox="1"/>
          <p:nvPr/>
        </p:nvSpPr>
        <p:spPr>
          <a:xfrm>
            <a:off x="10024550" y="5912625"/>
            <a:ext cx="135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Flowchart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2" name="Google Shape;592;g18c782e7f81_0_3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18c782e7f81_0_3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8c782e7f81_0_378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Prediction of the internal pressure in the cracks</a:t>
            </a:r>
            <a:endParaRPr/>
          </a:p>
        </p:txBody>
      </p:sp>
      <p:sp>
        <p:nvSpPr>
          <p:cNvPr id="599" name="Google Shape;599;g18c782e7f81_0_378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0" name="Google Shape;600;g18c782e7f81_0_378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601" name="Google Shape;601;g18c782e7f81_0_378"/>
          <p:cNvSpPr txBox="1"/>
          <p:nvPr>
            <p:ph idx="3" type="body"/>
          </p:nvPr>
        </p:nvSpPr>
        <p:spPr>
          <a:xfrm>
            <a:off x="731851" y="1288975"/>
            <a:ext cx="55035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Validation of the prediction of pressure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602" name="Google Shape;602;g18c782e7f81_0_378"/>
          <p:cNvSpPr txBox="1"/>
          <p:nvPr/>
        </p:nvSpPr>
        <p:spPr>
          <a:xfrm>
            <a:off x="1051150" y="1632850"/>
            <a:ext cx="518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The incremental pressure (pn) in the crack at each time step (tn) is expressed analytically for a penny-shape crack  in an infinite medium as follows [PAL 23]: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03" name="Google Shape;603;g18c782e7f81_0_378"/>
          <p:cNvSpPr txBox="1"/>
          <p:nvPr/>
        </p:nvSpPr>
        <p:spPr>
          <a:xfrm>
            <a:off x="1096775" y="4079413"/>
            <a:ext cx="587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Crack extension assumed to be proportional to (G-Gc), based on Griffith’s energy criterion: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04" name="Google Shape;604;g18c782e7f81_0_378"/>
          <p:cNvSpPr txBox="1"/>
          <p:nvPr/>
        </p:nvSpPr>
        <p:spPr>
          <a:xfrm>
            <a:off x="731850" y="5874075"/>
            <a:ext cx="90348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[FRI 12] T.-P. Fries and M. Baydoun, Crack propagation with the extended finite element method and a hybrid explicit-implicit crack description: XFEM with a hybrid explicit-implicit crack description , Int. J. Numer. Meth. Engng 89 (2012), no. 12, 1527-1558.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05" name="Google Shape;605;g18c782e7f81_0_3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087" y="2464150"/>
            <a:ext cx="2291938" cy="6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18c782e7f81_0_378"/>
          <p:cNvSpPr txBox="1"/>
          <p:nvPr/>
        </p:nvSpPr>
        <p:spPr>
          <a:xfrm>
            <a:off x="1592025" y="3194275"/>
            <a:ext cx="587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Where P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0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is the imposed initial pressure, V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0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the initial volume of the crack and Rn the crack radius at time step tn. 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07" name="Google Shape;607;g18c782e7f81_0_3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6810" y="4695025"/>
            <a:ext cx="2168214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18c782e7f81_0_378"/>
          <p:cNvSpPr txBox="1"/>
          <p:nvPr/>
        </p:nvSpPr>
        <p:spPr>
          <a:xfrm>
            <a:off x="1096775" y="5473875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X-FEM crack propagation using level sets as in [FRI 12];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09" name="Google Shape;609;g18c782e7f81_0_378"/>
          <p:cNvSpPr txBox="1"/>
          <p:nvPr/>
        </p:nvSpPr>
        <p:spPr>
          <a:xfrm>
            <a:off x="7603000" y="1653275"/>
            <a:ext cx="46128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Example of an initial penny-shaped crack of radius R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0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= 2µm embedded in a cube;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Two test cases varying the initial pressure P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0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= {1.2P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; 1.5P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} with Pc the critical pressure of a penny-shape [PEN 10]: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10" name="Google Shape;610;g18c782e7f81_0_3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8250" y="3209925"/>
            <a:ext cx="1143000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8c782e7f81_0_378"/>
          <p:cNvSpPr txBox="1"/>
          <p:nvPr/>
        </p:nvSpPr>
        <p:spPr>
          <a:xfrm>
            <a:off x="7603000" y="3748525"/>
            <a:ext cx="4275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Six (6) values of the convergence tolerance tested: η = {10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-1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, 10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-2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, 10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-3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, 10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-4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, 10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-5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, 10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-6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}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12" name="Google Shape;612;g18c782e7f81_0_3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9875" y="4397910"/>
            <a:ext cx="1326150" cy="144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18c782e7f81_0_378"/>
          <p:cNvPicPr preferRelativeResize="0"/>
          <p:nvPr/>
        </p:nvPicPr>
        <p:blipFill rotWithShape="1">
          <a:blip r:embed="rId7">
            <a:alphaModFix/>
          </a:blip>
          <a:srcRect b="12535" l="30980" r="28430" t="14449"/>
          <a:stretch/>
        </p:blipFill>
        <p:spPr>
          <a:xfrm>
            <a:off x="10106400" y="4397912"/>
            <a:ext cx="1576849" cy="16209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g18c782e7f81_0_378"/>
          <p:cNvCxnSpPr/>
          <p:nvPr/>
        </p:nvCxnSpPr>
        <p:spPr>
          <a:xfrm flipH="1" rot="10800000">
            <a:off x="9011325" y="5102675"/>
            <a:ext cx="898200" cy="10200"/>
          </a:xfrm>
          <a:prstGeom prst="straightConnector1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615" name="Google Shape;615;g18c782e7f81_0_3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18c782e7f81_0_37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8dbb4416cb_0_1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Prediction of the internal pressure in the cracks</a:t>
            </a:r>
            <a:endParaRPr/>
          </a:p>
        </p:txBody>
      </p:sp>
      <p:sp>
        <p:nvSpPr>
          <p:cNvPr id="622" name="Google Shape;622;g18dbb4416cb_0_1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3" name="Google Shape;623;g18dbb4416cb_0_1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624" name="Google Shape;624;g18dbb4416cb_0_1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Results: comparison to analytical solution [PAL 23]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625" name="Google Shape;625;g18dbb4416cb_0_1"/>
          <p:cNvSpPr txBox="1"/>
          <p:nvPr/>
        </p:nvSpPr>
        <p:spPr>
          <a:xfrm>
            <a:off x="731850" y="6028275"/>
            <a:ext cx="90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modeling of crack coalescence phenomena in the Smart 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 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technology, 2023.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26" name="Google Shape;626;g18dbb4416cb_0_1"/>
          <p:cNvSpPr txBox="1"/>
          <p:nvPr/>
        </p:nvSpPr>
        <p:spPr>
          <a:xfrm>
            <a:off x="635150" y="4789575"/>
            <a:ext cx="11478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Decrease of the pressure when the crack propagates;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Relative error between X-FEM approximation with respect to analytical solution less than 1% for small convergence tolerance ( η &lt; 10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-2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);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The crack reaches a stability because of the decrease in pressure.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27" name="Google Shape;627;g18dbb4416cb_0_1"/>
          <p:cNvPicPr preferRelativeResize="0"/>
          <p:nvPr/>
        </p:nvPicPr>
        <p:blipFill rotWithShape="1">
          <a:blip r:embed="rId3">
            <a:alphaModFix/>
          </a:blip>
          <a:srcRect b="35566" l="0" r="0" t="2567"/>
          <a:stretch/>
        </p:blipFill>
        <p:spPr>
          <a:xfrm>
            <a:off x="2013100" y="1651727"/>
            <a:ext cx="7173424" cy="31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g18dbb4416cb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g18dbb4416cb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8c782e7f81_0_35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Outlines</a:t>
            </a:r>
            <a:endParaRPr/>
          </a:p>
        </p:txBody>
      </p:sp>
      <p:sp>
        <p:nvSpPr>
          <p:cNvPr id="635" name="Google Shape;635;g18c782e7f81_0_35"/>
          <p:cNvSpPr txBox="1"/>
          <p:nvPr>
            <p:ph idx="3" type="body"/>
          </p:nvPr>
        </p:nvSpPr>
        <p:spPr>
          <a:xfrm>
            <a:off x="731850" y="1719844"/>
            <a:ext cx="8469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Context and motivations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ACE3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3D X-FEM formulation and discretization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Prediction of the pressure in the cracks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E3"/>
              </a:buClr>
              <a:buSzPts val="2000"/>
              <a:buChar char="●"/>
            </a:pPr>
            <a:r>
              <a:rPr lang="en-GB">
                <a:solidFill>
                  <a:srgbClr val="00ACE3"/>
                </a:solidFill>
              </a:rPr>
              <a:t>Application to the modeling of 3D crack coalescence</a:t>
            </a:r>
            <a:endParaRPr>
              <a:solidFill>
                <a:srgbClr val="00ACE3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Conclusion and other expected applications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636" name="Google Shape;636;g18c782e7f81_0_35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7" name="Google Shape;637;g18c782e7f81_0_35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pic>
        <p:nvPicPr>
          <p:cNvPr id="638" name="Google Shape;638;g18c782e7f81_0_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18c782e7f81_0_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8c782e7f81_0_440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Application to the modeling of 3D crack coalescence </a:t>
            </a:r>
            <a:endParaRPr/>
          </a:p>
        </p:txBody>
      </p:sp>
      <p:sp>
        <p:nvSpPr>
          <p:cNvPr id="645" name="Google Shape;645;g18c782e7f81_0_440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6" name="Google Shape;646;g18c782e7f81_0_440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647" name="Google Shape;647;g18c782e7f81_0_440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X-FEM discretization aspects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648" name="Google Shape;648;g18c782e7f81_0_440"/>
          <p:cNvSpPr txBox="1"/>
          <p:nvPr/>
        </p:nvSpPr>
        <p:spPr>
          <a:xfrm>
            <a:off x="731850" y="5951175"/>
            <a:ext cx="90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modeling of crack coalescence phenomena in the Smart 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 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technology, 2023.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49" name="Google Shape;649;g18c782e7f81_0_440"/>
          <p:cNvSpPr txBox="1"/>
          <p:nvPr/>
        </p:nvSpPr>
        <p:spPr>
          <a:xfrm>
            <a:off x="1143000" y="1928825"/>
            <a:ext cx="58782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Explicit representation of the crack: no need to remesh the hole bulk when cracks get closer to each other;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The use of level sets and enrichments makes it possible to reach coalescence 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Let us consider 2 penny-shape cracks of the same dimensions initially spaced by a certain distance embedded in a homogenous cube;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Cracks are initially submitted to pressure sufficient to allow the coalescence (P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0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= 2P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);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Application of the implicit algorithm to compute a new pressure at each time step.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50" name="Google Shape;650;g18c782e7f81_0_4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6475" y="1251225"/>
            <a:ext cx="3895075" cy="41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18c782e7f81_0_440"/>
          <p:cNvSpPr txBox="1"/>
          <p:nvPr/>
        </p:nvSpPr>
        <p:spPr>
          <a:xfrm>
            <a:off x="7616925" y="5471250"/>
            <a:ext cx="29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Two (2) penny-shaped cracks in 3D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2" name="Google Shape;652;g18c782e7f81_0_4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18c782e7f81_0_4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4b72d1b27c_0_54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Outlines</a:t>
            </a:r>
            <a:endParaRPr/>
          </a:p>
        </p:txBody>
      </p:sp>
      <p:sp>
        <p:nvSpPr>
          <p:cNvPr id="362" name="Google Shape;362;g14b72d1b27c_0_54"/>
          <p:cNvSpPr txBox="1"/>
          <p:nvPr>
            <p:ph idx="3" type="body"/>
          </p:nvPr>
        </p:nvSpPr>
        <p:spPr>
          <a:xfrm>
            <a:off x="731850" y="1719844"/>
            <a:ext cx="8469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E3"/>
              </a:buClr>
              <a:buSzPts val="2000"/>
              <a:buChar char="●"/>
            </a:pPr>
            <a:r>
              <a:rPr lang="en-GB">
                <a:solidFill>
                  <a:srgbClr val="00ACE3"/>
                </a:solidFill>
              </a:rPr>
              <a:t>Context and motivations</a:t>
            </a:r>
            <a:endParaRPr>
              <a:solidFill>
                <a:srgbClr val="00ACE3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ACE3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ACE3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3D X-FEM formulation and discretization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Prediction of the pressure in the cracks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Application to the modeling of 3D crack coalescence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Conclusion and other expected applications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363" name="Google Shape;363;g14b72d1b27c_0_54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4" name="Google Shape;364;g14b72d1b27c_0_54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pic>
        <p:nvPicPr>
          <p:cNvPr id="365" name="Google Shape;365;g14b72d1b27c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14b72d1b27c_0_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8c782e7f81_0_458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Application to the modeling of 3D crack coalescence </a:t>
            </a:r>
            <a:endParaRPr/>
          </a:p>
        </p:txBody>
      </p:sp>
      <p:sp>
        <p:nvSpPr>
          <p:cNvPr id="659" name="Google Shape;659;g18c782e7f81_0_458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0" name="Google Shape;660;g18c782e7f81_0_458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661" name="Google Shape;661;g18c782e7f81_0_458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X-FEM discretization aspects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662" name="Google Shape;662;g18c782e7f81_0_458"/>
          <p:cNvSpPr txBox="1"/>
          <p:nvPr/>
        </p:nvSpPr>
        <p:spPr>
          <a:xfrm>
            <a:off x="731850" y="5951175"/>
            <a:ext cx="903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modeling of crack coalescence phenomena in the Smart 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 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technology, 2023.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63" name="Google Shape;663;g18c782e7f81_0_458"/>
          <p:cNvSpPr txBox="1"/>
          <p:nvPr/>
        </p:nvSpPr>
        <p:spPr>
          <a:xfrm>
            <a:off x="7616925" y="5471250"/>
            <a:ext cx="29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3D coalescence of two cracks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64" name="Google Shape;664;g18c782e7f81_0_458"/>
          <p:cNvPicPr preferRelativeResize="0"/>
          <p:nvPr/>
        </p:nvPicPr>
        <p:blipFill rotWithShape="1">
          <a:blip r:embed="rId3">
            <a:alphaModFix/>
          </a:blip>
          <a:srcRect b="1999" l="0" r="0" t="0"/>
          <a:stretch/>
        </p:blipFill>
        <p:spPr>
          <a:xfrm>
            <a:off x="1062050" y="2084073"/>
            <a:ext cx="5249301" cy="235187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g18c782e7f81_0_458"/>
          <p:cNvSpPr txBox="1"/>
          <p:nvPr/>
        </p:nvSpPr>
        <p:spPr>
          <a:xfrm>
            <a:off x="969500" y="1683875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Illustration by level sets evolution [PALI 23]: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66" name="Google Shape;666;g18c782e7f81_0_4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2200" y="4488662"/>
            <a:ext cx="2467748" cy="1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18c782e7f81_0_4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3751" y="2236475"/>
            <a:ext cx="5394156" cy="30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18c782e7f81_0_458"/>
          <p:cNvSpPr txBox="1"/>
          <p:nvPr/>
        </p:nvSpPr>
        <p:spPr>
          <a:xfrm>
            <a:off x="6938950" y="1683875"/>
            <a:ext cx="450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Illustration by the evolution crack mesh: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69" name="Google Shape;669;g18c782e7f81_0_4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18c782e7f81_0_4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8c782e7f81_0_478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Application to the modeling of 3D crack coalescence </a:t>
            </a:r>
            <a:endParaRPr/>
          </a:p>
        </p:txBody>
      </p:sp>
      <p:sp>
        <p:nvSpPr>
          <p:cNvPr id="676" name="Google Shape;676;g18c782e7f81_0_478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77" name="Google Shape;677;g18c782e7f81_0_478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678" name="Google Shape;678;g18c782e7f81_0_478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Qualitative analysis of stresses [PAL 23] 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679" name="Google Shape;679;g18c782e7f81_0_478"/>
          <p:cNvSpPr txBox="1"/>
          <p:nvPr/>
        </p:nvSpPr>
        <p:spPr>
          <a:xfrm>
            <a:off x="731850" y="5563375"/>
            <a:ext cx="56568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modeling of 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crack coalescence phenomena in the Smart 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 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technology, 2023.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[COL 21] L. Colonel, F. Mazen, D. Landru, O. Kononchuk, N. Ben Mohamed, and F Rieutord, In situ observation 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of pressurized microcrack growth in silicon , Physics Status Solidi A 221 (2021).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680" name="Google Shape;680;g18c782e7f81_0_4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7050" y="1288975"/>
            <a:ext cx="5428099" cy="44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g18c782e7f81_0_478"/>
          <p:cNvSpPr txBox="1"/>
          <p:nvPr/>
        </p:nvSpPr>
        <p:spPr>
          <a:xfrm>
            <a:off x="635150" y="2132050"/>
            <a:ext cx="58782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Stage 1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: local stresses and KI almost uniform along crack fronts =&gt; neighboring effects negligible;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Stage 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: cracks get closer, maximum stresses are concentrated in regions where the crack fronts are closest inducing a local maximum of K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: crack interaction effects;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Stage 3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and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stage 4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: after coalescence, maximum stresses and KI are now localize in regions of the resulting crack with negative curvatures (concavities); crack will advance preferentially in concave regions as experimentally observed in [COL 21]. 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82" name="Google Shape;682;g18c782e7f81_0_478"/>
          <p:cNvSpPr txBox="1"/>
          <p:nvPr/>
        </p:nvSpPr>
        <p:spPr>
          <a:xfrm>
            <a:off x="7225375" y="5809625"/>
            <a:ext cx="454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Stress evolution along the cracks [PAL 23]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3" name="Google Shape;683;g18c782e7f81_0_4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18c782e7f81_0_4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8c782e7f81_0_43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Outlines</a:t>
            </a:r>
            <a:endParaRPr/>
          </a:p>
        </p:txBody>
      </p:sp>
      <p:sp>
        <p:nvSpPr>
          <p:cNvPr id="690" name="Google Shape;690;g18c782e7f81_0_43"/>
          <p:cNvSpPr txBox="1"/>
          <p:nvPr>
            <p:ph idx="3" type="body"/>
          </p:nvPr>
        </p:nvSpPr>
        <p:spPr>
          <a:xfrm>
            <a:off x="731850" y="1719844"/>
            <a:ext cx="8469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Context and motivations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ACE3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3D X-FEM formulation and discretization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Prediction of the pressure in the cracks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Application of modeling of 3D crack coalescence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E3"/>
              </a:buClr>
              <a:buSzPts val="2000"/>
              <a:buChar char="●"/>
            </a:pPr>
            <a:r>
              <a:rPr lang="en-GB">
                <a:solidFill>
                  <a:srgbClr val="00ACE3"/>
                </a:solidFill>
              </a:rPr>
              <a:t>Conclusion and other expected applications</a:t>
            </a:r>
            <a:endParaRPr>
              <a:solidFill>
                <a:srgbClr val="00ACE3"/>
              </a:solidFill>
            </a:endParaRPr>
          </a:p>
        </p:txBody>
      </p:sp>
      <p:sp>
        <p:nvSpPr>
          <p:cNvPr id="691" name="Google Shape;691;g18c782e7f81_0_43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2" name="Google Shape;692;g18c782e7f81_0_43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pic>
        <p:nvPicPr>
          <p:cNvPr id="693" name="Google Shape;693;g18c782e7f81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18c782e7f81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8c782e7f81_0_497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Conclusion and other expected applications</a:t>
            </a:r>
            <a:endParaRPr/>
          </a:p>
        </p:txBody>
      </p:sp>
      <p:sp>
        <p:nvSpPr>
          <p:cNvPr id="700" name="Google Shape;700;g18c782e7f81_0_497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1" name="Google Shape;701;g18c782e7f81_0_497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702" name="Google Shape;702;g18c782e7f81_0_497"/>
          <p:cNvSpPr txBox="1"/>
          <p:nvPr/>
        </p:nvSpPr>
        <p:spPr>
          <a:xfrm>
            <a:off x="857250" y="1479775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❏"/>
            </a:pP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Key points:</a:t>
            </a:r>
            <a:endParaRPr b="1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3" name="Google Shape;703;g18c782e7f81_0_497"/>
          <p:cNvSpPr txBox="1"/>
          <p:nvPr/>
        </p:nvSpPr>
        <p:spPr>
          <a:xfrm>
            <a:off x="1153250" y="1837000"/>
            <a:ext cx="10583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Development of 3D fractal mesh to model cracks under pressure in the Smart Cut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: accuracy, robustness and efficiency;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Modified 3D interaction integral adapted to take into account internal pressure on crack faces in cast3</a:t>
            </a:r>
            <a:r>
              <a:rPr lang="en-GB">
                <a:latin typeface="Ubuntu Light"/>
                <a:ea typeface="Ubuntu Light"/>
                <a:cs typeface="Ubuntu Light"/>
                <a:sym typeface="Ubuntu Light"/>
              </a:rPr>
              <a:t>M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with X-FEM; 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Implementation of an implicit algorithm to predict pressure in a propagating crack of any shape;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Modeling of 3D coalescence of two cracks using X-FEM.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704" name="Google Shape;704;g18c782e7f81_0_497"/>
          <p:cNvSpPr txBox="1"/>
          <p:nvPr/>
        </p:nvSpPr>
        <p:spPr>
          <a:xfrm>
            <a:off x="928675" y="3530200"/>
            <a:ext cx="58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"/>
              <a:buChar char="❏"/>
            </a:pP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Other expected applications:</a:t>
            </a:r>
            <a:endParaRPr b="1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05" name="Google Shape;705;g18c782e7f81_0_497"/>
          <p:cNvSpPr txBox="1"/>
          <p:nvPr/>
        </p:nvSpPr>
        <p:spPr>
          <a:xfrm>
            <a:off x="1153250" y="4115975"/>
            <a:ext cx="8664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Coalescence criteria of two cracks with identical or different sizes and relative orientations;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Roughness: post-fracture and post-coalescence; 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Coalescence of multiple cracks with experimentally measured profiles;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Taking into account heterogeneities in material properties.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706" name="Google Shape;706;g18c782e7f81_0_4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18c782e7f81_0_4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18c782e7f81_0_513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Thank you for your attention</a:t>
            </a:r>
            <a:endParaRPr/>
          </a:p>
        </p:txBody>
      </p:sp>
      <p:sp>
        <p:nvSpPr>
          <p:cNvPr id="713" name="Google Shape;713;g18c782e7f81_0_513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4" name="Google Shape;714;g18c782e7f81_0_513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pic>
        <p:nvPicPr>
          <p:cNvPr id="715" name="Google Shape;715;g18c782e7f81_0_5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6225" y="1377725"/>
            <a:ext cx="1674125" cy="144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18c782e7f81_0_5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3325" y="2826887"/>
            <a:ext cx="2305050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7" name="Google Shape;717;g18c782e7f81_0_513"/>
          <p:cNvCxnSpPr/>
          <p:nvPr/>
        </p:nvCxnSpPr>
        <p:spPr>
          <a:xfrm>
            <a:off x="190500" y="3306525"/>
            <a:ext cx="120015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8" name="Google Shape;718;g18c782e7f81_0_513"/>
          <p:cNvSpPr txBox="1"/>
          <p:nvPr/>
        </p:nvSpPr>
        <p:spPr>
          <a:xfrm>
            <a:off x="438825" y="3328975"/>
            <a:ext cx="11664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00ACE3"/>
                </a:solidFill>
                <a:latin typeface="Ubuntu Light"/>
                <a:ea typeface="Ubuntu Light"/>
                <a:cs typeface="Ubuntu Light"/>
                <a:sym typeface="Ubuntu Light"/>
              </a:rPr>
              <a:t>Special thanks for their contributions to: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Anthony Gravouil, Anne Tanguy, Didier Landru, Oleg Kononchuk,  François Rieutord, Lucas Colonel, Damien Radisson, Jean-Marc Bethoux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719" name="Google Shape;719;g18c782e7f81_0_5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36650" y="4414200"/>
            <a:ext cx="2513113" cy="177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g18c782e7f81_0_5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4550" y="4240725"/>
            <a:ext cx="3406231" cy="1946426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g18c782e7f81_0_513"/>
          <p:cNvSpPr txBox="1"/>
          <p:nvPr/>
        </p:nvSpPr>
        <p:spPr>
          <a:xfrm>
            <a:off x="9570575" y="2826875"/>
            <a:ext cx="246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rgbClr val="00FF00"/>
                </a:solidFill>
                <a:latin typeface="Ubuntu Light"/>
                <a:ea typeface="Ubuntu Light"/>
                <a:cs typeface="Ubuntu Light"/>
                <a:sym typeface="Ubuntu Light"/>
              </a:rPr>
              <a:t>Club Cast3M 2022</a:t>
            </a:r>
            <a:endParaRPr b="0" i="0" sz="2000" u="none" cap="none" strike="noStrike">
              <a:solidFill>
                <a:srgbClr val="00FF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722" name="Google Shape;722;g18c782e7f81_0_5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g18c782e7f81_0_5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8c782e7f81_0_535"/>
          <p:cNvSpPr txBox="1"/>
          <p:nvPr>
            <p:ph type="ctrTitle"/>
          </p:nvPr>
        </p:nvSpPr>
        <p:spPr>
          <a:xfrm>
            <a:off x="632335" y="3344262"/>
            <a:ext cx="57603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B82A"/>
              </a:buClr>
              <a:buSzPts val="2000"/>
              <a:buFont typeface="Ubuntu Light"/>
              <a:buNone/>
            </a:pPr>
            <a:r>
              <a:rPr lang="en-GB"/>
              <a:t>E. PALI et al.</a:t>
            </a:r>
            <a:endParaRPr/>
          </a:p>
        </p:txBody>
      </p:sp>
      <p:sp>
        <p:nvSpPr>
          <p:cNvPr id="729" name="Google Shape;729;g18c782e7f81_0_535"/>
          <p:cNvSpPr txBox="1"/>
          <p:nvPr>
            <p:ph idx="1" type="body"/>
          </p:nvPr>
        </p:nvSpPr>
        <p:spPr>
          <a:xfrm>
            <a:off x="632335" y="3787681"/>
            <a:ext cx="5760300" cy="10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/>
              <a:t>SOITEC-LaMCoS</a:t>
            </a:r>
            <a:endParaRPr/>
          </a:p>
        </p:txBody>
      </p:sp>
      <p:pic>
        <p:nvPicPr>
          <p:cNvPr id="730" name="Google Shape;730;g18c782e7f81_0_5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38485" y="692150"/>
            <a:ext cx="1027478" cy="10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18c782e7f81_0_5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9275" y="7820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18c782e7f81_0_5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20875" y="7820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14a13f056_0_9"/>
          <p:cNvSpPr txBox="1"/>
          <p:nvPr>
            <p:ph idx="3" type="body"/>
          </p:nvPr>
        </p:nvSpPr>
        <p:spPr>
          <a:xfrm>
            <a:off x="731853" y="132652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Smart-Cut</a:t>
            </a:r>
            <a:r>
              <a:rPr baseline="30000" lang="en-GB">
                <a:solidFill>
                  <a:srgbClr val="00ACE3"/>
                </a:solidFill>
              </a:rPr>
              <a:t>TM</a:t>
            </a:r>
            <a:r>
              <a:rPr lang="en-GB">
                <a:solidFill>
                  <a:srgbClr val="00ACE3"/>
                </a:solidFill>
              </a:rPr>
              <a:t>, SOI, Coalescence phenomenon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372" name="Google Shape;372;g1514a13f056_0_9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3" name="Google Shape;373;g1514a13f056_0_9"/>
          <p:cNvSpPr txBox="1"/>
          <p:nvPr/>
        </p:nvSpPr>
        <p:spPr>
          <a:xfrm>
            <a:off x="5619150" y="1827575"/>
            <a:ext cx="6481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Smart Cut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: technological process of transfering a thin layer from one substrate on to another;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222222"/>
                </a:solidFill>
                <a:latin typeface="Ubuntu Light"/>
                <a:ea typeface="Ubuntu Light"/>
                <a:cs typeface="Ubuntu Light"/>
                <a:sym typeface="Ubuntu Light"/>
              </a:rPr>
              <a:t>SOI (Silicon-On-Insulator): transfer of a thin layer of silicon on to a substrate (=&gt; SOITEC);</a:t>
            </a:r>
            <a:endParaRPr b="0" i="0" sz="1400" u="none" cap="none" strike="noStrike">
              <a:solidFill>
                <a:srgbClr val="222222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Applications: starting material for electronic devices;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374" name="Google Shape;374;g1514a13f056_0_9"/>
          <p:cNvSpPr txBox="1"/>
          <p:nvPr>
            <p:ph idx="1" type="body"/>
          </p:nvPr>
        </p:nvSpPr>
        <p:spPr>
          <a:xfrm>
            <a:off x="731850" y="836925"/>
            <a:ext cx="11460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Context and motivations</a:t>
            </a:r>
            <a:endParaRPr/>
          </a:p>
        </p:txBody>
      </p:sp>
      <p:sp>
        <p:nvSpPr>
          <p:cNvPr id="375" name="Google Shape;375;g1514a13f056_0_9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pic>
        <p:nvPicPr>
          <p:cNvPr id="376" name="Google Shape;376;g1514a13f056_0_9"/>
          <p:cNvPicPr preferRelativeResize="0"/>
          <p:nvPr/>
        </p:nvPicPr>
        <p:blipFill rotWithShape="1">
          <a:blip r:embed="rId3">
            <a:alphaModFix/>
          </a:blip>
          <a:srcRect b="20380" l="8932" r="0" t="12418"/>
          <a:stretch/>
        </p:blipFill>
        <p:spPr>
          <a:xfrm>
            <a:off x="198625" y="1816125"/>
            <a:ext cx="5514739" cy="287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1514a13f056_0_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9800" y="3623225"/>
            <a:ext cx="5042426" cy="168080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1514a13f056_0_9"/>
          <p:cNvSpPr txBox="1"/>
          <p:nvPr/>
        </p:nvSpPr>
        <p:spPr>
          <a:xfrm>
            <a:off x="6643675" y="5451625"/>
            <a:ext cx="460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Observation of crack coalescence phenomenon using IR microscopy [COL 21]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79" name="Google Shape;379;g1514a13f056_0_9"/>
          <p:cNvSpPr txBox="1"/>
          <p:nvPr/>
        </p:nvSpPr>
        <p:spPr>
          <a:xfrm>
            <a:off x="758600" y="4693350"/>
            <a:ext cx="386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Fabrication of SOI using Smart Cut</a:t>
            </a:r>
            <a:r>
              <a:rPr b="0" baseline="3000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TM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[SUT10]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80" name="Google Shape;380;g1514a13f056_0_9"/>
          <p:cNvSpPr txBox="1"/>
          <p:nvPr/>
        </p:nvSpPr>
        <p:spPr>
          <a:xfrm>
            <a:off x="500050" y="5521875"/>
            <a:ext cx="587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[SUT 16] D. Sutula. Energy minimising multi-crack growth in linear-elastic materials using the extended 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nite element method with application to Smart-CutTM silicon wafer splitting (2016).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[COL 21] L. Colonel, F. Mazen, D. Landru, O. Kononchuk, N. Ben Mohamed, and F Rieutord, In situ observation of pressurized microcrack growth in silicon , Physics Status Solidi A 221 (2021).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81" name="Google Shape;381;g1514a13f056_0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1514a13f056_0_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8c782e7f81_0_82"/>
          <p:cNvSpPr txBox="1"/>
          <p:nvPr>
            <p:ph idx="3" type="body"/>
          </p:nvPr>
        </p:nvSpPr>
        <p:spPr>
          <a:xfrm>
            <a:off x="731853" y="132652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Implantation and crack growth during annealing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388" name="Google Shape;388;g18c782e7f81_0_82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9" name="Google Shape;389;g18c782e7f81_0_82"/>
          <p:cNvSpPr txBox="1"/>
          <p:nvPr>
            <p:ph idx="1" type="body"/>
          </p:nvPr>
        </p:nvSpPr>
        <p:spPr>
          <a:xfrm>
            <a:off x="731850" y="836925"/>
            <a:ext cx="11460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Context and motivations</a:t>
            </a:r>
            <a:endParaRPr/>
          </a:p>
        </p:txBody>
      </p:sp>
      <p:sp>
        <p:nvSpPr>
          <p:cNvPr id="390" name="Google Shape;390;g18c782e7f81_0_82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391" name="Google Shape;391;g18c782e7f81_0_82"/>
          <p:cNvSpPr txBox="1"/>
          <p:nvPr/>
        </p:nvSpPr>
        <p:spPr>
          <a:xfrm>
            <a:off x="1146525" y="4077750"/>
            <a:ext cx="472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Implantation of H-ions inside the donor wafer [PEN 10]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2" name="Google Shape;392;g18c782e7f81_0_82"/>
          <p:cNvSpPr txBox="1"/>
          <p:nvPr/>
        </p:nvSpPr>
        <p:spPr>
          <a:xfrm>
            <a:off x="574950" y="5742250"/>
            <a:ext cx="1104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[SUT 16] D. Sutula. Energy minimising multi-crack growth in linear-elastic materials using the extended finite element method with application to Smart-Cut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silicon wafer splitting (2016).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[PEN 2010] Fragilisation et dynamique de la rupture du silicium implanté, </a:t>
            </a:r>
            <a:r>
              <a:rPr b="0" i="1" lang="en-GB" sz="900" u="sng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PhD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0" i="1" lang="en-GB" sz="900" u="sng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thesis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, Université de Grenoble, 2010.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93" name="Google Shape;393;g18c782e7f81_0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1825" y="1915786"/>
            <a:ext cx="5157276" cy="19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8c782e7f81_0_82"/>
          <p:cNvSpPr txBox="1"/>
          <p:nvPr/>
        </p:nvSpPr>
        <p:spPr>
          <a:xfrm>
            <a:off x="6439600" y="4077750"/>
            <a:ext cx="480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Crack growth observation by optical microscopy [PEN 10]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95" name="Google Shape;395;g18c782e7f81_0_82"/>
          <p:cNvSpPr txBox="1"/>
          <p:nvPr/>
        </p:nvSpPr>
        <p:spPr>
          <a:xfrm>
            <a:off x="500050" y="1653275"/>
            <a:ext cx="587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Implantation : introduction of H-ions or He-ions creating a damaged zone and then platelets [PEN 10, SUT 16];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96" name="Google Shape;396;g18c782e7f81_0_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4675" y="2268875"/>
            <a:ext cx="3925550" cy="17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18c782e7f81_0_82"/>
          <p:cNvSpPr txBox="1"/>
          <p:nvPr/>
        </p:nvSpPr>
        <p:spPr>
          <a:xfrm>
            <a:off x="500050" y="4410300"/>
            <a:ext cx="5590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Annealing: growth of platelets under internal H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gaz pressure;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Separation of the donor wafer during annealing due to the growth and coalescence of microcracks under H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internal gaz pressure.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398" name="Google Shape;398;g18c782e7f81_0_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18c782e7f81_0_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8c782e7f81_0_108"/>
          <p:cNvSpPr txBox="1"/>
          <p:nvPr>
            <p:ph idx="3" type="body"/>
          </p:nvPr>
        </p:nvSpPr>
        <p:spPr>
          <a:xfrm>
            <a:off x="731853" y="132652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Problematics and objectives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405" name="Google Shape;405;g18c782e7f81_0_108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6" name="Google Shape;406;g18c782e7f81_0_108"/>
          <p:cNvSpPr txBox="1"/>
          <p:nvPr>
            <p:ph idx="1" type="body"/>
          </p:nvPr>
        </p:nvSpPr>
        <p:spPr>
          <a:xfrm>
            <a:off x="731850" y="836925"/>
            <a:ext cx="11460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Context and motivations</a:t>
            </a:r>
            <a:endParaRPr/>
          </a:p>
        </p:txBody>
      </p:sp>
      <p:sp>
        <p:nvSpPr>
          <p:cNvPr id="407" name="Google Shape;407;g18c782e7f81_0_108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408" name="Google Shape;408;g18c782e7f81_0_108"/>
          <p:cNvSpPr txBox="1"/>
          <p:nvPr/>
        </p:nvSpPr>
        <p:spPr>
          <a:xfrm>
            <a:off x="414675" y="5415500"/>
            <a:ext cx="11823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[MAS 15] D. Massy, F. Mazen, S. Tardif, J. D. Penot, J. Ragani, F. Madeira, D. Landru, O. Kononchuk, and F. Rieutord, Fracture dynamics in implanted silicon , 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Applied Physics Letters 107 (2015), no. 9, 092102, Publisher: American Institute of Physics.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[DAG 18] N. Daghbouj, N. Cherkashin, and A. Claverie, A method to determine the pressure and densities of gas stored in blisters: Application to H and He sequentialion implantation in silicon , Microelectronic Engineering 190 (2018), 54-56.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[SUT 16] D. Sutula. Energy minimising multi-crack growth in linear-elastic materials using the extended nite element method with application to Smart-Cut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silicon wafer splitting, PhD. Thesis (2016).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09" name="Google Shape;409;g18c782e7f81_0_108"/>
          <p:cNvSpPr txBox="1"/>
          <p:nvPr/>
        </p:nvSpPr>
        <p:spPr>
          <a:xfrm>
            <a:off x="500050" y="1653275"/>
            <a:ext cx="58782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Availability of experimental data on the Smart CutTM [PEN 10, MAS 15, DAG 18, COL 21];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The physics of crack evolution mechanisms difficult to be deduced from analytical approaches ;</a:t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Need of numerical approaches.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10" name="Google Shape;410;g18c782e7f81_0_108"/>
          <p:cNvSpPr txBox="1"/>
          <p:nvPr/>
        </p:nvSpPr>
        <p:spPr>
          <a:xfrm>
            <a:off x="1173625" y="3484400"/>
            <a:ext cx="184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Actual limitations :</a:t>
            </a:r>
            <a:endParaRPr b="1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1" name="Google Shape;411;g18c782e7f81_0_108"/>
          <p:cNvSpPr txBox="1"/>
          <p:nvPr/>
        </p:nvSpPr>
        <p:spPr>
          <a:xfrm>
            <a:off x="572050" y="3831450"/>
            <a:ext cx="6318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lang="en-GB">
                <a:latin typeface="Ubuntu Light"/>
                <a:ea typeface="Ubuntu Light"/>
                <a:cs typeface="Ubuntu Light"/>
                <a:sym typeface="Ubuntu Light"/>
              </a:rPr>
              <a:t>Interactions</a:t>
            </a:r>
            <a:r>
              <a:rPr lang="en-GB">
                <a:latin typeface="Ubuntu Light"/>
                <a:ea typeface="Ubuntu Light"/>
                <a:cs typeface="Ubuntu Light"/>
                <a:sym typeface="Ubuntu Light"/>
              </a:rPr>
              <a:t> effects on the coalescence of cracks;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Internal pressure of a growing crack;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Some 2D numerical approaches have been carried out [GER 10, SUT 16] but 3D models have </a:t>
            </a:r>
            <a:r>
              <a:rPr lang="en-GB">
                <a:latin typeface="Ubuntu Light"/>
                <a:ea typeface="Ubuntu Light"/>
                <a:cs typeface="Ubuntu Light"/>
                <a:sym typeface="Ubuntu Light"/>
              </a:rPr>
              <a:t>been very less discussed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12" name="Google Shape;412;g18c782e7f81_0_108"/>
          <p:cNvSpPr txBox="1"/>
          <p:nvPr/>
        </p:nvSpPr>
        <p:spPr>
          <a:xfrm>
            <a:off x="8133675" y="19755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Main objectives:</a:t>
            </a:r>
            <a:endParaRPr b="1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13" name="Google Shape;413;g18c782e7f81_0_108"/>
          <p:cNvSpPr txBox="1"/>
          <p:nvPr/>
        </p:nvSpPr>
        <p:spPr>
          <a:xfrm>
            <a:off x="7633600" y="2326825"/>
            <a:ext cx="44289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Modeling 3D coalescence of cracks under pressure;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Predict internal pressure of a growing crack using a constitutive law in pressure;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Criteria of the coalescence of cracks;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Post-split and post-coalescence roughness.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14" name="Google Shape;414;g18c782e7f81_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8c782e7f81_0_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8c782e7f81_0_19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Outlines</a:t>
            </a:r>
            <a:endParaRPr/>
          </a:p>
        </p:txBody>
      </p:sp>
      <p:sp>
        <p:nvSpPr>
          <p:cNvPr id="421" name="Google Shape;421;g18c782e7f81_0_19"/>
          <p:cNvSpPr txBox="1"/>
          <p:nvPr>
            <p:ph idx="3" type="body"/>
          </p:nvPr>
        </p:nvSpPr>
        <p:spPr>
          <a:xfrm>
            <a:off x="731850" y="1719844"/>
            <a:ext cx="84693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GB">
                <a:solidFill>
                  <a:srgbClr val="000000"/>
                </a:solidFill>
              </a:rPr>
              <a:t>Context and motivations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00ACE3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CE3"/>
              </a:buClr>
              <a:buSzPts val="2000"/>
              <a:buChar char="●"/>
            </a:pPr>
            <a:r>
              <a:rPr lang="en-GB">
                <a:solidFill>
                  <a:srgbClr val="00ACE3"/>
                </a:solidFill>
              </a:rPr>
              <a:t>3D X-FEM formulation and discretization</a:t>
            </a:r>
            <a:endParaRPr>
              <a:solidFill>
                <a:srgbClr val="00ACE3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Prediction of the pressure in the cracks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Application to the modeling of 3D crack coalescence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-355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Char char="●"/>
            </a:pPr>
            <a:r>
              <a:rPr lang="en-GB">
                <a:solidFill>
                  <a:srgbClr val="222222"/>
                </a:solidFill>
              </a:rPr>
              <a:t>Conclusion and other expected applications</a:t>
            </a:r>
            <a:endParaRPr>
              <a:solidFill>
                <a:srgbClr val="222222"/>
              </a:solidFill>
            </a:endParaRPr>
          </a:p>
        </p:txBody>
      </p:sp>
      <p:sp>
        <p:nvSpPr>
          <p:cNvPr id="422" name="Google Shape;422;g18c782e7f81_0_19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3" name="Google Shape;423;g18c782e7f81_0_19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pic>
        <p:nvPicPr>
          <p:cNvPr id="424" name="Google Shape;424;g18c782e7f81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18c782e7f81_0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8c782e7f81_0_143"/>
          <p:cNvSpPr txBox="1"/>
          <p:nvPr>
            <p:ph idx="3" type="body"/>
          </p:nvPr>
        </p:nvSpPr>
        <p:spPr>
          <a:xfrm>
            <a:off x="731853" y="132652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Implantation and crack growth during annealing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431" name="Google Shape;431;g18c782e7f81_0_143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2" name="Google Shape;432;g18c782e7f81_0_143"/>
          <p:cNvSpPr txBox="1"/>
          <p:nvPr>
            <p:ph idx="1" type="body"/>
          </p:nvPr>
        </p:nvSpPr>
        <p:spPr>
          <a:xfrm>
            <a:off x="731850" y="836925"/>
            <a:ext cx="11460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3D X-FEM formulation and discretization</a:t>
            </a:r>
            <a:endParaRPr/>
          </a:p>
        </p:txBody>
      </p:sp>
      <p:sp>
        <p:nvSpPr>
          <p:cNvPr id="433" name="Google Shape;433;g18c782e7f81_0_143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434" name="Google Shape;434;g18c782e7f81_0_143"/>
          <p:cNvSpPr txBox="1"/>
          <p:nvPr/>
        </p:nvSpPr>
        <p:spPr>
          <a:xfrm>
            <a:off x="574950" y="5742250"/>
            <a:ext cx="5191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modeling of crack coalescence phenomena in the Smart 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 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technology, 2023.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35" name="Google Shape;435;g18c782e7f81_0_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750" y="2060500"/>
            <a:ext cx="2904525" cy="25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18c782e7f81_0_143"/>
          <p:cNvSpPr txBox="1"/>
          <p:nvPr/>
        </p:nvSpPr>
        <p:spPr>
          <a:xfrm>
            <a:off x="1282813" y="4765900"/>
            <a:ext cx="240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3D cracked body [PAL 23]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37" name="Google Shape;437;g18c782e7f81_0_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0450" y="2130675"/>
            <a:ext cx="2833226" cy="16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18c782e7f81_0_143"/>
          <p:cNvSpPr txBox="1"/>
          <p:nvPr/>
        </p:nvSpPr>
        <p:spPr>
          <a:xfrm>
            <a:off x="6362875" y="1740825"/>
            <a:ext cx="256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Strong formulation: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39" name="Google Shape;439;g18c782e7f81_0_143"/>
          <p:cNvSpPr txBox="1"/>
          <p:nvPr/>
        </p:nvSpPr>
        <p:spPr>
          <a:xfrm>
            <a:off x="7020450" y="3738300"/>
            <a:ext cx="4980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Where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is the Hooke's tensor and σ the Cauchy stress tensor.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40" name="Google Shape;440;g18c782e7f81_0_1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5450" y="4609589"/>
            <a:ext cx="2561400" cy="6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18c782e7f81_0_143"/>
          <p:cNvSpPr txBox="1"/>
          <p:nvPr/>
        </p:nvSpPr>
        <p:spPr>
          <a:xfrm>
            <a:off x="6526125" y="4298750"/>
            <a:ext cx="256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Ubuntu Light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weak  formulation: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42" name="Google Shape;442;g18c782e7f81_0_1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5450" y="5471925"/>
            <a:ext cx="3087200" cy="5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18c782e7f81_0_143"/>
          <p:cNvSpPr txBox="1"/>
          <p:nvPr/>
        </p:nvSpPr>
        <p:spPr>
          <a:xfrm>
            <a:off x="7413975" y="5152538"/>
            <a:ext cx="78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With :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44" name="Google Shape;444;g18c782e7f81_0_1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18c782e7f81_0_1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8c782e7f81_0_171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Geometry and discretization aspects</a:t>
            </a:r>
            <a:endParaRPr sz="1900">
              <a:solidFill>
                <a:srgbClr val="00ACE3"/>
              </a:solidFill>
            </a:endParaRPr>
          </a:p>
        </p:txBody>
      </p:sp>
      <p:sp>
        <p:nvSpPr>
          <p:cNvPr id="451" name="Google Shape;451;g18c782e7f81_0_171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g18c782e7f81_0_171"/>
          <p:cNvSpPr txBox="1"/>
          <p:nvPr>
            <p:ph idx="1" type="body"/>
          </p:nvPr>
        </p:nvSpPr>
        <p:spPr>
          <a:xfrm>
            <a:off x="731850" y="836925"/>
            <a:ext cx="11460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3D X-FEM formulation and discretization</a:t>
            </a:r>
            <a:endParaRPr/>
          </a:p>
        </p:txBody>
      </p:sp>
      <p:sp>
        <p:nvSpPr>
          <p:cNvPr id="453" name="Google Shape;453;g18c782e7f81_0_171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454" name="Google Shape;454;g18c782e7f81_0_171"/>
          <p:cNvSpPr txBox="1"/>
          <p:nvPr/>
        </p:nvSpPr>
        <p:spPr>
          <a:xfrm>
            <a:off x="574950" y="5742250"/>
            <a:ext cx="5191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[PAL 23] E. PALI, A. Gravouil, Anne Tanguy , O. Kononchuk and D. Landru, Three-dimensional X-FEM 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modeling of crack coalescence phenomena in the Smart Cut</a:t>
            </a:r>
            <a:r>
              <a:rPr b="0" baseline="3000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TM</a:t>
            </a:r>
            <a:r>
              <a:rPr b="0" i="1" lang="en-GB" sz="9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technology, 20223.</a:t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1" sz="9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55" name="Google Shape;455;g18c782e7f81_0_171"/>
          <p:cNvSpPr txBox="1"/>
          <p:nvPr/>
        </p:nvSpPr>
        <p:spPr>
          <a:xfrm>
            <a:off x="100000" y="4803450"/>
            <a:ext cx="483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Cross-section 2D representative geometry of SOI [PAL 23]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56" name="Google Shape;456;g18c782e7f81_0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125" y="1817025"/>
            <a:ext cx="4056675" cy="28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18c782e7f81_0_171"/>
          <p:cNvPicPr preferRelativeResize="0"/>
          <p:nvPr/>
        </p:nvPicPr>
        <p:blipFill rotWithShape="1">
          <a:blip r:embed="rId4">
            <a:alphaModFix/>
          </a:blip>
          <a:srcRect b="45158" l="0" r="5051" t="6982"/>
          <a:stretch/>
        </p:blipFill>
        <p:spPr>
          <a:xfrm>
            <a:off x="4886150" y="1741025"/>
            <a:ext cx="3762949" cy="33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8c782e7f81_0_171"/>
          <p:cNvPicPr preferRelativeResize="0"/>
          <p:nvPr/>
        </p:nvPicPr>
        <p:blipFill rotWithShape="1">
          <a:blip r:embed="rId4">
            <a:alphaModFix/>
          </a:blip>
          <a:srcRect b="9187" l="0" r="5051" t="57290"/>
          <a:stretch/>
        </p:blipFill>
        <p:spPr>
          <a:xfrm>
            <a:off x="8600225" y="2414450"/>
            <a:ext cx="3450526" cy="252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g18c782e7f81_0_171"/>
          <p:cNvSpPr/>
          <p:nvPr/>
        </p:nvSpPr>
        <p:spPr>
          <a:xfrm>
            <a:off x="5878275" y="3071825"/>
            <a:ext cx="2296200" cy="1694100"/>
          </a:xfrm>
          <a:prstGeom prst="ellipse">
            <a:avLst/>
          </a:prstGeom>
          <a:noFill/>
          <a:ln cap="flat" cmpd="sng" w="28575">
            <a:solidFill>
              <a:srgbClr val="FF00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0" name="Google Shape;460;g18c782e7f81_0_171"/>
          <p:cNvCxnSpPr/>
          <p:nvPr/>
        </p:nvCxnSpPr>
        <p:spPr>
          <a:xfrm flipH="1" rot="10800000">
            <a:off x="8047000" y="3123000"/>
            <a:ext cx="719400" cy="4080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1" name="Google Shape;461;g18c782e7f81_0_171"/>
          <p:cNvSpPr txBox="1"/>
          <p:nvPr/>
        </p:nvSpPr>
        <p:spPr>
          <a:xfrm>
            <a:off x="6357950" y="5534063"/>
            <a:ext cx="345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3D Fractal mesh using cast3M [PAL 23]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462" name="Google Shape;462;g18c782e7f81_0_171"/>
          <p:cNvCxnSpPr/>
          <p:nvPr/>
        </p:nvCxnSpPr>
        <p:spPr>
          <a:xfrm flipH="1">
            <a:off x="7062050" y="1643075"/>
            <a:ext cx="1051200" cy="663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3" name="Google Shape;463;g18c782e7f81_0_171"/>
          <p:cNvSpPr txBox="1"/>
          <p:nvPr/>
        </p:nvSpPr>
        <p:spPr>
          <a:xfrm>
            <a:off x="8174475" y="1416825"/>
            <a:ext cx="185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Fractal mesh (Si)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464" name="Google Shape;464;g18c782e7f81_0_171"/>
          <p:cNvCxnSpPr/>
          <p:nvPr/>
        </p:nvCxnSpPr>
        <p:spPr>
          <a:xfrm rot="10800000">
            <a:off x="10603375" y="3214875"/>
            <a:ext cx="0" cy="2061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5" name="Google Shape;465;g18c782e7f81_0_171"/>
          <p:cNvSpPr txBox="1"/>
          <p:nvPr/>
        </p:nvSpPr>
        <p:spPr>
          <a:xfrm>
            <a:off x="10603375" y="5116975"/>
            <a:ext cx="141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Interest region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466" name="Google Shape;466;g18c782e7f81_0_171"/>
          <p:cNvCxnSpPr/>
          <p:nvPr/>
        </p:nvCxnSpPr>
        <p:spPr>
          <a:xfrm flipH="1" rot="10800000">
            <a:off x="8225525" y="3255350"/>
            <a:ext cx="1275600" cy="2000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7" name="Google Shape;467;g18c782e7f81_0_171"/>
          <p:cNvSpPr txBox="1"/>
          <p:nvPr/>
        </p:nvSpPr>
        <p:spPr>
          <a:xfrm>
            <a:off x="8265725" y="5035263"/>
            <a:ext cx="11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SiO</a:t>
            </a:r>
            <a:r>
              <a:rPr b="0" baseline="-2500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2</a:t>
            </a: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 layer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68" name="Google Shape;468;g18c782e7f81_0_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18c782e7f81_0_1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8c782e7f81_0_135"/>
          <p:cNvSpPr txBox="1"/>
          <p:nvPr>
            <p:ph idx="1" type="body"/>
          </p:nvPr>
        </p:nvSpPr>
        <p:spPr>
          <a:xfrm>
            <a:off x="731854" y="836925"/>
            <a:ext cx="113073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/>
              <a:t>3D X-FEM formulation and discretization</a:t>
            </a:r>
            <a:endParaRPr/>
          </a:p>
        </p:txBody>
      </p:sp>
      <p:sp>
        <p:nvSpPr>
          <p:cNvPr id="475" name="Google Shape;475;g18c782e7f81_0_135"/>
          <p:cNvSpPr txBox="1"/>
          <p:nvPr>
            <p:ph idx="12" type="sldNum"/>
          </p:nvPr>
        </p:nvSpPr>
        <p:spPr>
          <a:xfrm>
            <a:off x="7281349" y="6351365"/>
            <a:ext cx="27432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g18c782e7f81_0_135"/>
          <p:cNvSpPr txBox="1"/>
          <p:nvPr>
            <p:ph idx="11" type="ftr"/>
          </p:nvPr>
        </p:nvSpPr>
        <p:spPr>
          <a:xfrm>
            <a:off x="635146" y="6351365"/>
            <a:ext cx="4114800" cy="1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E.PALI et al., club cast3M 2022</a:t>
            </a:r>
            <a:endParaRPr/>
          </a:p>
        </p:txBody>
      </p:sp>
      <p:sp>
        <p:nvSpPr>
          <p:cNvPr id="477" name="Google Shape;477;g18c782e7f81_0_135"/>
          <p:cNvSpPr txBox="1"/>
          <p:nvPr>
            <p:ph idx="3" type="body"/>
          </p:nvPr>
        </p:nvSpPr>
        <p:spPr>
          <a:xfrm>
            <a:off x="731853" y="1288975"/>
            <a:ext cx="102597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>
                <a:solidFill>
                  <a:srgbClr val="00ACE3"/>
                </a:solidFill>
              </a:rPr>
              <a:t>Robustness and efficiency (gain in computation time)</a:t>
            </a:r>
            <a:endParaRPr sz="1900">
              <a:solidFill>
                <a:srgbClr val="00ACE3"/>
              </a:solidFill>
            </a:endParaRPr>
          </a:p>
        </p:txBody>
      </p:sp>
      <p:pic>
        <p:nvPicPr>
          <p:cNvPr id="478" name="Google Shape;478;g18c782e7f81_0_135"/>
          <p:cNvPicPr preferRelativeResize="0"/>
          <p:nvPr/>
        </p:nvPicPr>
        <p:blipFill rotWithShape="1">
          <a:blip r:embed="rId3">
            <a:alphaModFix/>
          </a:blip>
          <a:srcRect b="16075" l="0" r="0" t="29646"/>
          <a:stretch/>
        </p:blipFill>
        <p:spPr>
          <a:xfrm>
            <a:off x="1264750" y="1741025"/>
            <a:ext cx="8695849" cy="33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18c782e7f81_0_135"/>
          <p:cNvSpPr txBox="1"/>
          <p:nvPr/>
        </p:nvSpPr>
        <p:spPr>
          <a:xfrm>
            <a:off x="1367525" y="5163900"/>
            <a:ext cx="1049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Comparison of gain in CPU time: b) Structured regular mesh and c) Fractal mesh with interest zone discretized with regular mesh</a:t>
            </a:r>
            <a:endParaRPr b="0" i="0" sz="14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80" name="Google Shape;480;g18c782e7f81_0_135"/>
          <p:cNvSpPr txBox="1"/>
          <p:nvPr/>
        </p:nvSpPr>
        <p:spPr>
          <a:xfrm>
            <a:off x="1509150" y="5442500"/>
            <a:ext cx="9594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⇒ Number of finite elements reduced on the entire mesh using fractal mesh with respect to structured regular mesh                              for the same discretisation of the interest zone[PAL 23];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Ubuntu Light"/>
                <a:ea typeface="Ubuntu Light"/>
                <a:cs typeface="Ubuntu Light"/>
                <a:sym typeface="Ubuntu Light"/>
              </a:rPr>
              <a:t>⇒ About 90%  gain in CPU time using fractal mesh with respect to structured regular mesh [PAL 23].</a:t>
            </a:r>
            <a:endParaRPr b="0" i="0" sz="1400" u="none" cap="none" strike="noStrike">
              <a:solidFill>
                <a:srgbClr val="000000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pic>
        <p:nvPicPr>
          <p:cNvPr id="481" name="Google Shape;481;g18c782e7f81_0_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31125" y="90954"/>
            <a:ext cx="1311825" cy="6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18c782e7f81_0_1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62725" y="90951"/>
            <a:ext cx="2276435" cy="6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OITEC - Main template">
  <a:themeElements>
    <a:clrScheme name="Custom 8">
      <a:dk1>
        <a:srgbClr val="031449"/>
      </a:dk1>
      <a:lt1>
        <a:srgbClr val="FFFFFF"/>
      </a:lt1>
      <a:dk2>
        <a:srgbClr val="44546A"/>
      </a:dk2>
      <a:lt2>
        <a:srgbClr val="E5E7ED"/>
      </a:lt2>
      <a:accent1>
        <a:srgbClr val="3467A7"/>
      </a:accent1>
      <a:accent2>
        <a:srgbClr val="7C5BAF"/>
      </a:accent2>
      <a:accent3>
        <a:srgbClr val="75B82C"/>
      </a:accent3>
      <a:accent4>
        <a:srgbClr val="E7276B"/>
      </a:accent4>
      <a:accent5>
        <a:srgbClr val="699DC5"/>
      </a:accent5>
      <a:accent6>
        <a:srgbClr val="DF98AA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2022-06-27T08:18:54Z</dcterms:created>
  <dc:creator>Aylin YILMAZ</dc:creator>
</cp:coreProperties>
</file>