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4"/>
    <p:sldMasterId id="2147483712" r:id="rId5"/>
    <p:sldMasterId id="2147483724" r:id="rId6"/>
  </p:sldMasterIdLst>
  <p:notesMasterIdLst>
    <p:notesMasterId r:id="rId30"/>
  </p:notesMasterIdLst>
  <p:handoutMasterIdLst>
    <p:handoutMasterId r:id="rId31"/>
  </p:handoutMasterIdLst>
  <p:sldIdLst>
    <p:sldId id="273" r:id="rId7"/>
    <p:sldId id="325" r:id="rId8"/>
    <p:sldId id="327" r:id="rId9"/>
    <p:sldId id="328" r:id="rId10"/>
    <p:sldId id="329" r:id="rId11"/>
    <p:sldId id="330" r:id="rId12"/>
    <p:sldId id="331" r:id="rId13"/>
    <p:sldId id="317" r:id="rId14"/>
    <p:sldId id="313" r:id="rId15"/>
    <p:sldId id="314" r:id="rId16"/>
    <p:sldId id="318" r:id="rId17"/>
    <p:sldId id="319" r:id="rId18"/>
    <p:sldId id="312" r:id="rId19"/>
    <p:sldId id="320" r:id="rId20"/>
    <p:sldId id="335" r:id="rId21"/>
    <p:sldId id="336" r:id="rId22"/>
    <p:sldId id="338" r:id="rId23"/>
    <p:sldId id="334" r:id="rId24"/>
    <p:sldId id="339" r:id="rId25"/>
    <p:sldId id="337" r:id="rId26"/>
    <p:sldId id="324" r:id="rId27"/>
    <p:sldId id="332" r:id="rId28"/>
    <p:sldId id="341" r:id="rId29"/>
  </p:sldIdLst>
  <p:sldSz cx="12192000" cy="6858000"/>
  <p:notesSz cx="7099300" cy="10234613"/>
  <p:defaultTextStyle>
    <a:defPPr>
      <a:defRPr lang="en-US"/>
    </a:defPPr>
    <a:lvl1pPr marL="0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38617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77234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15851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54468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93085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31702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70319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08936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orient="horz" pos="3083" userDrawn="1">
          <p15:clr>
            <a:srgbClr val="A4A3A4"/>
          </p15:clr>
        </p15:guide>
        <p15:guide id="5" pos="309" userDrawn="1">
          <p15:clr>
            <a:srgbClr val="A4A3A4"/>
          </p15:clr>
        </p15:guide>
        <p15:guide id="8" orient="horz" pos="2074" userDrawn="1">
          <p15:clr>
            <a:srgbClr val="A4A3A4"/>
          </p15:clr>
        </p15:guide>
        <p15:guide id="11" pos="5535" userDrawn="1">
          <p15:clr>
            <a:srgbClr val="A4A3A4"/>
          </p15:clr>
        </p15:guide>
        <p15:guide id="12" pos="5443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  <p15:guide id="14" orient="horz" pos="4111" userDrawn="1">
          <p15:clr>
            <a:srgbClr val="A4A3A4"/>
          </p15:clr>
        </p15:guide>
        <p15:guide id="15" orient="horz" pos="2765" userDrawn="1">
          <p15:clr>
            <a:srgbClr val="A4A3A4"/>
          </p15:clr>
        </p15:guide>
        <p15:guide id="16" pos="3840" userDrawn="1">
          <p15:clr>
            <a:srgbClr val="A4A3A4"/>
          </p15:clr>
        </p15:guide>
        <p15:guide id="17" pos="412" userDrawn="1">
          <p15:clr>
            <a:srgbClr val="A4A3A4"/>
          </p15:clr>
        </p15:guide>
        <p15:guide id="18" pos="7380" userDrawn="1">
          <p15:clr>
            <a:srgbClr val="A4A3A4"/>
          </p15:clr>
        </p15:guide>
        <p15:guide id="19" pos="7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MAIN Guillaume" initials="GG" lastIdx="21" clrIdx="0">
    <p:extLst>
      <p:ext uri="{19B8F6BF-5375-455C-9EA6-DF929625EA0E}">
        <p15:presenceInfo xmlns:p15="http://schemas.microsoft.com/office/powerpoint/2012/main" userId="S-1-5-21-1801674531-299502267-839522115-505252" providerId="AD"/>
      </p:ext>
    </p:extLst>
  </p:cmAuthor>
  <p:cmAuthor id="2" name="BERTHINIER Clément" initials="BC" lastIdx="2" clrIdx="1">
    <p:extLst>
      <p:ext uri="{19B8F6BF-5375-455C-9EA6-DF929625EA0E}">
        <p15:presenceInfo xmlns:p15="http://schemas.microsoft.com/office/powerpoint/2012/main" userId="S-1-5-21-1801674531-299502267-839522115-5101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A1DD"/>
    <a:srgbClr val="EE7B2E"/>
    <a:srgbClr val="ABABAB"/>
    <a:srgbClr val="FFCF14"/>
    <a:srgbClr val="4273C9"/>
    <a:srgbClr val="6DAE43"/>
    <a:srgbClr val="4676CB"/>
    <a:srgbClr val="7FB75A"/>
    <a:srgbClr val="F57E2D"/>
    <a:srgbClr val="6136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3" autoAdjust="0"/>
    <p:restoredTop sz="87223" autoAdjust="0"/>
  </p:normalViewPr>
  <p:slideViewPr>
    <p:cSldViewPr snapToGrid="0" showGuides="1">
      <p:cViewPr varScale="1">
        <p:scale>
          <a:sx n="110" d="100"/>
          <a:sy n="110" d="100"/>
        </p:scale>
        <p:origin x="859" y="62"/>
      </p:cViewPr>
      <p:guideLst>
        <p:guide orient="horz" pos="1620"/>
        <p:guide pos="2880"/>
        <p:guide orient="horz" pos="3083"/>
        <p:guide pos="309"/>
        <p:guide orient="horz" pos="2074"/>
        <p:guide pos="5535"/>
        <p:guide pos="5443"/>
        <p:guide orient="horz" pos="2160"/>
        <p:guide orient="horz" pos="4111"/>
        <p:guide orient="horz" pos="2765"/>
        <p:guide pos="3840"/>
        <p:guide pos="412"/>
        <p:guide pos="7380"/>
        <p:guide pos="7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3859" y="-389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Relationship Id="rId9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5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image" Target="../media/image72.wmf"/><Relationship Id="rId3" Type="http://schemas.openxmlformats.org/officeDocument/2006/relationships/image" Target="../media/image62.wmf"/><Relationship Id="rId7" Type="http://schemas.openxmlformats.org/officeDocument/2006/relationships/image" Target="../media/image66.wmf"/><Relationship Id="rId12" Type="http://schemas.openxmlformats.org/officeDocument/2006/relationships/image" Target="../media/image71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6" Type="http://schemas.openxmlformats.org/officeDocument/2006/relationships/image" Target="../media/image65.wmf"/><Relationship Id="rId11" Type="http://schemas.openxmlformats.org/officeDocument/2006/relationships/image" Target="../media/image70.wmf"/><Relationship Id="rId5" Type="http://schemas.openxmlformats.org/officeDocument/2006/relationships/image" Target="../media/image64.wmf"/><Relationship Id="rId15" Type="http://schemas.openxmlformats.org/officeDocument/2006/relationships/image" Target="../media/image74.wmf"/><Relationship Id="rId10" Type="http://schemas.openxmlformats.org/officeDocument/2006/relationships/image" Target="../media/image69.wmf"/><Relationship Id="rId4" Type="http://schemas.openxmlformats.org/officeDocument/2006/relationships/image" Target="../media/image63.wmf"/><Relationship Id="rId9" Type="http://schemas.openxmlformats.org/officeDocument/2006/relationships/image" Target="../media/image68.wmf"/><Relationship Id="rId14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r">
              <a:defRPr sz="1400"/>
            </a:lvl1pPr>
          </a:lstStyle>
          <a:p>
            <a:fld id="{F481E118-1CEA-43E8-BD51-A8A2CBD62889}" type="datetimeFigureOut">
              <a:rPr lang="fr-FR" smtClean="0"/>
              <a:t>12/01/2023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r">
              <a:defRPr sz="1400"/>
            </a:lvl1pPr>
          </a:lstStyle>
          <a:p>
            <a:fld id="{7CB1C5FA-467D-48F3-9F36-205F533C0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208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r">
              <a:defRPr sz="1400"/>
            </a:lvl1pPr>
          </a:lstStyle>
          <a:p>
            <a:fld id="{F0389419-4E28-4B58-9AA2-383238311FDA}" type="datetimeFigureOut">
              <a:rPr lang="fr-FR" smtClean="0"/>
              <a:t>12/01/2023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6250" y="1277938"/>
            <a:ext cx="61468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20" tIns="47960" rIns="95920" bIns="4796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10"/>
            <a:ext cx="5679440" cy="4029879"/>
          </a:xfrm>
          <a:prstGeom prst="rect">
            <a:avLst/>
          </a:prstGeom>
        </p:spPr>
        <p:txBody>
          <a:bodyPr vert="horz" lIns="95920" tIns="47960" rIns="95920" bIns="4796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r">
              <a:defRPr sz="1400"/>
            </a:lvl1pPr>
          </a:lstStyle>
          <a:p>
            <a:fld id="{39DC57ED-270C-43E3-91AA-48F4CC1938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13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38617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77234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15851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54468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193085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31702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70319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08936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0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3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ED1C4103-FF01-4613-BB77-A54429AC18D2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2" name="Picture 9" descr="cea_logo_small2.jpg">
            <a:extLst>
              <a:ext uri="{FF2B5EF4-FFF2-40B4-BE49-F238E27FC236}">
                <a16:creationId xmlns:a16="http://schemas.microsoft.com/office/drawing/2014/main" id="{61A89C60-6BFE-4912-9B9B-D56E846D59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9468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d'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DA024-CC5C-49D4-9EDE-B13C9CE4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6952101-6F0D-4470-B900-D7C009A836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0769C5C-EDFB-44C6-A754-7FD9C1B5A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22719" y="1358084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F07BDA-5AB0-410C-A329-8C06350E1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3367" y="1358085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5E4514-E62C-42B5-BE1E-5F1CD3D2A789}"/>
              </a:ext>
            </a:extLst>
          </p:cNvPr>
          <p:cNvCxnSpPr/>
          <p:nvPr userDrawn="1"/>
        </p:nvCxnSpPr>
        <p:spPr>
          <a:xfrm flipH="1">
            <a:off x="1310932" y="2332809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5C946E34-2083-434D-8404-8F5AEE71F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02399" y="1358085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653795C-036F-4780-863C-5F5B75D45AC9}"/>
              </a:ext>
            </a:extLst>
          </p:cNvPr>
          <p:cNvCxnSpPr/>
          <p:nvPr userDrawn="1"/>
        </p:nvCxnSpPr>
        <p:spPr>
          <a:xfrm flipH="1">
            <a:off x="6228757" y="2332809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Espace réservé pour une image  4">
            <a:extLst>
              <a:ext uri="{FF2B5EF4-FFF2-40B4-BE49-F238E27FC236}">
                <a16:creationId xmlns:a16="http://schemas.microsoft.com/office/drawing/2014/main" id="{B755FE5F-FBAE-4CEA-8895-84E4F212E51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28757" y="1358084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8" name="Espace réservé pour une image  4">
            <a:extLst>
              <a:ext uri="{FF2B5EF4-FFF2-40B4-BE49-F238E27FC236}">
                <a16:creationId xmlns:a16="http://schemas.microsoft.com/office/drawing/2014/main" id="{22ADC67F-E797-4291-A8E3-0F55CBC9501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622719" y="2599419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8B209393-3874-4ED2-8083-767200A49E1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33367" y="2599420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30" name="Connecteur droit 9">
            <a:extLst>
              <a:ext uri="{FF2B5EF4-FFF2-40B4-BE49-F238E27FC236}">
                <a16:creationId xmlns:a16="http://schemas.microsoft.com/office/drawing/2014/main" id="{89635DC8-0DE1-45BF-B660-9978E7ECF557}"/>
              </a:ext>
            </a:extLst>
          </p:cNvPr>
          <p:cNvCxnSpPr/>
          <p:nvPr userDrawn="1"/>
        </p:nvCxnSpPr>
        <p:spPr>
          <a:xfrm flipH="1">
            <a:off x="1310932" y="3574144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Espace réservé du texte 7">
            <a:extLst>
              <a:ext uri="{FF2B5EF4-FFF2-40B4-BE49-F238E27FC236}">
                <a16:creationId xmlns:a16="http://schemas.microsoft.com/office/drawing/2014/main" id="{9946E2AE-62D6-4FF6-ADAD-DB3C797B84E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802399" y="2599420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F1FD97AF-E44C-4020-83DE-C9ED10C337D5}"/>
              </a:ext>
            </a:extLst>
          </p:cNvPr>
          <p:cNvCxnSpPr/>
          <p:nvPr userDrawn="1"/>
        </p:nvCxnSpPr>
        <p:spPr>
          <a:xfrm flipH="1">
            <a:off x="6228757" y="3574144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Espace réservé pour une image  4">
            <a:extLst>
              <a:ext uri="{FF2B5EF4-FFF2-40B4-BE49-F238E27FC236}">
                <a16:creationId xmlns:a16="http://schemas.microsoft.com/office/drawing/2014/main" id="{C7A6CB66-2EE7-4D61-B8D8-B792649D951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28757" y="2599419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59" name="Espace réservé pour une image  4">
            <a:extLst>
              <a:ext uri="{FF2B5EF4-FFF2-40B4-BE49-F238E27FC236}">
                <a16:creationId xmlns:a16="http://schemas.microsoft.com/office/drawing/2014/main" id="{3796C7BE-5840-414D-923B-EAC0AD68146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622719" y="3979165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60" name="Espace réservé du texte 7">
            <a:extLst>
              <a:ext uri="{FF2B5EF4-FFF2-40B4-BE49-F238E27FC236}">
                <a16:creationId xmlns:a16="http://schemas.microsoft.com/office/drawing/2014/main" id="{CE59C844-7624-436B-B75F-12C324F1688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33367" y="3979166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1" name="Connecteur droit 9">
            <a:extLst>
              <a:ext uri="{FF2B5EF4-FFF2-40B4-BE49-F238E27FC236}">
                <a16:creationId xmlns:a16="http://schemas.microsoft.com/office/drawing/2014/main" id="{9B1F7315-6020-43F3-A5F2-9D49CFABB18F}"/>
              </a:ext>
            </a:extLst>
          </p:cNvPr>
          <p:cNvCxnSpPr/>
          <p:nvPr userDrawn="1"/>
        </p:nvCxnSpPr>
        <p:spPr>
          <a:xfrm flipH="1">
            <a:off x="1310932" y="4953890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Espace réservé du texte 7">
            <a:extLst>
              <a:ext uri="{FF2B5EF4-FFF2-40B4-BE49-F238E27FC236}">
                <a16:creationId xmlns:a16="http://schemas.microsoft.com/office/drawing/2014/main" id="{4B68E589-D2AB-420B-BDA7-B7843429653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802399" y="3979166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3" name="Connecteur droit 11">
            <a:extLst>
              <a:ext uri="{FF2B5EF4-FFF2-40B4-BE49-F238E27FC236}">
                <a16:creationId xmlns:a16="http://schemas.microsoft.com/office/drawing/2014/main" id="{29D8923A-A92A-409D-890D-0ADA5FE8AE8B}"/>
              </a:ext>
            </a:extLst>
          </p:cNvPr>
          <p:cNvCxnSpPr/>
          <p:nvPr userDrawn="1"/>
        </p:nvCxnSpPr>
        <p:spPr>
          <a:xfrm flipH="1">
            <a:off x="6228757" y="4953890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Espace réservé pour une image  4">
            <a:extLst>
              <a:ext uri="{FF2B5EF4-FFF2-40B4-BE49-F238E27FC236}">
                <a16:creationId xmlns:a16="http://schemas.microsoft.com/office/drawing/2014/main" id="{C520D07C-5182-487C-93B4-740F5F6694B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28757" y="3979165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65" name="Espace réservé pour une image  4">
            <a:extLst>
              <a:ext uri="{FF2B5EF4-FFF2-40B4-BE49-F238E27FC236}">
                <a16:creationId xmlns:a16="http://schemas.microsoft.com/office/drawing/2014/main" id="{88E492D9-B1FB-497C-AE54-9777D95A617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626660" y="5228680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66" name="Espace réservé du texte 7">
            <a:extLst>
              <a:ext uri="{FF2B5EF4-FFF2-40B4-BE49-F238E27FC236}">
                <a16:creationId xmlns:a16="http://schemas.microsoft.com/office/drawing/2014/main" id="{7EC16F37-C59A-4483-A7AC-A499B083B3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37308" y="5228681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7" name="Connecteur droit 9">
            <a:extLst>
              <a:ext uri="{FF2B5EF4-FFF2-40B4-BE49-F238E27FC236}">
                <a16:creationId xmlns:a16="http://schemas.microsoft.com/office/drawing/2014/main" id="{E75DD157-1B84-4D38-B8C3-CEF8C99055BA}"/>
              </a:ext>
            </a:extLst>
          </p:cNvPr>
          <p:cNvCxnSpPr/>
          <p:nvPr userDrawn="1"/>
        </p:nvCxnSpPr>
        <p:spPr>
          <a:xfrm flipH="1">
            <a:off x="1314873" y="6203405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Espace réservé du texte 7">
            <a:extLst>
              <a:ext uri="{FF2B5EF4-FFF2-40B4-BE49-F238E27FC236}">
                <a16:creationId xmlns:a16="http://schemas.microsoft.com/office/drawing/2014/main" id="{31812CFC-354D-4188-A115-40F9E1BE959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06340" y="5228681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9" name="Connecteur droit 11">
            <a:extLst>
              <a:ext uri="{FF2B5EF4-FFF2-40B4-BE49-F238E27FC236}">
                <a16:creationId xmlns:a16="http://schemas.microsoft.com/office/drawing/2014/main" id="{DF7F2929-78B2-469D-8E02-2703095EC7FF}"/>
              </a:ext>
            </a:extLst>
          </p:cNvPr>
          <p:cNvCxnSpPr/>
          <p:nvPr userDrawn="1"/>
        </p:nvCxnSpPr>
        <p:spPr>
          <a:xfrm flipH="1">
            <a:off x="6232698" y="6203405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0" name="Espace réservé pour une image  4">
            <a:extLst>
              <a:ext uri="{FF2B5EF4-FFF2-40B4-BE49-F238E27FC236}">
                <a16:creationId xmlns:a16="http://schemas.microsoft.com/office/drawing/2014/main" id="{803C1564-8FCE-41DC-879F-588392A66C6B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2698" y="5228680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90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4359965" y="2277417"/>
            <a:ext cx="6354635" cy="6247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579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noProof="0" dirty="0"/>
              <a:t>Merci de votre attention</a:t>
            </a:r>
          </a:p>
        </p:txBody>
      </p:sp>
      <p:sp>
        <p:nvSpPr>
          <p:cNvPr id="10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1322359" y="4403564"/>
            <a:ext cx="9130864" cy="26747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1000" b="1" noProof="0" dirty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1000" noProof="0" dirty="0">
                <a:solidFill>
                  <a:schemeClr val="tx1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11" name="Espace réservé du texte 20"/>
          <p:cNvSpPr>
            <a:spLocks noGrp="1"/>
          </p:cNvSpPr>
          <p:nvPr>
            <p:ph type="body" sz="quarter" idx="12" hasCustomPrompt="1"/>
          </p:nvPr>
        </p:nvSpPr>
        <p:spPr>
          <a:xfrm>
            <a:off x="4359965" y="3140287"/>
            <a:ext cx="6285653" cy="405970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fr-FR" sz="20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2000" kern="1200" noProof="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20 mai 2019</a:t>
            </a:r>
            <a:endParaRPr lang="fr-FR" noProof="0" dirty="0"/>
          </a:p>
        </p:txBody>
      </p:sp>
      <p:sp>
        <p:nvSpPr>
          <p:cNvPr id="12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4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4339916" y="3564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6" name="Picture 9" descr="cea_logo_small2.jpg">
            <a:extLst>
              <a:ext uri="{FF2B5EF4-FFF2-40B4-BE49-F238E27FC236}">
                <a16:creationId xmlns:a16="http://schemas.microsoft.com/office/drawing/2014/main" id="{9ACC02E3-8987-4096-B349-1EDE0C3CF6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7181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5998464"/>
          </a:xfrm>
          <a:prstGeom prst="rect">
            <a:avLst/>
          </a:prstGeom>
        </p:spPr>
      </p:pic>
      <p:sp>
        <p:nvSpPr>
          <p:cNvPr id="16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Annexes</a:t>
            </a:r>
          </a:p>
        </p:txBody>
      </p:sp>
      <p:sp>
        <p:nvSpPr>
          <p:cNvPr id="19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13 mai 2019</a:t>
            </a:r>
          </a:p>
        </p:txBody>
      </p:sp>
      <p:pic>
        <p:nvPicPr>
          <p:cNvPr id="9" name="Picture 9" descr="cea_logo_small2.jpg">
            <a:extLst>
              <a:ext uri="{FF2B5EF4-FFF2-40B4-BE49-F238E27FC236}">
                <a16:creationId xmlns:a16="http://schemas.microsoft.com/office/drawing/2014/main" id="{E3F4C435-57FD-44D7-87B7-AFBBAF147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49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63194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1" name="Picture 9" descr="cea_logo_small2.jpg">
            <a:extLst>
              <a:ext uri="{FF2B5EF4-FFF2-40B4-BE49-F238E27FC236}">
                <a16:creationId xmlns:a16="http://schemas.microsoft.com/office/drawing/2014/main" id="{2FD105EA-94EE-46C1-B868-95A7A374C9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9585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73908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23489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5684" y="1835150"/>
            <a:ext cx="58420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038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46554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63194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1" name="Picture 9" descr="cea_logo_small2.jpg">
            <a:extLst>
              <a:ext uri="{FF2B5EF4-FFF2-40B4-BE49-F238E27FC236}">
                <a16:creationId xmlns:a16="http://schemas.microsoft.com/office/drawing/2014/main" id="{EAA2C111-6F79-47B2-B9C7-2600B24884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783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06679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63194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1" name="Picture 9" descr="cea_logo_small2.jpg">
            <a:extLst>
              <a:ext uri="{FF2B5EF4-FFF2-40B4-BE49-F238E27FC236}">
                <a16:creationId xmlns:a16="http://schemas.microsoft.com/office/drawing/2014/main" id="{68C201E4-093D-4AEE-A767-CB9D97D23D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50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427964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5684" y="1835150"/>
            <a:ext cx="58420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48433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4134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5286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0520F-F2B4-4144-B2A0-D31492D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0C283F-3F6C-463B-B6FF-C5A1120E7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A0235D1-1CA4-4813-8F9E-8EA6F5F924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27" name="Titre 4">
            <a:extLst>
              <a:ext uri="{FF2B5EF4-FFF2-40B4-BE49-F238E27FC236}">
                <a16:creationId xmlns:a16="http://schemas.microsoft.com/office/drawing/2014/main" id="{9EB6429C-6B7C-4EE1-B9DC-E41E0338FCE4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00B39465-DFB6-4F0B-AD93-34B67A43F55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75259" y="1835212"/>
            <a:ext cx="2029261" cy="1950713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05215E8A-C584-469C-8777-F84DF88AD45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336050" y="1835213"/>
            <a:ext cx="1971551" cy="118408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F295F236-0258-44BD-A085-BC26E990060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446232" y="1835151"/>
            <a:ext cx="1571453" cy="128098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0F23775-F583-446B-ADBA-A32E31D6D2F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437705" y="3298825"/>
            <a:ext cx="1579355" cy="1138108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CBB53359-B79D-4793-A0BA-531D16C92DB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343153" y="3201989"/>
            <a:ext cx="1955921" cy="58393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7629CC81-1DE8-42E7-8943-496B487C7A1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75684" y="3968620"/>
            <a:ext cx="2023533" cy="51792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41" name="Espace réservé pour une image  40">
            <a:extLst>
              <a:ext uri="{FF2B5EF4-FFF2-40B4-BE49-F238E27FC236}">
                <a16:creationId xmlns:a16="http://schemas.microsoft.com/office/drawing/2014/main" id="{3D9A0616-6187-42B8-A49C-5704495AFA0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75684" y="4673601"/>
            <a:ext cx="2023533" cy="51792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3" name="Espace réservé pour une image  42">
            <a:extLst>
              <a:ext uri="{FF2B5EF4-FFF2-40B4-BE49-F238E27FC236}">
                <a16:creationId xmlns:a16="http://schemas.microsoft.com/office/drawing/2014/main" id="{10BA3FEF-381F-4AA8-9215-136F5361141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336049" y="3968619"/>
            <a:ext cx="1955800" cy="122290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5" name="Espace réservé pour une image  44">
            <a:extLst>
              <a:ext uri="{FF2B5EF4-FFF2-40B4-BE49-F238E27FC236}">
                <a16:creationId xmlns:a16="http://schemas.microsoft.com/office/drawing/2014/main" id="{8FD27BC5-345B-4477-941A-3575E8185B4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425952" y="4619627"/>
            <a:ext cx="1591733" cy="57189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429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smtClean="0"/>
              <a:t>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513944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776974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4000" y="1600805"/>
            <a:ext cx="5842000" cy="13826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838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90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 vert="horz" lIns="127723" tIns="50285" rIns="127723" bIns="50285" rtlCol="0" anchor="ctr">
            <a:spAutoFit/>
          </a:bodyPr>
          <a:lstStyle>
            <a:lvl1pPr>
              <a:defRPr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776914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8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6"/>
            <a:ext cx="12191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8" y="-25707"/>
            <a:ext cx="1293967" cy="783772"/>
          </a:xfrm>
          <a:prstGeom prst="rect">
            <a:avLst/>
          </a:prstGeom>
          <a:solidFill>
            <a:srgbClr val="BC141C"/>
          </a:solidFill>
          <a:ln>
            <a:solidFill>
              <a:srgbClr val="BC141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791538" y="6666682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1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Club Cast3M - 25 novembre 2022</a:t>
            </a:r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69" y="6635131"/>
            <a:ext cx="5509931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5401785" y="6658218"/>
            <a:ext cx="1378116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 smtClean="0">
                <a:latin typeface="Calibri" panose="020F0502020204030204" pitchFamily="34" charset="0"/>
              </a:rPr>
              <a:t>Clément </a:t>
            </a:r>
            <a:r>
              <a:rPr lang="fr-FR" sz="1100" dirty="0" smtClean="0">
                <a:latin typeface="Calibri" panose="020F0502020204030204" pitchFamily="34" charset="0"/>
              </a:rPr>
              <a:t>BERTHINIER</a:t>
            </a:r>
            <a:endParaRPr lang="fr-FR" sz="1100" dirty="0">
              <a:latin typeface="Calibri" panose="020F0502020204030204" pitchFamily="34" charset="0"/>
            </a:endParaRPr>
          </a:p>
        </p:txBody>
      </p:sp>
      <p:pic>
        <p:nvPicPr>
          <p:cNvPr id="14" name="Picture 9" descr="cea_logo_small2.jpg">
            <a:extLst>
              <a:ext uri="{FF2B5EF4-FFF2-40B4-BE49-F238E27FC236}">
                <a16:creationId xmlns:a16="http://schemas.microsoft.com/office/drawing/2014/main" id="{E3A1A842-E559-4871-963A-CC87460B1B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4" y="54881"/>
            <a:ext cx="753461" cy="61501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1" t="2533" r="16667" b="2785"/>
          <a:stretch/>
        </p:blipFill>
        <p:spPr>
          <a:xfrm>
            <a:off x="11489114" y="13580"/>
            <a:ext cx="66738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4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4" r:id="rId2"/>
    <p:sldLayoutId id="2147483705" r:id="rId3"/>
    <p:sldLayoutId id="2147483710" r:id="rId4"/>
    <p:sldLayoutId id="2147483706" r:id="rId5"/>
    <p:sldLayoutId id="2147483709" r:id="rId6"/>
    <p:sldLayoutId id="2147483711" r:id="rId7"/>
    <p:sldLayoutId id="2147483708" r:id="rId8"/>
    <p:sldLayoutId id="2147483707" r:id="rId9"/>
    <p:sldLayoutId id="2147483732" r:id="rId10"/>
    <p:sldLayoutId id="2147483701" r:id="rId11"/>
    <p:sldLayoutId id="2147483702" r:id="rId12"/>
  </p:sldLayoutIdLst>
  <p:timing>
    <p:tnLst>
      <p:par>
        <p:cTn id="1" dur="indefinite" restart="never" nodeType="tmRoot"/>
      </p:par>
    </p:tnLst>
  </p:timing>
  <p:hf hdr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8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6"/>
            <a:ext cx="12191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8" y="-25707"/>
            <a:ext cx="1293967" cy="783772"/>
          </a:xfrm>
          <a:prstGeom prst="rect">
            <a:avLst/>
          </a:prstGeom>
          <a:solidFill>
            <a:srgbClr val="BC14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791538" y="6666682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12 janvier 2023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69" y="6635131"/>
            <a:ext cx="5509931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6615288" y="6658218"/>
            <a:ext cx="541348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</a:rPr>
              <a:t>Auteur</a:t>
            </a:r>
          </a:p>
        </p:txBody>
      </p:sp>
      <p:pic>
        <p:nvPicPr>
          <p:cNvPr id="14" name="Picture 9" descr="cea_logo_small2.jpg">
            <a:extLst>
              <a:ext uri="{FF2B5EF4-FFF2-40B4-BE49-F238E27FC236}">
                <a16:creationId xmlns:a16="http://schemas.microsoft.com/office/drawing/2014/main" id="{D93EF9F4-AE34-49DC-97D0-FAD9D8820AC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4" y="54881"/>
            <a:ext cx="753461" cy="6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6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9" r:id="rId3"/>
    <p:sldLayoutId id="2147483717" r:id="rId4"/>
    <p:sldLayoutId id="2147483718" r:id="rId5"/>
  </p:sldLayoutIdLst>
  <p:hf hdr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8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6"/>
            <a:ext cx="12191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8" y="-25707"/>
            <a:ext cx="1293967" cy="783772"/>
          </a:xfrm>
          <a:prstGeom prst="rect">
            <a:avLst/>
          </a:prstGeom>
          <a:solidFill>
            <a:srgbClr val="BC141C"/>
          </a:solidFill>
          <a:ln>
            <a:solidFill>
              <a:srgbClr val="BC141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791538" y="6666682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12 janvier 2023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69" y="6635131"/>
            <a:ext cx="5509931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6615288" y="6658218"/>
            <a:ext cx="541348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</a:rPr>
              <a:t>Auteur</a:t>
            </a:r>
          </a:p>
        </p:txBody>
      </p:sp>
      <p:pic>
        <p:nvPicPr>
          <p:cNvPr id="14" name="Picture 9" descr="cea_logo_small2.jpg">
            <a:extLst>
              <a:ext uri="{FF2B5EF4-FFF2-40B4-BE49-F238E27FC236}">
                <a16:creationId xmlns:a16="http://schemas.microsoft.com/office/drawing/2014/main" id="{4F291D3A-8C0C-4FFD-BCAB-01B375405E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4" y="54881"/>
            <a:ext cx="753461" cy="6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6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31" r:id="rId3"/>
    <p:sldLayoutId id="2147483729" r:id="rId4"/>
    <p:sldLayoutId id="2147483730" r:id="rId5"/>
  </p:sldLayoutIdLst>
  <p:hf hdr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32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9.wmf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31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28.wmf"/><Relationship Id="rId19" Type="http://schemas.openxmlformats.org/officeDocument/2006/relationships/image" Target="../media/image33.gi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3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41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38.wmf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0.wmf"/><Relationship Id="rId20" Type="http://schemas.openxmlformats.org/officeDocument/2006/relationships/image" Target="../media/image42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37.wmf"/><Relationship Id="rId19" Type="http://schemas.openxmlformats.org/officeDocument/2006/relationships/oleObject" Target="../embeddings/oleObject25.bin"/><Relationship Id="rId4" Type="http://schemas.openxmlformats.org/officeDocument/2006/relationships/image" Target="../media/image34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39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image" Target="../media/image48.gif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49.gif"/><Relationship Id="rId4" Type="http://schemas.openxmlformats.org/officeDocument/2006/relationships/image" Target="../media/image43.gif"/><Relationship Id="rId9" Type="http://schemas.openxmlformats.org/officeDocument/2006/relationships/image" Target="../media/image4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54.gif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5.gif"/><Relationship Id="rId5" Type="http://schemas.openxmlformats.org/officeDocument/2006/relationships/image" Target="../media/image53.wmf"/><Relationship Id="rId4" Type="http://schemas.openxmlformats.org/officeDocument/2006/relationships/oleObject" Target="../embeddings/oleObject28.bin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5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nergynews.pro/orano-fin-de-lexploitation-dune-mine-duranium-au-niger/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www.orano.group/fr/l-expertise-nucleaire/tour-des-implantations/recyclage-du-combustible-use/la-hague/expertise-unique-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36.bin"/><Relationship Id="rId18" Type="http://schemas.openxmlformats.org/officeDocument/2006/relationships/image" Target="../media/image67.wmf"/><Relationship Id="rId26" Type="http://schemas.openxmlformats.org/officeDocument/2006/relationships/image" Target="../media/image71.wmf"/><Relationship Id="rId3" Type="http://schemas.openxmlformats.org/officeDocument/2006/relationships/oleObject" Target="../embeddings/oleObject31.bin"/><Relationship Id="rId21" Type="http://schemas.openxmlformats.org/officeDocument/2006/relationships/oleObject" Target="../embeddings/oleObject40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64.wmf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2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66.wmf"/><Relationship Id="rId20" Type="http://schemas.openxmlformats.org/officeDocument/2006/relationships/image" Target="../media/image68.wmf"/><Relationship Id="rId29" Type="http://schemas.openxmlformats.org/officeDocument/2006/relationships/oleObject" Target="../embeddings/oleObject44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35.bin"/><Relationship Id="rId24" Type="http://schemas.openxmlformats.org/officeDocument/2006/relationships/image" Target="../media/image70.wmf"/><Relationship Id="rId32" Type="http://schemas.openxmlformats.org/officeDocument/2006/relationships/image" Target="../media/image74.wmf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28" Type="http://schemas.openxmlformats.org/officeDocument/2006/relationships/image" Target="../media/image72.wmf"/><Relationship Id="rId10" Type="http://schemas.openxmlformats.org/officeDocument/2006/relationships/image" Target="../media/image63.wmf"/><Relationship Id="rId19" Type="http://schemas.openxmlformats.org/officeDocument/2006/relationships/oleObject" Target="../embeddings/oleObject39.bin"/><Relationship Id="rId31" Type="http://schemas.openxmlformats.org/officeDocument/2006/relationships/oleObject" Target="../embeddings/oleObject45.bin"/><Relationship Id="rId4" Type="http://schemas.openxmlformats.org/officeDocument/2006/relationships/image" Target="../media/image60.w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65.wmf"/><Relationship Id="rId22" Type="http://schemas.openxmlformats.org/officeDocument/2006/relationships/image" Target="../media/image69.wmf"/><Relationship Id="rId27" Type="http://schemas.openxmlformats.org/officeDocument/2006/relationships/oleObject" Target="../embeddings/oleObject43.bin"/><Relationship Id="rId30" Type="http://schemas.openxmlformats.org/officeDocument/2006/relationships/image" Target="../media/image73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png"/><Relationship Id="rId4" Type="http://schemas.openxmlformats.org/officeDocument/2006/relationships/image" Target="../media/image1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askeller.ch/en/products/extraction/mixer-settler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1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wm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4617720" y="1046312"/>
            <a:ext cx="7307580" cy="3339081"/>
          </a:xfrm>
        </p:spPr>
        <p:txBody>
          <a:bodyPr/>
          <a:lstStyle/>
          <a:p>
            <a:pPr algn="ctr"/>
            <a:r>
              <a:rPr lang="fr-FR" dirty="0"/>
              <a:t>Modélisation avec Cast3M d'une colonne pulsée : appareil d'extraction liquide-liquide diphasique</a:t>
            </a:r>
            <a:r>
              <a:rPr lang="fr-FR" dirty="0" smtClean="0"/>
              <a:t> </a:t>
            </a:r>
          </a:p>
          <a:p>
            <a:pPr algn="ctr"/>
            <a:r>
              <a:rPr lang="fr-FR" dirty="0" smtClean="0"/>
              <a:t>-</a:t>
            </a:r>
          </a:p>
          <a:p>
            <a:pPr algn="ctr"/>
            <a:r>
              <a:rPr lang="fr-FR" dirty="0" smtClean="0"/>
              <a:t>Couplage fort</a:t>
            </a:r>
          </a:p>
          <a:p>
            <a:pPr algn="ctr"/>
            <a:r>
              <a:rPr lang="fr-FR" dirty="0" smtClean="0"/>
              <a:t>Hydraulique </a:t>
            </a:r>
            <a:r>
              <a:rPr lang="fr-FR" b="0" dirty="0" smtClean="0"/>
              <a:t>&amp;</a:t>
            </a:r>
            <a:r>
              <a:rPr lang="fr-FR" dirty="0" smtClean="0"/>
              <a:t> Transport de gouttes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1124369" y="4385393"/>
            <a:ext cx="3922680" cy="48907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b="1" dirty="0" smtClean="0"/>
              <a:t>Club Cast3M</a:t>
            </a:r>
          </a:p>
          <a:p>
            <a:pPr>
              <a:spcBef>
                <a:spcPts val="0"/>
              </a:spcBef>
            </a:pPr>
            <a:r>
              <a:rPr lang="fr-FR" dirty="0" smtClean="0"/>
              <a:t>25 novembre 2022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1113036" y="5105393"/>
            <a:ext cx="8524740" cy="378270"/>
          </a:xfrm>
        </p:spPr>
        <p:txBody>
          <a:bodyPr/>
          <a:lstStyle/>
          <a:p>
            <a:pPr defTabSz="179388">
              <a:spcBef>
                <a:spcPts val="0"/>
              </a:spcBef>
            </a:pPr>
            <a:r>
              <a:rPr lang="fr-FR" b="1" dirty="0" smtClean="0"/>
              <a:t>Clément 	BERTHINIER	</a:t>
            </a:r>
            <a:r>
              <a:rPr lang="fr-FR" dirty="0" smtClean="0"/>
              <a:t>DMRC/SASP/LSPS	(Ingénieur – Chercheur)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1" t="2533" r="16667" b="2785"/>
          <a:stretch/>
        </p:blipFill>
        <p:spPr>
          <a:xfrm>
            <a:off x="2752019" y="4269928"/>
            <a:ext cx="66738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0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476588" y="183579"/>
            <a:ext cx="10715412" cy="404392"/>
          </a:xfrm>
        </p:spPr>
        <p:txBody>
          <a:bodyPr/>
          <a:lstStyle/>
          <a:p>
            <a:r>
              <a:rPr lang="fr-FR" sz="2400" dirty="0"/>
              <a:t>Formulation EF pour le modèle </a:t>
            </a:r>
            <a:r>
              <a:rPr lang="fr-FR" sz="2400" dirty="0" smtClean="0"/>
              <a:t>de transport</a:t>
            </a:r>
            <a:endParaRPr lang="fr-FR" dirty="0"/>
          </a:p>
        </p:txBody>
      </p:sp>
      <p:sp>
        <p:nvSpPr>
          <p:cNvPr id="46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10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1" name="Groupe 70"/>
          <p:cNvGrpSpPr/>
          <p:nvPr/>
        </p:nvGrpSpPr>
        <p:grpSpPr>
          <a:xfrm>
            <a:off x="523873" y="2562776"/>
            <a:ext cx="10868027" cy="1928262"/>
            <a:chOff x="523873" y="2356232"/>
            <a:chExt cx="10868027" cy="1928262"/>
          </a:xfrm>
        </p:grpSpPr>
        <p:sp>
          <p:nvSpPr>
            <p:cNvPr id="17" name="Rectangle 16"/>
            <p:cNvSpPr/>
            <p:nvPr/>
          </p:nvSpPr>
          <p:spPr>
            <a:xfrm>
              <a:off x="1822449" y="3189173"/>
              <a:ext cx="9174564" cy="1052560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aphicFrame>
          <p:nvGraphicFramePr>
            <p:cNvPr id="10" name="Obje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5387828"/>
                </p:ext>
              </p:extLst>
            </p:nvPr>
          </p:nvGraphicFramePr>
          <p:xfrm>
            <a:off x="1822449" y="2671594"/>
            <a:ext cx="9093200" cy="161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59" r:id="rId3" imgW="5715000" imgH="888840" progId="Unknown">
                    <p:embed/>
                  </p:oleObj>
                </mc:Choice>
                <mc:Fallback>
                  <p:oleObj r:id="rId3" imgW="5715000" imgH="888840" progId="Unknown">
                    <p:embed/>
                    <p:pic>
                      <p:nvPicPr>
                        <p:cNvPr id="10" name="Obje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2449" y="2671594"/>
                          <a:ext cx="9093200" cy="16129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Rectangle 38"/>
            <p:cNvSpPr/>
            <p:nvPr/>
          </p:nvSpPr>
          <p:spPr>
            <a:xfrm>
              <a:off x="6547116" y="3340055"/>
              <a:ext cx="323106" cy="396000"/>
            </a:xfrm>
            <a:prstGeom prst="rect">
              <a:avLst/>
            </a:prstGeom>
            <a:solidFill>
              <a:srgbClr val="00206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99117" y="3340055"/>
              <a:ext cx="341894" cy="396000"/>
            </a:xfrm>
            <a:prstGeom prst="rect">
              <a:avLst/>
            </a:prstGeom>
            <a:solidFill>
              <a:srgbClr val="00206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523873" y="2356232"/>
              <a:ext cx="10868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</a:rPr>
                <a:t>	- Transport advectif des gouttes et dispersion axiale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083180" y="3340055"/>
              <a:ext cx="323106" cy="396000"/>
            </a:xfrm>
            <a:prstGeom prst="rect">
              <a:avLst/>
            </a:prstGeom>
            <a:solidFill>
              <a:srgbClr val="00206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2" name="Groupe 71"/>
          <p:cNvGrpSpPr/>
          <p:nvPr/>
        </p:nvGrpSpPr>
        <p:grpSpPr>
          <a:xfrm>
            <a:off x="523872" y="4574500"/>
            <a:ext cx="10868027" cy="1803624"/>
            <a:chOff x="523873" y="4740051"/>
            <a:chExt cx="10868027" cy="1803624"/>
          </a:xfrm>
        </p:grpSpPr>
        <p:sp>
          <p:nvSpPr>
            <p:cNvPr id="20" name="ZoneTexte 19"/>
            <p:cNvSpPr txBox="1"/>
            <p:nvPr/>
          </p:nvSpPr>
          <p:spPr>
            <a:xfrm>
              <a:off x="523873" y="4740051"/>
              <a:ext cx="10868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>
                  <a:solidFill>
                    <a:schemeClr val="tx1">
                      <a:lumMod val="75000"/>
                    </a:schemeClr>
                  </a:solidFill>
                </a:rPr>
                <a:t>	</a:t>
              </a: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</a:rPr>
                <a:t>-</a:t>
              </a:r>
              <a:r>
                <a:rPr lang="fr-FR" sz="1800" b="1" dirty="0" smtClean="0">
                  <a:solidFill>
                    <a:schemeClr val="tx1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‘CARACTERISTIQUES</a:t>
              </a:r>
              <a:r>
                <a:rPr lang="fr-FR" sz="1800" b="1" dirty="0">
                  <a:solidFill>
                    <a:schemeClr val="tx1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’</a:t>
              </a:r>
              <a:r>
                <a:rPr lang="fr-FR" sz="1800" dirty="0">
                  <a:solidFill>
                    <a:schemeClr val="tx1">
                      <a:lumMod val="75000"/>
                    </a:schemeClr>
                  </a:solidFill>
                </a:rPr>
                <a:t> nécessaires pour résoudre ce </a:t>
              </a: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</a:rPr>
                <a:t>problème :       et </a:t>
              </a:r>
            </a:p>
          </p:txBody>
        </p:sp>
        <p:grpSp>
          <p:nvGrpSpPr>
            <p:cNvPr id="5" name="Groupe 4"/>
            <p:cNvGrpSpPr/>
            <p:nvPr/>
          </p:nvGrpSpPr>
          <p:grpSpPr>
            <a:xfrm>
              <a:off x="4079067" y="5021263"/>
              <a:ext cx="3373437" cy="930275"/>
              <a:chOff x="3759561" y="5174456"/>
              <a:chExt cx="3373437" cy="930275"/>
            </a:xfrm>
          </p:grpSpPr>
          <p:graphicFrame>
            <p:nvGraphicFramePr>
              <p:cNvPr id="4" name="Obje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8148095"/>
                  </p:ext>
                </p:extLst>
              </p:nvPr>
            </p:nvGraphicFramePr>
            <p:xfrm>
              <a:off x="3759561" y="5174456"/>
              <a:ext cx="3373437" cy="9302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60" r:id="rId5" imgW="2400120" imgH="647640" progId="">
                      <p:embed/>
                    </p:oleObj>
                  </mc:Choice>
                  <mc:Fallback>
                    <p:oleObj r:id="rId5" imgW="2400120" imgH="64764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3759561" y="5174456"/>
                            <a:ext cx="3373437" cy="9302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" name="Rectangle 21"/>
              <p:cNvSpPr/>
              <p:nvPr/>
            </p:nvSpPr>
            <p:spPr>
              <a:xfrm>
                <a:off x="4656518" y="5742781"/>
                <a:ext cx="221302" cy="2127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371564" y="5333206"/>
                <a:ext cx="221302" cy="2127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164275" y="5502151"/>
                <a:ext cx="221302" cy="2127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" name="Groupe 7"/>
            <p:cNvGrpSpPr/>
            <p:nvPr/>
          </p:nvGrpSpPr>
          <p:grpSpPr>
            <a:xfrm>
              <a:off x="776265" y="5275035"/>
              <a:ext cx="2068512" cy="436563"/>
              <a:chOff x="776265" y="5413941"/>
              <a:chExt cx="2068512" cy="436563"/>
            </a:xfrm>
          </p:grpSpPr>
          <p:graphicFrame>
            <p:nvGraphicFramePr>
              <p:cNvPr id="3" name="Obje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87749172"/>
                  </p:ext>
                </p:extLst>
              </p:nvPr>
            </p:nvGraphicFramePr>
            <p:xfrm>
              <a:off x="776265" y="5413941"/>
              <a:ext cx="2068512" cy="4365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61" r:id="rId7" imgW="1447560" imgH="253800" progId="">
                      <p:embed/>
                    </p:oleObj>
                  </mc:Choice>
                  <mc:Fallback>
                    <p:oleObj r:id="rId7" imgW="1447560" imgH="25380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776265" y="5413941"/>
                            <a:ext cx="2068512" cy="4365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" name="Rectangle 23"/>
              <p:cNvSpPr/>
              <p:nvPr/>
            </p:nvSpPr>
            <p:spPr>
              <a:xfrm>
                <a:off x="2443624" y="5508891"/>
                <a:ext cx="237887" cy="260851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" name="Groupe 6"/>
            <p:cNvGrpSpPr/>
            <p:nvPr/>
          </p:nvGrpSpPr>
          <p:grpSpPr>
            <a:xfrm>
              <a:off x="8972952" y="4949347"/>
              <a:ext cx="2024062" cy="1039813"/>
              <a:chOff x="8972952" y="5126353"/>
              <a:chExt cx="2024062" cy="1039813"/>
            </a:xfrm>
          </p:grpSpPr>
          <p:graphicFrame>
            <p:nvGraphicFramePr>
              <p:cNvPr id="31" name="Objet 3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91458999"/>
                  </p:ext>
                </p:extLst>
              </p:nvPr>
            </p:nvGraphicFramePr>
            <p:xfrm>
              <a:off x="8972952" y="5126353"/>
              <a:ext cx="2024062" cy="10398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62" r:id="rId9" imgW="1218960" imgH="596880" progId="">
                      <p:embed/>
                    </p:oleObj>
                  </mc:Choice>
                  <mc:Fallback>
                    <p:oleObj r:id="rId9" imgW="1218960" imgH="596880" progId="">
                      <p:embed/>
                      <p:pic>
                        <p:nvPicPr>
                          <p:cNvPr id="4" name="Objet 3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8972952" y="5126353"/>
                            <a:ext cx="2024062" cy="10398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2" name="Rectangle 31"/>
              <p:cNvSpPr/>
              <p:nvPr/>
            </p:nvSpPr>
            <p:spPr>
              <a:xfrm>
                <a:off x="9479307" y="5346064"/>
                <a:ext cx="230265" cy="28073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9850782" y="5346064"/>
                <a:ext cx="230265" cy="28073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0478534" y="5488939"/>
                <a:ext cx="273128" cy="297499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0081047" y="5841364"/>
                <a:ext cx="195264" cy="28073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aphicFrame>
          <p:nvGraphicFramePr>
            <p:cNvPr id="48" name="Objet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6211097"/>
                </p:ext>
              </p:extLst>
            </p:nvPr>
          </p:nvGraphicFramePr>
          <p:xfrm>
            <a:off x="7644391" y="4760553"/>
            <a:ext cx="258763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63" r:id="rId11" imgW="177480" imgH="228600" progId="">
                    <p:embed/>
                  </p:oleObj>
                </mc:Choice>
                <mc:Fallback>
                  <p:oleObj r:id="rId11" imgW="177480" imgH="228600" progId="">
                    <p:embed/>
                    <p:pic>
                      <p:nvPicPr>
                        <p:cNvPr id="45" name="Objet 44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644391" y="4760553"/>
                          <a:ext cx="258763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2026406"/>
                </p:ext>
              </p:extLst>
            </p:nvPr>
          </p:nvGraphicFramePr>
          <p:xfrm>
            <a:off x="8251084" y="4745472"/>
            <a:ext cx="322263" cy="398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64" r:id="rId13" imgW="203040" imgH="228600" progId="">
                    <p:embed/>
                  </p:oleObj>
                </mc:Choice>
                <mc:Fallback>
                  <p:oleObj r:id="rId13" imgW="203040" imgH="228600" progId="">
                    <p:embed/>
                    <p:pic>
                      <p:nvPicPr>
                        <p:cNvPr id="48" name="Objet 47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8251084" y="4745472"/>
                          <a:ext cx="322263" cy="3984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1461205"/>
                </p:ext>
              </p:extLst>
            </p:nvPr>
          </p:nvGraphicFramePr>
          <p:xfrm>
            <a:off x="776265" y="5781675"/>
            <a:ext cx="1268412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65" r:id="rId15" imgW="927000" imgH="469800" progId="">
                    <p:embed/>
                  </p:oleObj>
                </mc:Choice>
                <mc:Fallback>
                  <p:oleObj r:id="rId15" imgW="927000" imgH="469800" progId="">
                    <p:embed/>
                    <p:pic>
                      <p:nvPicPr>
                        <p:cNvPr id="49" name="Objet 48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776265" y="5781675"/>
                          <a:ext cx="1268412" cy="762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Rectangle 54"/>
            <p:cNvSpPr/>
            <p:nvPr/>
          </p:nvSpPr>
          <p:spPr>
            <a:xfrm>
              <a:off x="777325" y="5371302"/>
              <a:ext cx="283369" cy="319087"/>
            </a:xfrm>
            <a:prstGeom prst="rect">
              <a:avLst/>
            </a:prstGeom>
            <a:solidFill>
              <a:srgbClr val="00206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77325" y="6009498"/>
              <a:ext cx="283369" cy="319087"/>
            </a:xfrm>
            <a:prstGeom prst="rect">
              <a:avLst/>
            </a:prstGeom>
            <a:solidFill>
              <a:srgbClr val="00206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523873" y="781808"/>
            <a:ext cx="9657710" cy="1655005"/>
            <a:chOff x="523873" y="713021"/>
            <a:chExt cx="9657710" cy="1655005"/>
          </a:xfrm>
        </p:grpSpPr>
        <p:graphicFrame>
          <p:nvGraphicFramePr>
            <p:cNvPr id="6" name="Obje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4600965"/>
                </p:ext>
              </p:extLst>
            </p:nvPr>
          </p:nvGraphicFramePr>
          <p:xfrm>
            <a:off x="1822449" y="1434576"/>
            <a:ext cx="3803650" cy="933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66" r:id="rId17" imgW="2222280" imgH="469800" progId="Unknown">
                    <p:embed/>
                  </p:oleObj>
                </mc:Choice>
                <mc:Fallback>
                  <p:oleObj r:id="rId17" imgW="2222280" imgH="469800" progId="Unknown">
                    <p:embed/>
                    <p:pic>
                      <p:nvPicPr>
                        <p:cNvPr id="6" name="Obje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2449" y="1434576"/>
                          <a:ext cx="3803650" cy="933450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alpha val="20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" name="ZoneTexte 52"/>
            <p:cNvSpPr txBox="1"/>
            <p:nvPr/>
          </p:nvSpPr>
          <p:spPr>
            <a:xfrm>
              <a:off x="523873" y="713021"/>
              <a:ext cx="95110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2400" b="1" u="sng" dirty="0" smtClean="0">
                  <a:solidFill>
                    <a:srgbClr val="002060"/>
                  </a:solidFill>
                </a:rPr>
                <a:t>Modélisation du transport des gouttes 2D</a:t>
              </a:r>
              <a:r>
                <a:rPr lang="fr-FR" sz="2400" dirty="0" smtClean="0">
                  <a:solidFill>
                    <a:srgbClr val="002060"/>
                  </a:solidFill>
                </a:rPr>
                <a:t> : </a:t>
              </a:r>
              <a:r>
                <a:rPr lang="fr-FR" sz="2400" dirty="0" smtClean="0">
                  <a:solidFill>
                    <a:srgbClr val="00206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‘</a:t>
              </a:r>
              <a:r>
                <a:rPr lang="fr-FR" sz="2400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QUA4</a:t>
              </a:r>
              <a:r>
                <a:rPr lang="fr-FR" sz="2400" dirty="0" smtClean="0">
                  <a:solidFill>
                    <a:srgbClr val="00206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’</a:t>
              </a:r>
              <a:endParaRPr lang="fr-FR" sz="2400" dirty="0" smtClean="0">
                <a:solidFill>
                  <a:srgbClr val="C00000"/>
                </a:solidFill>
              </a:endParaRPr>
            </a:p>
            <a:p>
              <a:pPr algn="l"/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</a:rPr>
                <a:t>	- Conservation de la masse pour la phase dispersée</a:t>
              </a:r>
            </a:p>
          </p:txBody>
        </p:sp>
        <p:sp>
          <p:nvSpPr>
            <p:cNvPr id="60" name="Forme libre 59"/>
            <p:cNvSpPr/>
            <p:nvPr/>
          </p:nvSpPr>
          <p:spPr>
            <a:xfrm>
              <a:off x="4863081" y="1504649"/>
              <a:ext cx="736292" cy="236794"/>
            </a:xfrm>
            <a:custGeom>
              <a:avLst/>
              <a:gdLst>
                <a:gd name="connsiteX0" fmla="*/ 904567 w 904567"/>
                <a:gd name="connsiteY0" fmla="*/ 20586 h 384380"/>
                <a:gd name="connsiteX1" fmla="*/ 540774 w 904567"/>
                <a:gd name="connsiteY1" fmla="*/ 40251 h 384380"/>
                <a:gd name="connsiteX2" fmla="*/ 0 w 904567"/>
                <a:gd name="connsiteY2" fmla="*/ 384380 h 384380"/>
                <a:gd name="connsiteX0" fmla="*/ 904567 w 904567"/>
                <a:gd name="connsiteY0" fmla="*/ 7406 h 371200"/>
                <a:gd name="connsiteX1" fmla="*/ 502674 w 904567"/>
                <a:gd name="connsiteY1" fmla="*/ 69934 h 371200"/>
                <a:gd name="connsiteX2" fmla="*/ 0 w 904567"/>
                <a:gd name="connsiteY2" fmla="*/ 371200 h 371200"/>
                <a:gd name="connsiteX0" fmla="*/ 904567 w 904567"/>
                <a:gd name="connsiteY0" fmla="*/ 0 h 363794"/>
                <a:gd name="connsiteX1" fmla="*/ 502674 w 904567"/>
                <a:gd name="connsiteY1" fmla="*/ 62528 h 363794"/>
                <a:gd name="connsiteX2" fmla="*/ 0 w 904567"/>
                <a:gd name="connsiteY2" fmla="*/ 363794 h 363794"/>
                <a:gd name="connsiteX0" fmla="*/ 904567 w 904567"/>
                <a:gd name="connsiteY0" fmla="*/ 0 h 363794"/>
                <a:gd name="connsiteX1" fmla="*/ 502674 w 904567"/>
                <a:gd name="connsiteY1" fmla="*/ 62528 h 363794"/>
                <a:gd name="connsiteX2" fmla="*/ 0 w 904567"/>
                <a:gd name="connsiteY2" fmla="*/ 363794 h 363794"/>
                <a:gd name="connsiteX0" fmla="*/ 904567 w 904567"/>
                <a:gd name="connsiteY0" fmla="*/ 0 h 363794"/>
                <a:gd name="connsiteX1" fmla="*/ 385993 w 904567"/>
                <a:gd name="connsiteY1" fmla="*/ 122059 h 363794"/>
                <a:gd name="connsiteX2" fmla="*/ 0 w 904567"/>
                <a:gd name="connsiteY2" fmla="*/ 363794 h 363794"/>
                <a:gd name="connsiteX0" fmla="*/ 904567 w 904567"/>
                <a:gd name="connsiteY0" fmla="*/ 0 h 363794"/>
                <a:gd name="connsiteX1" fmla="*/ 385993 w 904567"/>
                <a:gd name="connsiteY1" fmla="*/ 122059 h 363794"/>
                <a:gd name="connsiteX2" fmla="*/ 0 w 904567"/>
                <a:gd name="connsiteY2" fmla="*/ 363794 h 363794"/>
                <a:gd name="connsiteX0" fmla="*/ 736292 w 736292"/>
                <a:gd name="connsiteY0" fmla="*/ 0 h 236794"/>
                <a:gd name="connsiteX1" fmla="*/ 217718 w 736292"/>
                <a:gd name="connsiteY1" fmla="*/ 122059 h 236794"/>
                <a:gd name="connsiteX2" fmla="*/ 0 w 736292"/>
                <a:gd name="connsiteY2" fmla="*/ 236794 h 236794"/>
                <a:gd name="connsiteX0" fmla="*/ 736292 w 736292"/>
                <a:gd name="connsiteY0" fmla="*/ 0 h 236794"/>
                <a:gd name="connsiteX1" fmla="*/ 363768 w 736292"/>
                <a:gd name="connsiteY1" fmla="*/ 49034 h 236794"/>
                <a:gd name="connsiteX2" fmla="*/ 0 w 736292"/>
                <a:gd name="connsiteY2" fmla="*/ 236794 h 236794"/>
                <a:gd name="connsiteX0" fmla="*/ 736292 w 736292"/>
                <a:gd name="connsiteY0" fmla="*/ 0 h 236794"/>
                <a:gd name="connsiteX1" fmla="*/ 351068 w 736292"/>
                <a:gd name="connsiteY1" fmla="*/ 55384 h 236794"/>
                <a:gd name="connsiteX2" fmla="*/ 0 w 736292"/>
                <a:gd name="connsiteY2" fmla="*/ 236794 h 236794"/>
                <a:gd name="connsiteX0" fmla="*/ 736292 w 736292"/>
                <a:gd name="connsiteY0" fmla="*/ 0 h 236794"/>
                <a:gd name="connsiteX1" fmla="*/ 351068 w 736292"/>
                <a:gd name="connsiteY1" fmla="*/ 55384 h 236794"/>
                <a:gd name="connsiteX2" fmla="*/ 0 w 736292"/>
                <a:gd name="connsiteY2" fmla="*/ 236794 h 236794"/>
                <a:gd name="connsiteX0" fmla="*/ 736292 w 736292"/>
                <a:gd name="connsiteY0" fmla="*/ 0 h 236794"/>
                <a:gd name="connsiteX1" fmla="*/ 351068 w 736292"/>
                <a:gd name="connsiteY1" fmla="*/ 55384 h 236794"/>
                <a:gd name="connsiteX2" fmla="*/ 0 w 736292"/>
                <a:gd name="connsiteY2" fmla="*/ 236794 h 236794"/>
                <a:gd name="connsiteX0" fmla="*/ 736292 w 736292"/>
                <a:gd name="connsiteY0" fmla="*/ 0 h 236794"/>
                <a:gd name="connsiteX1" fmla="*/ 351068 w 736292"/>
                <a:gd name="connsiteY1" fmla="*/ 55384 h 236794"/>
                <a:gd name="connsiteX2" fmla="*/ 0 w 736292"/>
                <a:gd name="connsiteY2" fmla="*/ 236794 h 23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6292" h="236794">
                  <a:moveTo>
                    <a:pt x="736292" y="0"/>
                  </a:moveTo>
                  <a:cubicBezTo>
                    <a:pt x="591676" y="2535"/>
                    <a:pt x="419808" y="31793"/>
                    <a:pt x="351068" y="55384"/>
                  </a:cubicBezTo>
                  <a:cubicBezTo>
                    <a:pt x="282328" y="78975"/>
                    <a:pt x="144206" y="139495"/>
                    <a:pt x="0" y="236794"/>
                  </a:cubicBez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prstDash val="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5606057" y="1352011"/>
              <a:ext cx="45755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79388"/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</a:rPr>
                <a:t>Distribution massique d’injection de gouttes [kg.m</a:t>
              </a:r>
              <a:r>
                <a:rPr lang="fr-FR" sz="1400" baseline="30000" dirty="0" smtClean="0">
                  <a:solidFill>
                    <a:schemeClr val="bg1">
                      <a:lumMod val="50000"/>
                    </a:schemeClr>
                  </a:solidFill>
                </a:rPr>
                <a:t>-1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.m</a:t>
              </a:r>
              <a:r>
                <a:rPr lang="fr-FR" sz="1400" baseline="30000" dirty="0">
                  <a:solidFill>
                    <a:schemeClr val="bg1">
                      <a:lumMod val="50000"/>
                    </a:schemeClr>
                  </a:solidFill>
                </a:rPr>
                <a:t>-1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</a:rPr>
                <a:t>.s</a:t>
              </a:r>
              <a:r>
                <a:rPr lang="fr-FR" sz="1400" baseline="30000" dirty="0" smtClean="0">
                  <a:solidFill>
                    <a:schemeClr val="bg1">
                      <a:lumMod val="50000"/>
                    </a:schemeClr>
                  </a:solidFill>
                </a:rPr>
                <a:t>-1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</a:rPr>
                <a:t>]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2443623" y="5929679"/>
            <a:ext cx="9206366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fr-FR" sz="1400" b="1" dirty="0" smtClean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</a:rPr>
              <a:t>MOD_DISPER</a:t>
            </a:r>
            <a:r>
              <a:rPr lang="fr-FR" sz="1400" dirty="0" smtClean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</a:rPr>
              <a:t>=</a:t>
            </a:r>
            <a:r>
              <a:rPr lang="fr-FR" sz="1400" dirty="0" smtClean="0">
                <a:solidFill>
                  <a:srgbClr val="0000FF"/>
                </a:solidFill>
                <a:latin typeface="Courier New" panose="02070309020205020404" pitchFamily="49" charset="0"/>
              </a:rPr>
              <a:t>'MODE</a:t>
            </a:r>
            <a:r>
              <a:rPr lang="fr-FR" sz="1400" dirty="0">
                <a:solidFill>
                  <a:srgbClr val="0000FF"/>
                </a:solidFill>
                <a:latin typeface="Courier New" panose="02070309020205020404" pitchFamily="49" charset="0"/>
              </a:rPr>
              <a:t>'</a:t>
            </a:r>
            <a:r>
              <a:rPr lang="fr-FR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fr-FR" sz="1400" b="1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</a:rPr>
              <a:t>DOM_DISPER</a:t>
            </a:r>
            <a:r>
              <a:rPr lang="fr-FR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'</a:t>
            </a:r>
            <a:r>
              <a:rPr lang="fr-FR" sz="1400" dirty="0">
                <a:solidFill>
                  <a:srgbClr val="C00000"/>
                </a:solidFill>
                <a:latin typeface="Courier New" panose="02070309020205020404" pitchFamily="49" charset="0"/>
              </a:rPr>
              <a:t>DIFFUSION</a:t>
            </a:r>
            <a:r>
              <a:rPr lang="fr-FR" sz="1400" dirty="0">
                <a:solidFill>
                  <a:srgbClr val="000000"/>
                </a:solidFill>
                <a:latin typeface="Courier New" panose="02070309020205020404" pitchFamily="49" charset="0"/>
              </a:rPr>
              <a:t>' '</a:t>
            </a:r>
            <a:r>
              <a:rPr lang="fr-FR" sz="1400" dirty="0">
                <a:solidFill>
                  <a:srgbClr val="C00000"/>
                </a:solidFill>
                <a:latin typeface="Courier New" panose="02070309020205020404" pitchFamily="49" charset="0"/>
              </a:rPr>
              <a:t>ORTHOTROPE</a:t>
            </a:r>
            <a:r>
              <a:rPr lang="fr-FR" sz="1400" dirty="0">
                <a:solidFill>
                  <a:srgbClr val="000000"/>
                </a:solidFill>
                <a:latin typeface="Courier New" panose="02070309020205020404" pitchFamily="49" charset="0"/>
              </a:rPr>
              <a:t>' '</a:t>
            </a:r>
            <a:r>
              <a:rPr lang="fr-FR" sz="1400" dirty="0">
                <a:solidFill>
                  <a:srgbClr val="C00000"/>
                </a:solidFill>
                <a:latin typeface="Courier New" panose="02070309020205020404" pitchFamily="49" charset="0"/>
              </a:rPr>
              <a:t>ADVECTION</a:t>
            </a:r>
            <a:r>
              <a:rPr lang="fr-FR" sz="1400" dirty="0">
                <a:solidFill>
                  <a:srgbClr val="000000"/>
                </a:solidFill>
                <a:latin typeface="Courier New" panose="02070309020205020404" pitchFamily="49" charset="0"/>
              </a:rPr>
              <a:t>' '</a:t>
            </a:r>
            <a:r>
              <a:rPr lang="fr-FR" sz="1400" dirty="0">
                <a:solidFill>
                  <a:schemeClr val="accent4">
                    <a:lumMod val="50000"/>
                  </a:schemeClr>
                </a:solidFill>
                <a:latin typeface="Courier New" panose="02070309020205020404" pitchFamily="49" charset="0"/>
              </a:rPr>
              <a:t>INCO</a:t>
            </a:r>
            <a:r>
              <a:rPr lang="fr-FR" sz="1400" dirty="0">
                <a:solidFill>
                  <a:srgbClr val="000000"/>
                </a:solidFill>
                <a:latin typeface="Courier New" panose="02070309020205020404" pitchFamily="49" charset="0"/>
              </a:rPr>
              <a:t>' ‘Xi’ ‘</a:t>
            </a:r>
            <a:r>
              <a:rPr lang="fr-FR" sz="1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QXi</a:t>
            </a:r>
            <a:r>
              <a:rPr lang="fr-FR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’</a:t>
            </a:r>
            <a:r>
              <a:rPr lang="fr-FR" sz="1400" dirty="0" smtClean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</a:rPr>
              <a:t>;</a:t>
            </a:r>
            <a:endParaRPr lang="fr-FR" sz="1400" dirty="0">
              <a:solidFill>
                <a:schemeClr val="tx1">
                  <a:lumMod val="50000"/>
                </a:schemeClr>
              </a:solidFill>
              <a:latin typeface="Courier New" panose="02070309020205020404" pitchFamily="49" charset="0"/>
            </a:endParaRPr>
          </a:p>
        </p:txBody>
      </p:sp>
      <p:pic>
        <p:nvPicPr>
          <p:cNvPr id="21998" name="Picture 2542" descr="https://www.lordbuddhagroup.com/wp-content/uploads/2018/08/NEW-GIF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96" y="6074775"/>
            <a:ext cx="749364" cy="6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31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78033"/>
            <a:ext cx="9461706" cy="415484"/>
          </a:xfrm>
        </p:spPr>
        <p:txBody>
          <a:bodyPr/>
          <a:lstStyle/>
          <a:p>
            <a:r>
              <a:rPr lang="fr-FR" sz="2400" dirty="0" smtClean="0"/>
              <a:t>Algorithme de résolution</a:t>
            </a:r>
            <a:r>
              <a:rPr lang="fr-FR" sz="2400" b="0" dirty="0" smtClean="0"/>
              <a:t> </a:t>
            </a:r>
            <a:r>
              <a:rPr lang="fr-FR" sz="2400" dirty="0" smtClean="0"/>
              <a:t>itératif</a:t>
            </a:r>
            <a:r>
              <a:rPr lang="fr-FR" sz="2400" b="0" dirty="0" smtClean="0"/>
              <a:t> : </a:t>
            </a:r>
            <a:r>
              <a:rPr lang="fr-FR" sz="24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PASAPAS</a:t>
            </a:r>
            <a:r>
              <a:rPr lang="fr-FR" sz="2400" b="0" dirty="0"/>
              <a:t> </a:t>
            </a:r>
            <a:r>
              <a:rPr lang="fr-FR" sz="2400" b="0" dirty="0" smtClean="0"/>
              <a:t>+ </a:t>
            </a:r>
            <a:r>
              <a:rPr lang="fr-FR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CHARTHER</a:t>
            </a:r>
            <a:r>
              <a:rPr lang="fr-FR" sz="2400" b="0" dirty="0" smtClean="0"/>
              <a:t> + </a:t>
            </a:r>
            <a:r>
              <a:rPr lang="fr-FR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PARATHER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11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6" name="Connecteur droit 125"/>
          <p:cNvCxnSpPr/>
          <p:nvPr/>
        </p:nvCxnSpPr>
        <p:spPr>
          <a:xfrm>
            <a:off x="3795992" y="866775"/>
            <a:ext cx="0" cy="5410200"/>
          </a:xfrm>
          <a:prstGeom prst="line">
            <a:avLst/>
          </a:prstGeom>
          <a:ln w="34925">
            <a:solidFill>
              <a:schemeClr val="tx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/>
          <p:cNvCxnSpPr/>
          <p:nvPr/>
        </p:nvCxnSpPr>
        <p:spPr>
          <a:xfrm>
            <a:off x="7948892" y="866775"/>
            <a:ext cx="0" cy="5410200"/>
          </a:xfrm>
          <a:prstGeom prst="line">
            <a:avLst/>
          </a:prstGeom>
          <a:ln w="34925">
            <a:solidFill>
              <a:schemeClr val="tx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ZoneTexte 129"/>
          <p:cNvSpPr txBox="1"/>
          <p:nvPr/>
        </p:nvSpPr>
        <p:spPr>
          <a:xfrm>
            <a:off x="500342" y="825380"/>
            <a:ext cx="2857500" cy="954107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Initialisation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0" dirty="0">
                <a:solidFill>
                  <a:srgbClr val="0070C0"/>
                </a:solidFill>
              </a:rPr>
              <a:t>o</a:t>
            </a:r>
            <a:r>
              <a:rPr lang="fr-FR" sz="1600" kern="0" dirty="0" smtClean="0">
                <a:solidFill>
                  <a:srgbClr val="0070C0"/>
                </a:solidFill>
              </a:rPr>
              <a:t>u</a:t>
            </a:r>
            <a:endParaRPr lang="fr-FR" sz="2000" kern="0" dirty="0" smtClean="0">
              <a:solidFill>
                <a:srgbClr val="0070C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kern="0" dirty="0" smtClean="0">
                <a:solidFill>
                  <a:srgbClr val="0070C0"/>
                </a:solidFill>
              </a:rPr>
              <a:t>Solution pas précédent</a:t>
            </a:r>
            <a:endParaRPr lang="fr-FR" sz="1050" kern="0" dirty="0">
              <a:solidFill>
                <a:srgbClr val="0070C0"/>
              </a:solidFill>
            </a:endParaRPr>
          </a:p>
        </p:txBody>
      </p:sp>
      <p:sp>
        <p:nvSpPr>
          <p:cNvPr id="131" name="ZoneTexte 130"/>
          <p:cNvSpPr txBox="1"/>
          <p:nvPr/>
        </p:nvSpPr>
        <p:spPr>
          <a:xfrm>
            <a:off x="4224617" y="825380"/>
            <a:ext cx="3286124" cy="954107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Résolution pas courant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Processus itératif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0" dirty="0" smtClean="0">
                <a:solidFill>
                  <a:srgbClr val="C00000"/>
                </a:solidFill>
              </a:rPr>
              <a:t>Jusqu’à convergence</a:t>
            </a:r>
            <a:endParaRPr lang="fr-FR" sz="900" kern="0" dirty="0">
              <a:solidFill>
                <a:srgbClr val="C00000"/>
              </a:solidFill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8377516" y="825380"/>
            <a:ext cx="3286124" cy="954107"/>
          </a:xfrm>
          <a:prstGeom prst="rect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Pas suivant</a:t>
            </a:r>
            <a:endParaRPr kumimoji="0" lang="fr-FR" sz="2000" b="1" i="0" u="none" strike="noStrike" kern="0" cap="none" spc="0" normalizeH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0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fr-FR" sz="1600" kern="0" dirty="0" smtClean="0">
                <a:solidFill>
                  <a:schemeClr val="accent1">
                    <a:lumMod val="50000"/>
                  </a:schemeClr>
                </a:solidFill>
              </a:rPr>
              <a:t>u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kern="0" dirty="0">
                <a:solidFill>
                  <a:schemeClr val="accent1">
                    <a:lumMod val="50000"/>
                  </a:schemeClr>
                </a:solidFill>
              </a:rPr>
              <a:t>Fin du calcul</a:t>
            </a:r>
          </a:p>
        </p:txBody>
      </p:sp>
      <p:sp>
        <p:nvSpPr>
          <p:cNvPr id="144" name="Flèche à angle droit 143"/>
          <p:cNvSpPr/>
          <p:nvPr/>
        </p:nvSpPr>
        <p:spPr>
          <a:xfrm rot="20798345" flipV="1">
            <a:off x="6434568" y="2475634"/>
            <a:ext cx="4152497" cy="776725"/>
          </a:xfrm>
          <a:prstGeom prst="bentUpArrow">
            <a:avLst>
              <a:gd name="adj1" fmla="val 25000"/>
              <a:gd name="adj2" fmla="val 36673"/>
              <a:gd name="adj3" fmla="val 50000"/>
            </a:avLst>
          </a:prstGeom>
          <a:pattFill prst="dkDnDiag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Flèche à angle droit 158"/>
          <p:cNvSpPr/>
          <p:nvPr/>
        </p:nvSpPr>
        <p:spPr>
          <a:xfrm rot="892917">
            <a:off x="6070196" y="5169948"/>
            <a:ext cx="4559016" cy="921330"/>
          </a:xfrm>
          <a:prstGeom prst="bentUpArrow">
            <a:avLst>
              <a:gd name="adj1" fmla="val 21643"/>
              <a:gd name="adj2" fmla="val 32673"/>
              <a:gd name="adj3" fmla="val 40404"/>
            </a:avLst>
          </a:prstGeom>
          <a:pattFill prst="dkDnDiag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Forme libre 111"/>
          <p:cNvSpPr/>
          <p:nvPr/>
        </p:nvSpPr>
        <p:spPr>
          <a:xfrm rot="1148132">
            <a:off x="4064824" y="3716929"/>
            <a:ext cx="1468471" cy="1598041"/>
          </a:xfrm>
          <a:custGeom>
            <a:avLst/>
            <a:gdLst>
              <a:gd name="connsiteX0" fmla="*/ 0 w 1468471"/>
              <a:gd name="connsiteY0" fmla="*/ 358646 h 1598041"/>
              <a:gd name="connsiteX1" fmla="*/ 255325 w 1468471"/>
              <a:gd name="connsiteY1" fmla="*/ 185984 h 1598041"/>
              <a:gd name="connsiteX2" fmla="*/ 254938 w 1468471"/>
              <a:gd name="connsiteY2" fmla="*/ 194534 h 1598041"/>
              <a:gd name="connsiteX3" fmla="*/ 262526 w 1468471"/>
              <a:gd name="connsiteY3" fmla="*/ 335201 h 1598041"/>
              <a:gd name="connsiteX4" fmla="*/ 266116 w 1468471"/>
              <a:gd name="connsiteY4" fmla="*/ 358645 h 1598041"/>
              <a:gd name="connsiteX5" fmla="*/ 266116 w 1468471"/>
              <a:gd name="connsiteY5" fmla="*/ 358646 h 1598041"/>
              <a:gd name="connsiteX6" fmla="*/ 262526 w 1468471"/>
              <a:gd name="connsiteY6" fmla="*/ 335201 h 1598041"/>
              <a:gd name="connsiteX7" fmla="*/ 254938 w 1468471"/>
              <a:gd name="connsiteY7" fmla="*/ 194534 h 1598041"/>
              <a:gd name="connsiteX8" fmla="*/ 255325 w 1468471"/>
              <a:gd name="connsiteY8" fmla="*/ 185984 h 1598041"/>
              <a:gd name="connsiteX9" fmla="*/ 530353 w 1468471"/>
              <a:gd name="connsiteY9" fmla="*/ 0 h 1598041"/>
              <a:gd name="connsiteX10" fmla="*/ 761389 w 1468471"/>
              <a:gd name="connsiteY10" fmla="*/ 156236 h 1598041"/>
              <a:gd name="connsiteX11" fmla="*/ 1060704 w 1468471"/>
              <a:gd name="connsiteY11" fmla="*/ 358646 h 1598041"/>
              <a:gd name="connsiteX12" fmla="*/ 776214 w 1468471"/>
              <a:gd name="connsiteY12" fmla="*/ 358646 h 1598041"/>
              <a:gd name="connsiteX13" fmla="*/ 776213 w 1468471"/>
              <a:gd name="connsiteY13" fmla="*/ 358646 h 1598041"/>
              <a:gd name="connsiteX14" fmla="*/ 776213 w 1468471"/>
              <a:gd name="connsiteY14" fmla="*/ 358646 h 1598041"/>
              <a:gd name="connsiteX15" fmla="*/ 778433 w 1468471"/>
              <a:gd name="connsiteY15" fmla="*/ 373136 h 1598041"/>
              <a:gd name="connsiteX16" fmla="*/ 1421619 w 1468471"/>
              <a:gd name="connsiteY16" fmla="*/ 1081795 h 1598041"/>
              <a:gd name="connsiteX17" fmla="*/ 1468471 w 1468471"/>
              <a:gd name="connsiteY17" fmla="*/ 1093586 h 1598041"/>
              <a:gd name="connsiteX18" fmla="*/ 1270080 w 1468471"/>
              <a:gd name="connsiteY18" fmla="*/ 1308154 h 1598041"/>
              <a:gd name="connsiteX19" fmla="*/ 1407602 w 1468471"/>
              <a:gd name="connsiteY19" fmla="*/ 1598041 h 1598041"/>
              <a:gd name="connsiteX20" fmla="*/ 1273920 w 1468471"/>
              <a:gd name="connsiteY20" fmla="*/ 1564397 h 1598041"/>
              <a:gd name="connsiteX21" fmla="*/ 283675 w 1468471"/>
              <a:gd name="connsiteY21" fmla="*/ 473300 h 1598041"/>
              <a:gd name="connsiteX22" fmla="*/ 266116 w 1468471"/>
              <a:gd name="connsiteY22" fmla="*/ 358647 h 1598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68471" h="1598041">
                <a:moveTo>
                  <a:pt x="0" y="358646"/>
                </a:moveTo>
                <a:lnTo>
                  <a:pt x="255325" y="185984"/>
                </a:lnTo>
                <a:lnTo>
                  <a:pt x="254938" y="194534"/>
                </a:lnTo>
                <a:cubicBezTo>
                  <a:pt x="255154" y="241751"/>
                  <a:pt x="257710" y="288690"/>
                  <a:pt x="262526" y="335201"/>
                </a:cubicBezTo>
                <a:lnTo>
                  <a:pt x="266116" y="358645"/>
                </a:lnTo>
                <a:lnTo>
                  <a:pt x="266116" y="358646"/>
                </a:lnTo>
                <a:lnTo>
                  <a:pt x="262526" y="335201"/>
                </a:lnTo>
                <a:cubicBezTo>
                  <a:pt x="257710" y="288690"/>
                  <a:pt x="255154" y="241751"/>
                  <a:pt x="254938" y="194534"/>
                </a:cubicBezTo>
                <a:lnTo>
                  <a:pt x="255325" y="185984"/>
                </a:lnTo>
                <a:lnTo>
                  <a:pt x="530353" y="0"/>
                </a:lnTo>
                <a:lnTo>
                  <a:pt x="761389" y="156236"/>
                </a:lnTo>
                <a:lnTo>
                  <a:pt x="1060704" y="358646"/>
                </a:lnTo>
                <a:lnTo>
                  <a:pt x="776214" y="358646"/>
                </a:lnTo>
                <a:lnTo>
                  <a:pt x="776213" y="358646"/>
                </a:lnTo>
                <a:lnTo>
                  <a:pt x="776213" y="358646"/>
                </a:lnTo>
                <a:lnTo>
                  <a:pt x="778433" y="373136"/>
                </a:lnTo>
                <a:cubicBezTo>
                  <a:pt x="844572" y="698236"/>
                  <a:pt x="1082037" y="977866"/>
                  <a:pt x="1421619" y="1081795"/>
                </a:cubicBezTo>
                <a:lnTo>
                  <a:pt x="1468471" y="1093586"/>
                </a:lnTo>
                <a:lnTo>
                  <a:pt x="1270080" y="1308154"/>
                </a:lnTo>
                <a:lnTo>
                  <a:pt x="1407602" y="1598041"/>
                </a:lnTo>
                <a:lnTo>
                  <a:pt x="1273920" y="1564397"/>
                </a:lnTo>
                <a:cubicBezTo>
                  <a:pt x="751095" y="1404388"/>
                  <a:pt x="385496" y="973851"/>
                  <a:pt x="283675" y="473300"/>
                </a:cubicBezTo>
                <a:lnTo>
                  <a:pt x="266116" y="358647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Forme libre 112"/>
          <p:cNvSpPr/>
          <p:nvPr/>
        </p:nvSpPr>
        <p:spPr>
          <a:xfrm rot="1148132">
            <a:off x="4771434" y="2451670"/>
            <a:ext cx="1257411" cy="1577810"/>
          </a:xfrm>
          <a:custGeom>
            <a:avLst/>
            <a:gdLst>
              <a:gd name="connsiteX0" fmla="*/ 1004752 w 1257411"/>
              <a:gd name="connsiteY0" fmla="*/ 752032 h 1577810"/>
              <a:gd name="connsiteX1" fmla="*/ 1166859 w 1257411"/>
              <a:gd name="connsiteY1" fmla="*/ 684870 h 1577810"/>
              <a:gd name="connsiteX2" fmla="*/ 1177383 w 1257411"/>
              <a:gd name="connsiteY2" fmla="*/ 682196 h 1577810"/>
              <a:gd name="connsiteX3" fmla="*/ 1091197 w 1257411"/>
              <a:gd name="connsiteY3" fmla="*/ 1002789 h 1577810"/>
              <a:gd name="connsiteX4" fmla="*/ 63010 w 1257411"/>
              <a:gd name="connsiteY4" fmla="*/ 1157990 h 1577810"/>
              <a:gd name="connsiteX5" fmla="*/ 764266 w 1257411"/>
              <a:gd name="connsiteY5" fmla="*/ 307863 h 1577810"/>
              <a:gd name="connsiteX6" fmla="*/ 839413 w 1257411"/>
              <a:gd name="connsiteY6" fmla="*/ 272425 h 1577810"/>
              <a:gd name="connsiteX7" fmla="*/ 839414 w 1257411"/>
              <a:gd name="connsiteY7" fmla="*/ 272424 h 1577810"/>
              <a:gd name="connsiteX8" fmla="*/ 745499 w 1257411"/>
              <a:gd name="connsiteY8" fmla="*/ 0 h 1577810"/>
              <a:gd name="connsiteX9" fmla="*/ 1016172 w 1257411"/>
              <a:gd name="connsiteY9" fmla="*/ 203307 h 1577810"/>
              <a:gd name="connsiteX10" fmla="*/ 1016172 w 1257411"/>
              <a:gd name="connsiteY10" fmla="*/ 203307 h 1577810"/>
              <a:gd name="connsiteX11" fmla="*/ 1257411 w 1257411"/>
              <a:gd name="connsiteY11" fmla="*/ 384506 h 1577810"/>
              <a:gd name="connsiteX12" fmla="*/ 1177382 w 1257411"/>
              <a:gd name="connsiteY12" fmla="*/ 682195 h 1577810"/>
              <a:gd name="connsiteX13" fmla="*/ 1166858 w 1257411"/>
              <a:gd name="connsiteY13" fmla="*/ 684870 h 1577810"/>
              <a:gd name="connsiteX14" fmla="*/ 1004751 w 1257411"/>
              <a:gd name="connsiteY14" fmla="*/ 752032 h 1577810"/>
              <a:gd name="connsiteX15" fmla="*/ 1001078 w 1257411"/>
              <a:gd name="connsiteY15" fmla="*/ 753553 h 1577810"/>
              <a:gd name="connsiteX16" fmla="*/ 545612 w 1257411"/>
              <a:gd name="connsiteY16" fmla="*/ 1305690 h 1577810"/>
              <a:gd name="connsiteX17" fmla="*/ 508628 w 1257411"/>
              <a:gd name="connsiteY17" fmla="*/ 1491467 h 1577810"/>
              <a:gd name="connsiteX18" fmla="*/ 506063 w 1257411"/>
              <a:gd name="connsiteY18" fmla="*/ 1548062 h 1577810"/>
              <a:gd name="connsiteX19" fmla="*/ 275027 w 1257411"/>
              <a:gd name="connsiteY19" fmla="*/ 1391826 h 1577810"/>
              <a:gd name="connsiteX20" fmla="*/ 0 w 1257411"/>
              <a:gd name="connsiteY20" fmla="*/ 1577810 h 1577810"/>
              <a:gd name="connsiteX21" fmla="*/ 6063 w 1257411"/>
              <a:gd name="connsiteY21" fmla="*/ 1444029 h 1577810"/>
              <a:gd name="connsiteX22" fmla="*/ 63010 w 1257411"/>
              <a:gd name="connsiteY22" fmla="*/ 1157990 h 157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57411" h="1577810">
                <a:moveTo>
                  <a:pt x="1004752" y="752032"/>
                </a:moveTo>
                <a:lnTo>
                  <a:pt x="1166859" y="684870"/>
                </a:lnTo>
                <a:lnTo>
                  <a:pt x="1177383" y="682196"/>
                </a:lnTo>
                <a:lnTo>
                  <a:pt x="1091197" y="1002789"/>
                </a:lnTo>
                <a:close/>
                <a:moveTo>
                  <a:pt x="63010" y="1157990"/>
                </a:moveTo>
                <a:cubicBezTo>
                  <a:pt x="179369" y="777793"/>
                  <a:pt x="438832" y="480757"/>
                  <a:pt x="764266" y="307863"/>
                </a:cubicBezTo>
                <a:lnTo>
                  <a:pt x="839413" y="272425"/>
                </a:lnTo>
                <a:lnTo>
                  <a:pt x="839414" y="272424"/>
                </a:lnTo>
                <a:lnTo>
                  <a:pt x="745499" y="0"/>
                </a:lnTo>
                <a:lnTo>
                  <a:pt x="1016172" y="203307"/>
                </a:lnTo>
                <a:lnTo>
                  <a:pt x="1016172" y="203307"/>
                </a:lnTo>
                <a:lnTo>
                  <a:pt x="1257411" y="384506"/>
                </a:lnTo>
                <a:lnTo>
                  <a:pt x="1177382" y="682195"/>
                </a:lnTo>
                <a:lnTo>
                  <a:pt x="1166858" y="684870"/>
                </a:lnTo>
                <a:lnTo>
                  <a:pt x="1004751" y="752032"/>
                </a:lnTo>
                <a:lnTo>
                  <a:pt x="1001078" y="753553"/>
                </a:lnTo>
                <a:cubicBezTo>
                  <a:pt x="789708" y="865842"/>
                  <a:pt x="621184" y="1058759"/>
                  <a:pt x="545612" y="1305690"/>
                </a:cubicBezTo>
                <a:cubicBezTo>
                  <a:pt x="526719" y="1367422"/>
                  <a:pt x="514529" y="1429609"/>
                  <a:pt x="508628" y="1491467"/>
                </a:cubicBezTo>
                <a:lnTo>
                  <a:pt x="506063" y="1548062"/>
                </a:lnTo>
                <a:lnTo>
                  <a:pt x="275027" y="1391826"/>
                </a:lnTo>
                <a:lnTo>
                  <a:pt x="0" y="1577810"/>
                </a:lnTo>
                <a:lnTo>
                  <a:pt x="6063" y="1444029"/>
                </a:lnTo>
                <a:cubicBezTo>
                  <a:pt x="15152" y="1348788"/>
                  <a:pt x="33921" y="1253040"/>
                  <a:pt x="63010" y="115799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Forme libre 115"/>
          <p:cNvSpPr/>
          <p:nvPr/>
        </p:nvSpPr>
        <p:spPr>
          <a:xfrm rot="1148132">
            <a:off x="5102757" y="4805609"/>
            <a:ext cx="1631017" cy="1214352"/>
          </a:xfrm>
          <a:custGeom>
            <a:avLst/>
            <a:gdLst>
              <a:gd name="connsiteX0" fmla="*/ 0 w 1631017"/>
              <a:gd name="connsiteY0" fmla="*/ 635907 h 1214352"/>
              <a:gd name="connsiteX1" fmla="*/ 198390 w 1631017"/>
              <a:gd name="connsiteY1" fmla="*/ 421340 h 1214352"/>
              <a:gd name="connsiteX2" fmla="*/ 198390 w 1631017"/>
              <a:gd name="connsiteY2" fmla="*/ 421340 h 1214352"/>
              <a:gd name="connsiteX3" fmla="*/ 434646 w 1631017"/>
              <a:gd name="connsiteY3" fmla="*/ 165820 h 1214352"/>
              <a:gd name="connsiteX4" fmla="*/ 391372 w 1631017"/>
              <a:gd name="connsiteY4" fmla="*/ 448996 h 1214352"/>
              <a:gd name="connsiteX5" fmla="*/ 391373 w 1631017"/>
              <a:gd name="connsiteY5" fmla="*/ 448996 h 1214352"/>
              <a:gd name="connsiteX6" fmla="*/ 391373 w 1631017"/>
              <a:gd name="connsiteY6" fmla="*/ 448997 h 1214352"/>
              <a:gd name="connsiteX7" fmla="*/ 429797 w 1631017"/>
              <a:gd name="connsiteY7" fmla="*/ 450741 h 1214352"/>
              <a:gd name="connsiteX8" fmla="*/ 1197976 w 1631017"/>
              <a:gd name="connsiteY8" fmla="*/ 42655 h 1214352"/>
              <a:gd name="connsiteX9" fmla="*/ 1224053 w 1631017"/>
              <a:gd name="connsiteY9" fmla="*/ 0 h 1214352"/>
              <a:gd name="connsiteX10" fmla="*/ 1329152 w 1631017"/>
              <a:gd name="connsiteY10" fmla="*/ 290540 h 1214352"/>
              <a:gd name="connsiteX11" fmla="*/ 1631017 w 1631017"/>
              <a:gd name="connsiteY11" fmla="*/ 300958 h 1214352"/>
              <a:gd name="connsiteX12" fmla="*/ 1614960 w 1631017"/>
              <a:gd name="connsiteY12" fmla="*/ 327225 h 1214352"/>
              <a:gd name="connsiteX13" fmla="*/ 432249 w 1631017"/>
              <a:gd name="connsiteY13" fmla="*/ 955568 h 1214352"/>
              <a:gd name="connsiteX14" fmla="*/ 314775 w 1631017"/>
              <a:gd name="connsiteY14" fmla="*/ 950237 h 1214352"/>
              <a:gd name="connsiteX15" fmla="*/ 274414 w 1631017"/>
              <a:gd name="connsiteY15" fmla="*/ 1214352 h 1214352"/>
              <a:gd name="connsiteX16" fmla="*/ 137522 w 1631017"/>
              <a:gd name="connsiteY16" fmla="*/ 925794 h 1214352"/>
              <a:gd name="connsiteX17" fmla="*/ 146802 w 1631017"/>
              <a:gd name="connsiteY17" fmla="*/ 928129 h 1214352"/>
              <a:gd name="connsiteX18" fmla="*/ 289905 w 1631017"/>
              <a:gd name="connsiteY18" fmla="*/ 949108 h 1214352"/>
              <a:gd name="connsiteX19" fmla="*/ 314775 w 1631017"/>
              <a:gd name="connsiteY19" fmla="*/ 950237 h 1214352"/>
              <a:gd name="connsiteX20" fmla="*/ 314775 w 1631017"/>
              <a:gd name="connsiteY20" fmla="*/ 950236 h 1214352"/>
              <a:gd name="connsiteX21" fmla="*/ 289905 w 1631017"/>
              <a:gd name="connsiteY21" fmla="*/ 949107 h 1214352"/>
              <a:gd name="connsiteX22" fmla="*/ 146802 w 1631017"/>
              <a:gd name="connsiteY22" fmla="*/ 928129 h 1214352"/>
              <a:gd name="connsiteX23" fmla="*/ 137522 w 1631017"/>
              <a:gd name="connsiteY23" fmla="*/ 925794 h 12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31017" h="1214352">
                <a:moveTo>
                  <a:pt x="0" y="635907"/>
                </a:moveTo>
                <a:lnTo>
                  <a:pt x="198390" y="421340"/>
                </a:lnTo>
                <a:lnTo>
                  <a:pt x="198390" y="421340"/>
                </a:lnTo>
                <a:lnTo>
                  <a:pt x="434646" y="165820"/>
                </a:lnTo>
                <a:lnTo>
                  <a:pt x="391372" y="448996"/>
                </a:lnTo>
                <a:lnTo>
                  <a:pt x="391373" y="448996"/>
                </a:lnTo>
                <a:lnTo>
                  <a:pt x="391373" y="448997"/>
                </a:lnTo>
                <a:lnTo>
                  <a:pt x="429797" y="450741"/>
                </a:lnTo>
                <a:cubicBezTo>
                  <a:pt x="736500" y="449359"/>
                  <a:pt x="1025177" y="296002"/>
                  <a:pt x="1197976" y="42655"/>
                </a:cubicBezTo>
                <a:lnTo>
                  <a:pt x="1224053" y="0"/>
                </a:lnTo>
                <a:lnTo>
                  <a:pt x="1329152" y="290540"/>
                </a:lnTo>
                <a:lnTo>
                  <a:pt x="1631017" y="300958"/>
                </a:lnTo>
                <a:lnTo>
                  <a:pt x="1614960" y="327225"/>
                </a:lnTo>
                <a:cubicBezTo>
                  <a:pt x="1348909" y="717305"/>
                  <a:pt x="904453" y="953432"/>
                  <a:pt x="432249" y="955568"/>
                </a:cubicBezTo>
                <a:lnTo>
                  <a:pt x="314775" y="950237"/>
                </a:lnTo>
                <a:lnTo>
                  <a:pt x="274414" y="1214352"/>
                </a:lnTo>
                <a:lnTo>
                  <a:pt x="137522" y="925794"/>
                </a:lnTo>
                <a:lnTo>
                  <a:pt x="146802" y="928129"/>
                </a:lnTo>
                <a:cubicBezTo>
                  <a:pt x="194529" y="937596"/>
                  <a:pt x="242281" y="944562"/>
                  <a:pt x="289905" y="949108"/>
                </a:cubicBezTo>
                <a:lnTo>
                  <a:pt x="314775" y="950237"/>
                </a:lnTo>
                <a:lnTo>
                  <a:pt x="314775" y="950236"/>
                </a:lnTo>
                <a:lnTo>
                  <a:pt x="289905" y="949107"/>
                </a:lnTo>
                <a:cubicBezTo>
                  <a:pt x="242281" y="944561"/>
                  <a:pt x="194529" y="937595"/>
                  <a:pt x="146802" y="928129"/>
                </a:cubicBezTo>
                <a:lnTo>
                  <a:pt x="137522" y="92579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Forme libre 113"/>
          <p:cNvSpPr/>
          <p:nvPr/>
        </p:nvSpPr>
        <p:spPr>
          <a:xfrm rot="1148132">
            <a:off x="5777535" y="3007907"/>
            <a:ext cx="1709531" cy="942156"/>
          </a:xfrm>
          <a:custGeom>
            <a:avLst/>
            <a:gdLst>
              <a:gd name="connsiteX0" fmla="*/ 1483576 w 1709531"/>
              <a:gd name="connsiteY0" fmla="*/ 467423 h 942156"/>
              <a:gd name="connsiteX1" fmla="*/ 1709531 w 1709531"/>
              <a:gd name="connsiteY1" fmla="*/ 292239 h 942156"/>
              <a:gd name="connsiteX2" fmla="*/ 1603279 w 1709531"/>
              <a:gd name="connsiteY2" fmla="*/ 616453 h 942156"/>
              <a:gd name="connsiteX3" fmla="*/ 1543073 w 1709531"/>
              <a:gd name="connsiteY3" fmla="*/ 534185 h 942156"/>
              <a:gd name="connsiteX4" fmla="*/ 0 w 1709531"/>
              <a:gd name="connsiteY4" fmla="*/ 64151 h 942156"/>
              <a:gd name="connsiteX5" fmla="*/ 3333 w 1709531"/>
              <a:gd name="connsiteY5" fmla="*/ 62952 h 942156"/>
              <a:gd name="connsiteX6" fmla="*/ 845167 w 1709531"/>
              <a:gd name="connsiteY6" fmla="*/ 63431 h 942156"/>
              <a:gd name="connsiteX7" fmla="*/ 1450649 w 1709531"/>
              <a:gd name="connsiteY7" fmla="*/ 430477 h 942156"/>
              <a:gd name="connsiteX8" fmla="*/ 1483576 w 1709531"/>
              <a:gd name="connsiteY8" fmla="*/ 467425 h 942156"/>
              <a:gd name="connsiteX9" fmla="*/ 1483576 w 1709531"/>
              <a:gd name="connsiteY9" fmla="*/ 467425 h 942156"/>
              <a:gd name="connsiteX10" fmla="*/ 1543073 w 1709531"/>
              <a:gd name="connsiteY10" fmla="*/ 534186 h 942156"/>
              <a:gd name="connsiteX11" fmla="*/ 1603279 w 1709531"/>
              <a:gd name="connsiteY11" fmla="*/ 616454 h 942156"/>
              <a:gd name="connsiteX12" fmla="*/ 1510146 w 1709531"/>
              <a:gd name="connsiteY12" fmla="*/ 900635 h 942156"/>
              <a:gd name="connsiteX13" fmla="*/ 1196528 w 1709531"/>
              <a:gd name="connsiteY13" fmla="*/ 921017 h 942156"/>
              <a:gd name="connsiteX14" fmla="*/ 1196528 w 1709531"/>
              <a:gd name="connsiteY14" fmla="*/ 921017 h 942156"/>
              <a:gd name="connsiteX15" fmla="*/ 871260 w 1709531"/>
              <a:gd name="connsiteY15" fmla="*/ 942156 h 942156"/>
              <a:gd name="connsiteX16" fmla="*/ 1083421 w 1709531"/>
              <a:gd name="connsiteY16" fmla="*/ 777668 h 942156"/>
              <a:gd name="connsiteX17" fmla="*/ 1083420 w 1709531"/>
              <a:gd name="connsiteY17" fmla="*/ 777667 h 942156"/>
              <a:gd name="connsiteX18" fmla="*/ 1083421 w 1709531"/>
              <a:gd name="connsiteY18" fmla="*/ 777667 h 942156"/>
              <a:gd name="connsiteX19" fmla="*/ 1024085 w 1709531"/>
              <a:gd name="connsiteY19" fmla="*/ 722847 h 942156"/>
              <a:gd name="connsiteX20" fmla="*/ 697468 w 1709531"/>
              <a:gd name="connsiteY20" fmla="*/ 546032 h 942156"/>
              <a:gd name="connsiteX21" fmla="*/ 238135 w 1709531"/>
              <a:gd name="connsiteY21" fmla="*/ 523490 h 942156"/>
              <a:gd name="connsiteX22" fmla="*/ 161211 w 1709531"/>
              <a:gd name="connsiteY22" fmla="*/ 543040 h 942156"/>
              <a:gd name="connsiteX23" fmla="*/ 241240 w 1709531"/>
              <a:gd name="connsiteY23" fmla="*/ 245350 h 942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09531" h="942156">
                <a:moveTo>
                  <a:pt x="1483576" y="467423"/>
                </a:moveTo>
                <a:lnTo>
                  <a:pt x="1709531" y="292239"/>
                </a:lnTo>
                <a:lnTo>
                  <a:pt x="1603279" y="616453"/>
                </a:lnTo>
                <a:lnTo>
                  <a:pt x="1543073" y="534185"/>
                </a:lnTo>
                <a:close/>
                <a:moveTo>
                  <a:pt x="0" y="64151"/>
                </a:moveTo>
                <a:lnTo>
                  <a:pt x="3333" y="62952"/>
                </a:lnTo>
                <a:cubicBezTo>
                  <a:pt x="268532" y="-18244"/>
                  <a:pt x="559990" y="-23847"/>
                  <a:pt x="845167" y="63431"/>
                </a:cubicBezTo>
                <a:cubicBezTo>
                  <a:pt x="1082815" y="136161"/>
                  <a:pt x="1287978" y="264788"/>
                  <a:pt x="1450649" y="430477"/>
                </a:cubicBezTo>
                <a:lnTo>
                  <a:pt x="1483576" y="467425"/>
                </a:lnTo>
                <a:lnTo>
                  <a:pt x="1483576" y="467425"/>
                </a:lnTo>
                <a:lnTo>
                  <a:pt x="1543073" y="534186"/>
                </a:lnTo>
                <a:lnTo>
                  <a:pt x="1603279" y="616454"/>
                </a:lnTo>
                <a:lnTo>
                  <a:pt x="1510146" y="900635"/>
                </a:lnTo>
                <a:lnTo>
                  <a:pt x="1196528" y="921017"/>
                </a:lnTo>
                <a:lnTo>
                  <a:pt x="1196528" y="921017"/>
                </a:lnTo>
                <a:lnTo>
                  <a:pt x="871260" y="942156"/>
                </a:lnTo>
                <a:lnTo>
                  <a:pt x="1083421" y="777668"/>
                </a:lnTo>
                <a:lnTo>
                  <a:pt x="1083420" y="777667"/>
                </a:lnTo>
                <a:lnTo>
                  <a:pt x="1083421" y="777667"/>
                </a:lnTo>
                <a:lnTo>
                  <a:pt x="1024085" y="722847"/>
                </a:lnTo>
                <a:cubicBezTo>
                  <a:pt x="930934" y="644851"/>
                  <a:pt x="820952" y="583824"/>
                  <a:pt x="697468" y="546032"/>
                </a:cubicBezTo>
                <a:cubicBezTo>
                  <a:pt x="543112" y="498792"/>
                  <a:pt x="385924" y="493445"/>
                  <a:pt x="238135" y="523490"/>
                </a:cubicBezTo>
                <a:lnTo>
                  <a:pt x="161211" y="543040"/>
                </a:lnTo>
                <a:lnTo>
                  <a:pt x="241240" y="24535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Forme libre 114"/>
          <p:cNvSpPr/>
          <p:nvPr/>
        </p:nvSpPr>
        <p:spPr>
          <a:xfrm rot="1148132">
            <a:off x="6536337" y="3795761"/>
            <a:ext cx="857638" cy="1621086"/>
          </a:xfrm>
          <a:custGeom>
            <a:avLst/>
            <a:gdLst>
              <a:gd name="connsiteX0" fmla="*/ 86578 w 857638"/>
              <a:gd name="connsiteY0" fmla="*/ 304563 h 1621086"/>
              <a:gd name="connsiteX1" fmla="*/ 400196 w 857638"/>
              <a:gd name="connsiteY1" fmla="*/ 284181 h 1621086"/>
              <a:gd name="connsiteX2" fmla="*/ 493329 w 857638"/>
              <a:gd name="connsiteY2" fmla="*/ 0 h 1621086"/>
              <a:gd name="connsiteX3" fmla="*/ 514869 w 857638"/>
              <a:gd name="connsiteY3" fmla="*/ 29433 h 1621086"/>
              <a:gd name="connsiteX4" fmla="*/ 690802 w 857638"/>
              <a:gd name="connsiteY4" fmla="*/ 1245209 h 1621086"/>
              <a:gd name="connsiteX5" fmla="*/ 640609 w 857638"/>
              <a:gd name="connsiteY5" fmla="*/ 1383805 h 1621086"/>
              <a:gd name="connsiteX6" fmla="*/ 612335 w 857638"/>
              <a:gd name="connsiteY6" fmla="*/ 1442567 h 1621086"/>
              <a:gd name="connsiteX7" fmla="*/ 612336 w 857638"/>
              <a:gd name="connsiteY7" fmla="*/ 1442568 h 1621086"/>
              <a:gd name="connsiteX8" fmla="*/ 612335 w 857638"/>
              <a:gd name="connsiteY8" fmla="*/ 1442569 h 1621086"/>
              <a:gd name="connsiteX9" fmla="*/ 857638 w 857638"/>
              <a:gd name="connsiteY9" fmla="*/ 1621086 h 1621086"/>
              <a:gd name="connsiteX10" fmla="*/ 519649 w 857638"/>
              <a:gd name="connsiteY10" fmla="*/ 1609420 h 1621086"/>
              <a:gd name="connsiteX11" fmla="*/ 577904 w 857638"/>
              <a:gd name="connsiteY11" fmla="*/ 1514125 h 1621086"/>
              <a:gd name="connsiteX12" fmla="*/ 577905 w 857638"/>
              <a:gd name="connsiteY12" fmla="*/ 1514125 h 1621086"/>
              <a:gd name="connsiteX13" fmla="*/ 519651 w 857638"/>
              <a:gd name="connsiteY13" fmla="*/ 1609418 h 1621086"/>
              <a:gd name="connsiteX14" fmla="*/ 217785 w 857638"/>
              <a:gd name="connsiteY14" fmla="*/ 1599000 h 1621086"/>
              <a:gd name="connsiteX15" fmla="*/ 112686 w 857638"/>
              <a:gd name="connsiteY15" fmla="*/ 1308460 h 1621086"/>
              <a:gd name="connsiteX16" fmla="*/ 112686 w 857638"/>
              <a:gd name="connsiteY16" fmla="*/ 1308460 h 1621086"/>
              <a:gd name="connsiteX17" fmla="*/ 0 w 857638"/>
              <a:gd name="connsiteY17" fmla="*/ 996947 h 1621086"/>
              <a:gd name="connsiteX18" fmla="*/ 193596 w 857638"/>
              <a:gd name="connsiteY18" fmla="*/ 1137834 h 1621086"/>
              <a:gd name="connsiteX19" fmla="*/ 193596 w 857638"/>
              <a:gd name="connsiteY19" fmla="*/ 1137834 h 1621086"/>
              <a:gd name="connsiteX20" fmla="*/ 193596 w 857638"/>
              <a:gd name="connsiteY20" fmla="*/ 1137833 h 1621086"/>
              <a:gd name="connsiteX21" fmla="*/ 193596 w 857638"/>
              <a:gd name="connsiteY21" fmla="*/ 1137833 h 1621086"/>
              <a:gd name="connsiteX22" fmla="*/ 208199 w 857638"/>
              <a:gd name="connsiteY22" fmla="*/ 1097509 h 1621086"/>
              <a:gd name="connsiteX23" fmla="*/ 139765 w 857638"/>
              <a:gd name="connsiteY23" fmla="*/ 385034 h 16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57638" h="1621086">
                <a:moveTo>
                  <a:pt x="86578" y="304563"/>
                </a:moveTo>
                <a:lnTo>
                  <a:pt x="400196" y="284181"/>
                </a:lnTo>
                <a:lnTo>
                  <a:pt x="493329" y="0"/>
                </a:lnTo>
                <a:lnTo>
                  <a:pt x="514869" y="29433"/>
                </a:lnTo>
                <a:cubicBezTo>
                  <a:pt x="743607" y="375620"/>
                  <a:pt x="821705" y="817486"/>
                  <a:pt x="690802" y="1245209"/>
                </a:cubicBezTo>
                <a:cubicBezTo>
                  <a:pt x="676257" y="1292733"/>
                  <a:pt x="659476" y="1338959"/>
                  <a:pt x="640609" y="1383805"/>
                </a:cubicBezTo>
                <a:lnTo>
                  <a:pt x="612335" y="1442567"/>
                </a:lnTo>
                <a:lnTo>
                  <a:pt x="612336" y="1442568"/>
                </a:lnTo>
                <a:lnTo>
                  <a:pt x="612335" y="1442569"/>
                </a:lnTo>
                <a:lnTo>
                  <a:pt x="857638" y="1621086"/>
                </a:lnTo>
                <a:lnTo>
                  <a:pt x="519649" y="1609420"/>
                </a:lnTo>
                <a:lnTo>
                  <a:pt x="577904" y="1514125"/>
                </a:lnTo>
                <a:lnTo>
                  <a:pt x="577905" y="1514125"/>
                </a:lnTo>
                <a:lnTo>
                  <a:pt x="519651" y="1609418"/>
                </a:lnTo>
                <a:lnTo>
                  <a:pt x="217785" y="1599000"/>
                </a:lnTo>
                <a:lnTo>
                  <a:pt x="112686" y="1308460"/>
                </a:lnTo>
                <a:lnTo>
                  <a:pt x="112686" y="1308460"/>
                </a:lnTo>
                <a:lnTo>
                  <a:pt x="0" y="996947"/>
                </a:lnTo>
                <a:lnTo>
                  <a:pt x="193596" y="1137834"/>
                </a:lnTo>
                <a:lnTo>
                  <a:pt x="193596" y="1137834"/>
                </a:lnTo>
                <a:lnTo>
                  <a:pt x="193596" y="1137833"/>
                </a:lnTo>
                <a:lnTo>
                  <a:pt x="193596" y="1137833"/>
                </a:lnTo>
                <a:lnTo>
                  <a:pt x="208199" y="1097509"/>
                </a:lnTo>
                <a:cubicBezTo>
                  <a:pt x="283772" y="850578"/>
                  <a:pt x="252087" y="596388"/>
                  <a:pt x="139765" y="38503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0" name="Obje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862246"/>
              </p:ext>
            </p:extLst>
          </p:nvPr>
        </p:nvGraphicFramePr>
        <p:xfrm>
          <a:off x="6021491" y="2699917"/>
          <a:ext cx="884237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8" r:id="rId3" imgW="164880" imgH="203040" progId="Unknown">
                  <p:embed/>
                </p:oleObj>
              </mc:Choice>
              <mc:Fallback>
                <p:oleObj r:id="rId3" imgW="164880" imgH="203040" progId="Unknown">
                  <p:embed/>
                  <p:pic>
                    <p:nvPicPr>
                      <p:cNvPr id="9" name="Obje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1491" y="2699917"/>
                        <a:ext cx="884237" cy="8175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406458"/>
              </p:ext>
            </p:extLst>
          </p:nvPr>
        </p:nvGraphicFramePr>
        <p:xfrm>
          <a:off x="6817562" y="3877087"/>
          <a:ext cx="572616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9" r:id="rId5" imgW="164880" imgH="228600" progId="Unknown">
                  <p:embed/>
                </p:oleObj>
              </mc:Choice>
              <mc:Fallback>
                <p:oleObj r:id="rId5" imgW="164880" imgH="228600" progId="Unknown">
                  <p:embed/>
                  <p:pic>
                    <p:nvPicPr>
                      <p:cNvPr id="10" name="Obje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7562" y="3877087"/>
                        <a:ext cx="572616" cy="720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210935"/>
              </p:ext>
            </p:extLst>
          </p:nvPr>
        </p:nvGraphicFramePr>
        <p:xfrm>
          <a:off x="6098339" y="5001364"/>
          <a:ext cx="449257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0" r:id="rId7" imgW="126720" imgH="190440" progId="">
                  <p:embed/>
                </p:oleObj>
              </mc:Choice>
              <mc:Fallback>
                <p:oleObj r:id="rId7" imgW="126720" imgH="190440" progId="">
                  <p:embed/>
                  <p:pic>
                    <p:nvPicPr>
                      <p:cNvPr id="11" name="Obje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98339" y="5001364"/>
                        <a:ext cx="449257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76348"/>
              </p:ext>
            </p:extLst>
          </p:nvPr>
        </p:nvGraphicFramePr>
        <p:xfrm>
          <a:off x="4719740" y="4733067"/>
          <a:ext cx="57375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1" r:id="rId9" imgW="152280" imgH="190440" progId="">
                  <p:embed/>
                </p:oleObj>
              </mc:Choice>
              <mc:Fallback>
                <p:oleObj r:id="rId9" imgW="152280" imgH="190440" progId="">
                  <p:embed/>
                  <p:pic>
                    <p:nvPicPr>
                      <p:cNvPr id="32" name="Objet 3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19740" y="4733067"/>
                        <a:ext cx="57375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593547"/>
              </p:ext>
            </p:extLst>
          </p:nvPr>
        </p:nvGraphicFramePr>
        <p:xfrm>
          <a:off x="4580003" y="3078163"/>
          <a:ext cx="685800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2" r:id="rId11" imgW="177480" imgH="203040" progId="">
                  <p:embed/>
                </p:oleObj>
              </mc:Choice>
              <mc:Fallback>
                <p:oleObj r:id="rId11" imgW="177480" imgH="203040" progId="">
                  <p:embed/>
                  <p:pic>
                    <p:nvPicPr>
                      <p:cNvPr id="36" name="Objet 3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80003" y="3078163"/>
                        <a:ext cx="685800" cy="735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Flèche à angle droit 159"/>
          <p:cNvSpPr/>
          <p:nvPr/>
        </p:nvSpPr>
        <p:spPr>
          <a:xfrm rot="20798345" flipV="1">
            <a:off x="2309480" y="2475635"/>
            <a:ext cx="4152497" cy="776725"/>
          </a:xfrm>
          <a:prstGeom prst="bentUpArrow">
            <a:avLst>
              <a:gd name="adj1" fmla="val 25000"/>
              <a:gd name="adj2" fmla="val 36673"/>
              <a:gd name="adj3" fmla="val 50000"/>
            </a:avLst>
          </a:prstGeom>
          <a:pattFill prst="dkDnDiag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Flèche à angle droit 160"/>
          <p:cNvSpPr/>
          <p:nvPr/>
        </p:nvSpPr>
        <p:spPr>
          <a:xfrm rot="892917">
            <a:off x="2321325" y="5219084"/>
            <a:ext cx="4176381" cy="921330"/>
          </a:xfrm>
          <a:prstGeom prst="bentUpArrow">
            <a:avLst>
              <a:gd name="adj1" fmla="val 21643"/>
              <a:gd name="adj2" fmla="val 32673"/>
              <a:gd name="adj3" fmla="val 40404"/>
            </a:avLst>
          </a:prstGeom>
          <a:pattFill prst="dkDnDiag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86" name="Objet 1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1465825"/>
              </p:ext>
            </p:extLst>
          </p:nvPr>
        </p:nvGraphicFramePr>
        <p:xfrm>
          <a:off x="1487226" y="2584450"/>
          <a:ext cx="1295400" cy="123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3" r:id="rId13" imgW="228600" imgH="228600" progId="Unknown">
                  <p:embed/>
                </p:oleObj>
              </mc:Choice>
              <mc:Fallback>
                <p:oleObj r:id="rId13" imgW="228600" imgH="228600" progId="Unknown">
                  <p:embed/>
                  <p:pic>
                    <p:nvPicPr>
                      <p:cNvPr id="30" name="Obje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226" y="2584450"/>
                        <a:ext cx="1295400" cy="1233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7" name="Objet 1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702181"/>
              </p:ext>
            </p:extLst>
          </p:nvPr>
        </p:nvGraphicFramePr>
        <p:xfrm>
          <a:off x="1487226" y="4873625"/>
          <a:ext cx="846137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4" r:id="rId15" imgW="215640" imgH="203040" progId="">
                  <p:embed/>
                </p:oleObj>
              </mc:Choice>
              <mc:Fallback>
                <p:oleObj r:id="rId15" imgW="215640" imgH="203040" progId="">
                  <p:embed/>
                  <p:pic>
                    <p:nvPicPr>
                      <p:cNvPr id="32" name="Objet 3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487226" y="4873625"/>
                        <a:ext cx="846137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8" name="Objet 1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976846"/>
              </p:ext>
            </p:extLst>
          </p:nvPr>
        </p:nvGraphicFramePr>
        <p:xfrm>
          <a:off x="10046089" y="2641600"/>
          <a:ext cx="1247775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5" r:id="rId17" imgW="241200" imgH="241200" progId="Unknown">
                  <p:embed/>
                </p:oleObj>
              </mc:Choice>
              <mc:Fallback>
                <p:oleObj r:id="rId17" imgW="241200" imgH="241200" progId="Unknown">
                  <p:embed/>
                  <p:pic>
                    <p:nvPicPr>
                      <p:cNvPr id="186" name="Objet 1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6089" y="2641600"/>
                        <a:ext cx="1247775" cy="1063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9" name="Objet 1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154186"/>
              </p:ext>
            </p:extLst>
          </p:nvPr>
        </p:nvGraphicFramePr>
        <p:xfrm>
          <a:off x="10046089" y="4995863"/>
          <a:ext cx="982662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6" r:id="rId19" imgW="228600" imgH="228600" progId="">
                  <p:embed/>
                </p:oleObj>
              </mc:Choice>
              <mc:Fallback>
                <p:oleObj r:id="rId19" imgW="228600" imgH="228600" progId="">
                  <p:embed/>
                  <p:pic>
                    <p:nvPicPr>
                      <p:cNvPr id="187" name="Objet 186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046089" y="4995863"/>
                        <a:ext cx="982662" cy="931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81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  <p:bldP spid="132" grpId="0" animBg="1"/>
      <p:bldP spid="144" grpId="0" animBg="1"/>
      <p:bldP spid="159" grpId="0" animBg="1"/>
      <p:bldP spid="112" grpId="0" animBg="1"/>
      <p:bldP spid="113" grpId="0" animBg="1"/>
      <p:bldP spid="116" grpId="0" animBg="1"/>
      <p:bldP spid="114" grpId="0" animBg="1"/>
      <p:bldP spid="115" grpId="0" animBg="1"/>
      <p:bldP spid="160" grpId="0" animBg="1"/>
      <p:bldP spid="1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/>
          <p:cNvSpPr txBox="1"/>
          <p:nvPr/>
        </p:nvSpPr>
        <p:spPr>
          <a:xfrm>
            <a:off x="523876" y="2608544"/>
            <a:ext cx="10296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Description de la colonne pulsée</a:t>
            </a:r>
          </a:p>
          <a:p>
            <a:pPr marL="1562984" lvl="2" indent="-285750">
              <a:buFont typeface="Wingdings" panose="05000000000000000000" pitchFamily="2" charset="2"/>
              <a:buChar char="Ø"/>
            </a:pP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Diamètre hydraulique			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‘</a:t>
            </a:r>
            <a:r>
              <a:rPr lang="fr-FR" sz="18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FLOTTANT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’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 ou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‘</a:t>
            </a:r>
            <a:r>
              <a:rPr lang="fr-FR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EVOLUTION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’</a:t>
            </a:r>
          </a:p>
          <a:p>
            <a:pPr marL="1562984" lvl="2" indent="-285750">
              <a:buFont typeface="Wingdings" panose="05000000000000000000" pitchFamily="2" charset="2"/>
              <a:buChar char="Ø"/>
            </a:pPr>
            <a:r>
              <a:rPr lang="fr-FR" sz="18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Type de fonctionnement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		‘</a:t>
            </a: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FOC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’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 ou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‘</a:t>
            </a: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FAC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’ </a:t>
            </a:r>
            <a:endParaRPr lang="fr-FR" sz="1800" dirty="0" smtClean="0">
              <a:solidFill>
                <a:schemeClr val="tx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23876" y="3818345"/>
            <a:ext cx="10526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Définition des injections et soutirages</a:t>
            </a:r>
            <a:endParaRPr lang="fr-FR" sz="1800" b="1" dirty="0">
              <a:solidFill>
                <a:schemeClr val="tx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1562984" lvl="2" indent="-285750">
              <a:buFont typeface="Wingdings" panose="05000000000000000000" pitchFamily="2" charset="2"/>
              <a:buChar char="Ø"/>
            </a:pPr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Côte </a:t>
            </a:r>
            <a:r>
              <a:rPr lang="fr-FR" sz="18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des injections et </a:t>
            </a:r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soutirages</a:t>
            </a:r>
            <a:endParaRPr lang="fr-FR" sz="1800" dirty="0">
              <a:solidFill>
                <a:schemeClr val="accent4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1562984" lvl="2" indent="-285750">
              <a:buFont typeface="Wingdings" panose="05000000000000000000" pitchFamily="2" charset="2"/>
              <a:buChar char="Ø"/>
            </a:pP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Débit des injections 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</a:rPr>
              <a:t>et soutirages 	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‘</a:t>
            </a:r>
            <a:r>
              <a:rPr lang="fr-FR" sz="18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FLOTTANT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’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,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‘</a:t>
            </a:r>
            <a:r>
              <a:rPr lang="fr-FR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EVOLUTION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’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,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‘</a:t>
            </a:r>
            <a:r>
              <a:rPr lang="fr-FR" sz="18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PROCEDUR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’</a:t>
            </a:r>
          </a:p>
          <a:p>
            <a:pPr marL="1562984" lvl="2" indent="-285750">
              <a:buFont typeface="Wingdings" panose="05000000000000000000" pitchFamily="2" charset="2"/>
              <a:buChar char="Ø"/>
            </a:pP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Distribution de taille (Phase </a:t>
            </a:r>
            <a:r>
              <a:rPr lang="fr-FR" sz="1800" dirty="0" err="1" smtClean="0">
                <a:solidFill>
                  <a:schemeClr val="tx1">
                    <a:lumMod val="75000"/>
                  </a:schemeClr>
                </a:solidFill>
              </a:rPr>
              <a:t>disp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.)	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 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« idem 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»</a:t>
            </a:r>
            <a:endParaRPr lang="fr-FR" sz="1800" dirty="0">
              <a:solidFill>
                <a:schemeClr val="tx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7" y="178033"/>
            <a:ext cx="10517859" cy="415484"/>
          </a:xfrm>
        </p:spPr>
        <p:txBody>
          <a:bodyPr/>
          <a:lstStyle/>
          <a:p>
            <a:r>
              <a:rPr lang="fr-FR" sz="2400" dirty="0" smtClean="0"/>
              <a:t>Outil métier </a:t>
            </a:r>
            <a:r>
              <a:rPr lang="fr-FR" sz="2400" b="0" dirty="0" smtClean="0"/>
              <a:t>: Paquet autoporteur de procédures en </a:t>
            </a:r>
            <a:r>
              <a:rPr lang="fr-FR" sz="2400" dirty="0" smtClean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GIBIANE</a:t>
            </a:r>
            <a:endParaRPr lang="fr-FR" sz="2400" dirty="0">
              <a:solidFill>
                <a:schemeClr val="tx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12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23876" y="5305143"/>
            <a:ext cx="11668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Définition </a:t>
            </a:r>
            <a:r>
              <a:rPr lang="fr-FR" sz="18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des propriétés liées </a:t>
            </a: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aux gouttes</a:t>
            </a:r>
            <a:endParaRPr lang="fr-FR" sz="1800" b="1" dirty="0">
              <a:solidFill>
                <a:schemeClr val="tx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1562984" lvl="2" indent="-285750">
              <a:buFont typeface="Wingdings" panose="05000000000000000000" pitchFamily="2" charset="2"/>
              <a:buChar char="Ø"/>
            </a:pPr>
            <a:r>
              <a:rPr lang="fr-FR" sz="18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Rayon min &amp; max des gouttes</a:t>
            </a:r>
          </a:p>
          <a:p>
            <a:pPr marL="1562984" lvl="2" indent="-285750">
              <a:buFont typeface="Wingdings" panose="05000000000000000000" pitchFamily="2" charset="2"/>
              <a:buChar char="Ø"/>
            </a:pP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Loi 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de vitesse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des gouttes  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	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‘</a:t>
            </a:r>
            <a:r>
              <a:rPr lang="fr-FR" sz="18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FLOTTANT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’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,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‘</a:t>
            </a:r>
            <a:r>
              <a:rPr lang="fr-FR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EVOLUTION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’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‘</a:t>
            </a:r>
            <a:r>
              <a:rPr lang="fr-FR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PROCEDUR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’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ou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‘</a:t>
            </a:r>
            <a:r>
              <a:rPr lang="fr-FR" sz="1800" b="1" dirty="0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MOT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’</a:t>
            </a:r>
          </a:p>
          <a:p>
            <a:pPr marL="1562984" lvl="2" indent="-285750">
              <a:buFont typeface="Wingdings" panose="05000000000000000000" pitchFamily="2" charset="2"/>
              <a:buChar char="Ø"/>
            </a:pP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Dispersion axiale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		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		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‘</a:t>
            </a:r>
            <a:r>
              <a:rPr lang="fr-FR" sz="18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FLOTTANT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’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,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‘</a:t>
            </a:r>
            <a:r>
              <a:rPr lang="fr-FR" sz="18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EVOLUTION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’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‘</a:t>
            </a:r>
            <a:r>
              <a:rPr lang="fr-FR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PROCEDUR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’</a:t>
            </a:r>
            <a:endParaRPr lang="fr-FR" sz="1800" dirty="0" smtClean="0">
              <a:solidFill>
                <a:schemeClr val="tx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23876" y="1398743"/>
            <a:ext cx="10296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Propriétés physiques des phases</a:t>
            </a:r>
          </a:p>
          <a:p>
            <a:pPr marL="1562984" lvl="2" indent="-285750">
              <a:buFont typeface="Wingdings" panose="05000000000000000000" pitchFamily="2" charset="2"/>
              <a:buChar char="Ø"/>
            </a:pP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Viscosité dynamique (Phase continue)	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‘</a:t>
            </a:r>
            <a:r>
              <a:rPr lang="fr-FR" sz="18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FLOTTANT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’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,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‘</a:t>
            </a:r>
            <a:r>
              <a:rPr lang="fr-FR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EVOLUTION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’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 ou 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‘</a:t>
            </a:r>
            <a:r>
              <a:rPr lang="fr-FR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PROCEDUR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’</a:t>
            </a:r>
            <a:endParaRPr lang="fr-FR" sz="1800" dirty="0" smtClean="0">
              <a:solidFill>
                <a:schemeClr val="tx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1562984" lvl="2" indent="-285750">
              <a:buFont typeface="Wingdings" panose="05000000000000000000" pitchFamily="2" charset="2"/>
              <a:buChar char="Ø"/>
            </a:pP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Masses volumiques			 « idem »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523876" y="889432"/>
            <a:ext cx="1029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b="1" dirty="0" smtClean="0">
                <a:solidFill>
                  <a:srgbClr val="002060"/>
                </a:solidFill>
              </a:rPr>
              <a:t>Mise en donnée réduite pour les utilisateurs</a:t>
            </a:r>
            <a:endParaRPr lang="fr-FR" sz="2000" dirty="0" smtClean="0">
              <a:solidFill>
                <a:schemeClr val="tx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4284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7" grpId="0"/>
      <p:bldP spid="6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7732385" y="945083"/>
            <a:ext cx="3986763" cy="5008353"/>
            <a:chOff x="7732385" y="945083"/>
            <a:chExt cx="3986763" cy="5008353"/>
          </a:xfrm>
        </p:grpSpPr>
        <p:sp>
          <p:nvSpPr>
            <p:cNvPr id="30" name="Forme libre 29"/>
            <p:cNvSpPr/>
            <p:nvPr/>
          </p:nvSpPr>
          <p:spPr>
            <a:xfrm>
              <a:off x="10073725" y="1078601"/>
              <a:ext cx="920687" cy="4297680"/>
            </a:xfrm>
            <a:custGeom>
              <a:avLst/>
              <a:gdLst>
                <a:gd name="connsiteX0" fmla="*/ 7620 w 920687"/>
                <a:gd name="connsiteY0" fmla="*/ 0 h 4297680"/>
                <a:gd name="connsiteX1" fmla="*/ 460344 w 920687"/>
                <a:gd name="connsiteY1" fmla="*/ 471 h 4297680"/>
                <a:gd name="connsiteX2" fmla="*/ 913067 w 920687"/>
                <a:gd name="connsiteY2" fmla="*/ 0 h 4297680"/>
                <a:gd name="connsiteX3" fmla="*/ 913067 w 920687"/>
                <a:gd name="connsiteY3" fmla="*/ 541020 h 4297680"/>
                <a:gd name="connsiteX4" fmla="*/ 631127 w 920687"/>
                <a:gd name="connsiteY4" fmla="*/ 815340 h 4297680"/>
                <a:gd name="connsiteX5" fmla="*/ 631127 w 920687"/>
                <a:gd name="connsiteY5" fmla="*/ 3497580 h 4297680"/>
                <a:gd name="connsiteX6" fmla="*/ 920687 w 920687"/>
                <a:gd name="connsiteY6" fmla="*/ 3771900 h 4297680"/>
                <a:gd name="connsiteX7" fmla="*/ 920687 w 920687"/>
                <a:gd name="connsiteY7" fmla="*/ 4297680 h 4297680"/>
                <a:gd name="connsiteX8" fmla="*/ 464820 w 920687"/>
                <a:gd name="connsiteY8" fmla="*/ 4297680 h 4297680"/>
                <a:gd name="connsiteX9" fmla="*/ 455867 w 920687"/>
                <a:gd name="connsiteY9" fmla="*/ 4297680 h 4297680"/>
                <a:gd name="connsiteX10" fmla="*/ 0 w 920687"/>
                <a:gd name="connsiteY10" fmla="*/ 4297680 h 4297680"/>
                <a:gd name="connsiteX11" fmla="*/ 0 w 920687"/>
                <a:gd name="connsiteY11" fmla="*/ 3771900 h 4297680"/>
                <a:gd name="connsiteX12" fmla="*/ 289560 w 920687"/>
                <a:gd name="connsiteY12" fmla="*/ 3497580 h 4297680"/>
                <a:gd name="connsiteX13" fmla="*/ 289560 w 920687"/>
                <a:gd name="connsiteY13" fmla="*/ 815340 h 4297680"/>
                <a:gd name="connsiteX14" fmla="*/ 7620 w 920687"/>
                <a:gd name="connsiteY14" fmla="*/ 541020 h 429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0687" h="4297680">
                  <a:moveTo>
                    <a:pt x="7620" y="0"/>
                  </a:moveTo>
                  <a:lnTo>
                    <a:pt x="460344" y="471"/>
                  </a:lnTo>
                  <a:lnTo>
                    <a:pt x="913067" y="0"/>
                  </a:lnTo>
                  <a:lnTo>
                    <a:pt x="913067" y="541020"/>
                  </a:lnTo>
                  <a:lnTo>
                    <a:pt x="631127" y="815340"/>
                  </a:lnTo>
                  <a:lnTo>
                    <a:pt x="631127" y="3497580"/>
                  </a:lnTo>
                  <a:lnTo>
                    <a:pt x="920687" y="3771900"/>
                  </a:lnTo>
                  <a:lnTo>
                    <a:pt x="920687" y="4297680"/>
                  </a:lnTo>
                  <a:lnTo>
                    <a:pt x="464820" y="4297680"/>
                  </a:lnTo>
                  <a:lnTo>
                    <a:pt x="455867" y="4297680"/>
                  </a:lnTo>
                  <a:lnTo>
                    <a:pt x="0" y="4297680"/>
                  </a:lnTo>
                  <a:lnTo>
                    <a:pt x="0" y="3771900"/>
                  </a:lnTo>
                  <a:lnTo>
                    <a:pt x="289560" y="3497580"/>
                  </a:lnTo>
                  <a:lnTo>
                    <a:pt x="289560" y="815340"/>
                  </a:lnTo>
                  <a:lnTo>
                    <a:pt x="7620" y="54102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cxnSp>
          <p:nvCxnSpPr>
            <p:cNvPr id="55" name="Connecteur droit 54"/>
            <p:cNvCxnSpPr/>
            <p:nvPr/>
          </p:nvCxnSpPr>
          <p:spPr>
            <a:xfrm>
              <a:off x="7732385" y="1893120"/>
              <a:ext cx="2972467" cy="821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7732385" y="1616895"/>
              <a:ext cx="3238971" cy="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>
              <a:off x="7732385" y="4573455"/>
              <a:ext cx="2972467" cy="2726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>
              <a:off x="7732385" y="4843417"/>
              <a:ext cx="3262027" cy="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/>
            <p:cNvCxnSpPr/>
            <p:nvPr/>
          </p:nvCxnSpPr>
          <p:spPr>
            <a:xfrm>
              <a:off x="10353659" y="4307064"/>
              <a:ext cx="347980" cy="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ZoneTexte 79"/>
            <p:cNvSpPr txBox="1"/>
            <p:nvPr/>
          </p:nvSpPr>
          <p:spPr>
            <a:xfrm>
              <a:off x="9347023" y="5368661"/>
              <a:ext cx="23615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 smtClean="0"/>
                <a:t>Tuyau 1D</a:t>
              </a:r>
            </a:p>
            <a:p>
              <a:pPr algn="ctr"/>
              <a:r>
                <a:rPr lang="fr-FR" sz="1400" dirty="0" smtClean="0"/>
                <a:t>(décrit par sa section)</a:t>
              </a:r>
              <a:endParaRPr lang="fr-FR" sz="1400" dirty="0"/>
            </a:p>
          </p:txBody>
        </p:sp>
        <p:cxnSp>
          <p:nvCxnSpPr>
            <p:cNvPr id="75" name="Connecteur droit 74"/>
            <p:cNvCxnSpPr/>
            <p:nvPr/>
          </p:nvCxnSpPr>
          <p:spPr>
            <a:xfrm>
              <a:off x="10356040" y="2156097"/>
              <a:ext cx="347980" cy="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ZoneTexte 56"/>
            <p:cNvSpPr txBox="1"/>
            <p:nvPr/>
          </p:nvSpPr>
          <p:spPr>
            <a:xfrm>
              <a:off x="10883437" y="4701747"/>
              <a:ext cx="5569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/>
                <a:t>0,2m</a:t>
              </a:r>
              <a:endParaRPr lang="fr-FR" sz="1100" dirty="0"/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10883437" y="4465712"/>
              <a:ext cx="5569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/>
                <a:t>0,3m</a:t>
              </a:r>
              <a:endParaRPr lang="fr-FR" sz="1100" dirty="0"/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10883437" y="1750793"/>
              <a:ext cx="5569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/>
                <a:t>1,3m</a:t>
              </a:r>
              <a:endParaRPr lang="fr-FR" sz="1100" dirty="0"/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10883437" y="1486013"/>
              <a:ext cx="5569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/>
                <a:t>1,4m</a:t>
              </a:r>
              <a:endParaRPr lang="fr-FR" sz="1100" dirty="0"/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10883437" y="945083"/>
              <a:ext cx="5569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/>
                <a:t>1,6m</a:t>
              </a:r>
              <a:endParaRPr lang="fr-FR" sz="1100" dirty="0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11014328" y="1207812"/>
              <a:ext cx="704820" cy="246221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000" b="1" dirty="0" smtClean="0">
                  <a:solidFill>
                    <a:srgbClr val="C00000"/>
                  </a:solidFill>
                </a:rPr>
                <a:t>φ</a:t>
              </a:r>
              <a:r>
                <a:rPr lang="fr-FR" sz="1000" b="1" dirty="0" smtClean="0">
                  <a:solidFill>
                    <a:srgbClr val="C00000"/>
                  </a:solidFill>
                </a:rPr>
                <a:t>80mm</a:t>
              </a:r>
              <a:endParaRPr lang="fr-FR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11014328" y="3095957"/>
              <a:ext cx="704820" cy="246221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000" b="1" dirty="0" smtClean="0">
                  <a:solidFill>
                    <a:srgbClr val="C00000"/>
                  </a:solidFill>
                </a:rPr>
                <a:t>φ</a:t>
              </a:r>
              <a:r>
                <a:rPr lang="fr-FR" sz="1000" b="1" dirty="0" smtClean="0">
                  <a:solidFill>
                    <a:srgbClr val="C00000"/>
                  </a:solidFill>
                </a:rPr>
                <a:t>25mm</a:t>
              </a:r>
              <a:endParaRPr lang="fr-FR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11014328" y="4943602"/>
              <a:ext cx="704820" cy="246221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000" b="1" dirty="0" smtClean="0">
                  <a:solidFill>
                    <a:srgbClr val="C00000"/>
                  </a:solidFill>
                </a:rPr>
                <a:t>φ</a:t>
              </a:r>
              <a:r>
                <a:rPr lang="fr-FR" sz="1000" b="1" dirty="0" smtClean="0">
                  <a:solidFill>
                    <a:srgbClr val="C00000"/>
                  </a:solidFill>
                </a:rPr>
                <a:t>80mm</a:t>
              </a:r>
              <a:endParaRPr lang="fr-FR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10883437" y="5226990"/>
              <a:ext cx="5569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/>
                <a:t>0,0m</a:t>
              </a:r>
              <a:endParaRPr lang="fr-FR" sz="1100" dirty="0"/>
            </a:p>
          </p:txBody>
        </p:sp>
      </p:grpSp>
      <p:sp>
        <p:nvSpPr>
          <p:cNvPr id="46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13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0" name="Connecteur droit 39"/>
          <p:cNvCxnSpPr/>
          <p:nvPr/>
        </p:nvCxnSpPr>
        <p:spPr>
          <a:xfrm>
            <a:off x="6456413" y="866775"/>
            <a:ext cx="0" cy="5691341"/>
          </a:xfrm>
          <a:prstGeom prst="line">
            <a:avLst/>
          </a:prstGeom>
          <a:ln w="34925">
            <a:solidFill>
              <a:schemeClr val="tx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/>
          <p:cNvGrpSpPr/>
          <p:nvPr/>
        </p:nvGrpSpPr>
        <p:grpSpPr>
          <a:xfrm>
            <a:off x="6569281" y="939536"/>
            <a:ext cx="2590140" cy="5449374"/>
            <a:chOff x="6569281" y="939536"/>
            <a:chExt cx="2590140" cy="5449374"/>
          </a:xfrm>
        </p:grpSpPr>
        <p:cxnSp>
          <p:nvCxnSpPr>
            <p:cNvPr id="84" name="Connecteur droit avec flèche 83"/>
            <p:cNvCxnSpPr/>
            <p:nvPr/>
          </p:nvCxnSpPr>
          <p:spPr>
            <a:xfrm>
              <a:off x="7642737" y="5376281"/>
              <a:ext cx="650301" cy="0"/>
            </a:xfrm>
            <a:prstGeom prst="straightConnector1">
              <a:avLst/>
            </a:prstGeom>
            <a:ln w="38100">
              <a:solidFill>
                <a:srgbClr val="613607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 flipH="1">
              <a:off x="7628009" y="2158188"/>
              <a:ext cx="521594" cy="0"/>
            </a:xfrm>
            <a:prstGeom prst="straightConnector1">
              <a:avLst/>
            </a:prstGeom>
            <a:ln w="38100">
              <a:solidFill>
                <a:srgbClr val="613607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6569281" y="5865690"/>
              <a:ext cx="2226341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Distribution de masse de gouttes [kg.m</a:t>
              </a:r>
              <a:r>
                <a:rPr lang="fr-FR" sz="1400" baseline="30000" dirty="0"/>
                <a:t>-1</a:t>
              </a:r>
              <a:r>
                <a:rPr lang="fr-FR" sz="1400" dirty="0" smtClean="0"/>
                <a:t>.m</a:t>
              </a:r>
              <a:r>
                <a:rPr lang="fr-FR" sz="1400" baseline="30000" dirty="0" smtClean="0"/>
                <a:t>-1</a:t>
              </a:r>
              <a:r>
                <a:rPr lang="fr-FR" sz="1400" dirty="0" smtClean="0"/>
                <a:t>]</a:t>
              </a:r>
              <a:endParaRPr lang="fr-FR" sz="1400" dirty="0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1063" y="939536"/>
              <a:ext cx="718363" cy="4600575"/>
            </a:xfrm>
            <a:prstGeom prst="rect">
              <a:avLst/>
            </a:prstGeom>
          </p:spPr>
        </p:pic>
        <p:sp>
          <p:nvSpPr>
            <p:cNvPr id="47" name="ZoneTexte 46"/>
            <p:cNvSpPr txBox="1"/>
            <p:nvPr/>
          </p:nvSpPr>
          <p:spPr>
            <a:xfrm>
              <a:off x="6980597" y="5442110"/>
              <a:ext cx="21788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100" dirty="0" smtClean="0"/>
                <a:t>Rayon gouttes </a:t>
              </a:r>
              <a:r>
                <a:rPr lang="fr-FR" sz="1100" dirty="0" smtClean="0">
                  <a:sym typeface="Wingdings" panose="05000000000000000000" pitchFamily="2" charset="2"/>
                </a:rPr>
                <a:t></a:t>
              </a:r>
              <a:endParaRPr lang="fr-FR" sz="1100" dirty="0"/>
            </a:p>
          </p:txBody>
        </p:sp>
        <p:sp>
          <p:nvSpPr>
            <p:cNvPr id="48" name="ZoneTexte 47"/>
            <p:cNvSpPr txBox="1"/>
            <p:nvPr/>
          </p:nvSpPr>
          <p:spPr>
            <a:xfrm rot="16200000">
              <a:off x="6340900" y="4825732"/>
              <a:ext cx="10396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100" dirty="0" smtClean="0"/>
                <a:t>Altitude </a:t>
              </a:r>
              <a:r>
                <a:rPr lang="fr-FR" sz="1100" dirty="0" smtClean="0">
                  <a:sym typeface="Wingdings" panose="05000000000000000000" pitchFamily="2" charset="2"/>
                </a:rPr>
                <a:t></a:t>
              </a:r>
              <a:endParaRPr lang="fr-FR" sz="1100" dirty="0"/>
            </a:p>
          </p:txBody>
        </p:sp>
        <p:cxnSp>
          <p:nvCxnSpPr>
            <p:cNvPr id="81" name="Connecteur droit avec flèche 80"/>
            <p:cNvCxnSpPr/>
            <p:nvPr/>
          </p:nvCxnSpPr>
          <p:spPr>
            <a:xfrm>
              <a:off x="7642737" y="1093329"/>
              <a:ext cx="739263" cy="0"/>
            </a:xfrm>
            <a:prstGeom prst="straightConnector1">
              <a:avLst/>
            </a:prstGeom>
            <a:ln w="38100" cmpd="dbl">
              <a:solidFill>
                <a:srgbClr val="002060"/>
              </a:solidFill>
              <a:prstDash val="sysDash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/>
            <p:nvPr/>
          </p:nvCxnSpPr>
          <p:spPr>
            <a:xfrm flipH="1">
              <a:off x="7611721" y="4307064"/>
              <a:ext cx="522629" cy="0"/>
            </a:xfrm>
            <a:prstGeom prst="straightConnector1">
              <a:avLst/>
            </a:prstGeom>
            <a:ln w="38100" cmpd="dbl">
              <a:solidFill>
                <a:srgbClr val="002060"/>
              </a:solidFill>
              <a:prstDash val="sysDash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4" name="Groupe 73"/>
          <p:cNvGrpSpPr/>
          <p:nvPr/>
        </p:nvGrpSpPr>
        <p:grpSpPr>
          <a:xfrm>
            <a:off x="3163218" y="2276824"/>
            <a:ext cx="3179432" cy="2393409"/>
            <a:chOff x="3163218" y="2276824"/>
            <a:chExt cx="3179432" cy="2393409"/>
          </a:xfrm>
        </p:grpSpPr>
        <p:pic>
          <p:nvPicPr>
            <p:cNvPr id="66" name="Image 6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63218" y="2276824"/>
              <a:ext cx="3179432" cy="2216450"/>
            </a:xfrm>
            <a:prstGeom prst="rect">
              <a:avLst/>
            </a:prstGeom>
          </p:spPr>
        </p:pic>
        <p:sp>
          <p:nvSpPr>
            <p:cNvPr id="94" name="ZoneTexte 93"/>
            <p:cNvSpPr txBox="1"/>
            <p:nvPr/>
          </p:nvSpPr>
          <p:spPr>
            <a:xfrm>
              <a:off x="3581356" y="2392933"/>
              <a:ext cx="25728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 algn="ctr"/>
              <a:r>
                <a:rPr lang="fr-FR" sz="1600" b="1" dirty="0" smtClean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Coefficient de Frottement des gouttes</a:t>
              </a:r>
            </a:p>
          </p:txBody>
        </p:sp>
        <p:sp>
          <p:nvSpPr>
            <p:cNvPr id="95" name="ZoneTexte 94"/>
            <p:cNvSpPr txBox="1"/>
            <p:nvPr/>
          </p:nvSpPr>
          <p:spPr>
            <a:xfrm>
              <a:off x="3581356" y="4393234"/>
              <a:ext cx="257285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lvl="2" algn="ctr"/>
              <a:r>
                <a:rPr lang="fr-FR" sz="1200" dirty="0" smtClean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Reynolds</a:t>
              </a:r>
              <a:r>
                <a:rPr lang="fr-FR" sz="1200" dirty="0"/>
                <a:t> </a:t>
              </a:r>
              <a:r>
                <a:rPr lang="fr-FR" sz="1200" dirty="0">
                  <a:sym typeface="Wingdings" panose="05000000000000000000" pitchFamily="2" charset="2"/>
                </a:rPr>
                <a:t></a:t>
              </a:r>
              <a:endParaRPr lang="fr-FR" sz="12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endParaRPr>
            </a:p>
          </p:txBody>
        </p:sp>
        <p:cxnSp>
          <p:nvCxnSpPr>
            <p:cNvPr id="96" name="Connecteur droit 95"/>
            <p:cNvCxnSpPr/>
            <p:nvPr/>
          </p:nvCxnSpPr>
          <p:spPr>
            <a:xfrm>
              <a:off x="4146726" y="2766101"/>
              <a:ext cx="0" cy="1461702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>
            <a:xfrm>
              <a:off x="5533075" y="2766101"/>
              <a:ext cx="0" cy="1461702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ZoneTexte 97"/>
            <p:cNvSpPr txBox="1"/>
            <p:nvPr/>
          </p:nvSpPr>
          <p:spPr>
            <a:xfrm rot="16200000">
              <a:off x="3279168" y="3463536"/>
              <a:ext cx="10543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 algn="ctr"/>
              <a:r>
                <a:rPr lang="fr-FR" sz="1200" dirty="0" smtClean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Stokes</a:t>
              </a:r>
            </a:p>
          </p:txBody>
        </p:sp>
        <p:sp>
          <p:nvSpPr>
            <p:cNvPr id="99" name="ZoneTexte 98"/>
            <p:cNvSpPr txBox="1"/>
            <p:nvPr/>
          </p:nvSpPr>
          <p:spPr>
            <a:xfrm>
              <a:off x="4312746" y="3033778"/>
              <a:ext cx="10543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 algn="ctr"/>
              <a:r>
                <a:rPr lang="fr-FR" sz="1200" dirty="0" smtClean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Schiller</a:t>
              </a:r>
            </a:p>
            <a:p>
              <a:pPr marL="0" lvl="2" algn="ctr"/>
              <a:r>
                <a:rPr lang="fr-FR" sz="1200" dirty="0" smtClean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Neumann</a:t>
              </a:r>
            </a:p>
          </p:txBody>
        </p:sp>
        <p:sp>
          <p:nvSpPr>
            <p:cNvPr id="100" name="ZoneTexte 99"/>
            <p:cNvSpPr txBox="1"/>
            <p:nvPr/>
          </p:nvSpPr>
          <p:spPr>
            <a:xfrm rot="16200000">
              <a:off x="5353579" y="3463536"/>
              <a:ext cx="10543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 algn="ctr"/>
              <a:r>
                <a:rPr lang="fr-FR" sz="1200" dirty="0" smtClean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Newton</a:t>
              </a:r>
            </a:p>
          </p:txBody>
        </p:sp>
      </p:grpSp>
      <p:grpSp>
        <p:nvGrpSpPr>
          <p:cNvPr id="105" name="Groupe 104"/>
          <p:cNvGrpSpPr/>
          <p:nvPr/>
        </p:nvGrpSpPr>
        <p:grpSpPr>
          <a:xfrm>
            <a:off x="1433636" y="4478581"/>
            <a:ext cx="3097215" cy="2187328"/>
            <a:chOff x="29443" y="4478581"/>
            <a:chExt cx="3097215" cy="2187328"/>
          </a:xfrm>
        </p:grpSpPr>
        <p:pic>
          <p:nvPicPr>
            <p:cNvPr id="70" name="Image 6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443" y="4478581"/>
              <a:ext cx="3097215" cy="2020088"/>
            </a:xfrm>
            <a:prstGeom prst="rect">
              <a:avLst/>
            </a:prstGeom>
          </p:spPr>
        </p:pic>
        <p:sp>
          <p:nvSpPr>
            <p:cNvPr id="102" name="ZoneTexte 101"/>
            <p:cNvSpPr txBox="1"/>
            <p:nvPr/>
          </p:nvSpPr>
          <p:spPr>
            <a:xfrm>
              <a:off x="307978" y="6388910"/>
              <a:ext cx="25728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 algn="ctr"/>
              <a:r>
                <a:rPr lang="fr-FR" sz="1200" dirty="0" smtClean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Rayon des gouttes [m]</a:t>
              </a:r>
              <a:r>
                <a:rPr lang="fr-FR" sz="1200" dirty="0" smtClean="0"/>
                <a:t> </a:t>
              </a:r>
              <a:r>
                <a:rPr lang="fr-FR" sz="1200" dirty="0">
                  <a:sym typeface="Wingdings" panose="05000000000000000000" pitchFamily="2" charset="2"/>
                </a:rPr>
                <a:t></a:t>
              </a:r>
              <a:endParaRPr lang="fr-FR" sz="12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273678" y="4565131"/>
              <a:ext cx="2572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 algn="ctr"/>
              <a:r>
                <a:rPr lang="fr-FR" sz="1600" b="1" dirty="0" smtClean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Injection « tri-disperse »</a:t>
              </a:r>
            </a:p>
          </p:txBody>
        </p:sp>
      </p:grpSp>
      <p:sp>
        <p:nvSpPr>
          <p:cNvPr id="38" name="ZoneTexte 37"/>
          <p:cNvSpPr txBox="1"/>
          <p:nvPr/>
        </p:nvSpPr>
        <p:spPr>
          <a:xfrm>
            <a:off x="523876" y="696064"/>
            <a:ext cx="4430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Phase continue </a:t>
            </a:r>
          </a:p>
          <a:p>
            <a:pPr lvl="2"/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1100 kg.m</a:t>
            </a:r>
            <a:r>
              <a:rPr lang="fr-FR" sz="1800" baseline="300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-3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3,3 l.h</a:t>
            </a:r>
            <a:r>
              <a:rPr lang="fr-FR" sz="1800" baseline="300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-1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8068902" y="1840498"/>
            <a:ext cx="2373984" cy="3727030"/>
            <a:chOff x="8068902" y="1840498"/>
            <a:chExt cx="2373984" cy="3727030"/>
          </a:xfrm>
        </p:grpSpPr>
        <p:sp>
          <p:nvSpPr>
            <p:cNvPr id="88" name="ZoneTexte 87"/>
            <p:cNvSpPr txBox="1"/>
            <p:nvPr/>
          </p:nvSpPr>
          <p:spPr>
            <a:xfrm>
              <a:off x="8068902" y="5198196"/>
              <a:ext cx="1762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 smtClean="0">
                  <a:solidFill>
                    <a:srgbClr val="613607"/>
                  </a:solidFill>
                </a:rPr>
                <a:t>Soutirage</a:t>
              </a:r>
              <a:endParaRPr lang="fr-FR" sz="1800" dirty="0">
                <a:solidFill>
                  <a:srgbClr val="613607"/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8068902" y="1840498"/>
              <a:ext cx="1762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 smtClean="0">
                  <a:solidFill>
                    <a:srgbClr val="613607"/>
                  </a:solidFill>
                </a:rPr>
                <a:t>Injection phase continue (</a:t>
              </a:r>
              <a:r>
                <a:rPr lang="fr-FR" sz="1800" dirty="0" err="1" smtClean="0">
                  <a:solidFill>
                    <a:srgbClr val="613607"/>
                  </a:solidFill>
                </a:rPr>
                <a:t>Aq</a:t>
              </a:r>
              <a:r>
                <a:rPr lang="fr-FR" sz="1800" dirty="0" smtClean="0">
                  <a:solidFill>
                    <a:srgbClr val="613607"/>
                  </a:solidFill>
                </a:rPr>
                <a:t>.)</a:t>
              </a:r>
              <a:endParaRPr lang="fr-FR" sz="1800" dirty="0">
                <a:solidFill>
                  <a:srgbClr val="613607"/>
                </a:solidFill>
              </a:endParaRPr>
            </a:p>
          </p:txBody>
        </p:sp>
        <p:cxnSp>
          <p:nvCxnSpPr>
            <p:cNvPr id="41" name="Connecteur droit avec flèche 40"/>
            <p:cNvCxnSpPr/>
            <p:nvPr/>
          </p:nvCxnSpPr>
          <p:spPr>
            <a:xfrm>
              <a:off x="9745320" y="2158188"/>
              <a:ext cx="696446" cy="0"/>
            </a:xfrm>
            <a:prstGeom prst="straightConnector1">
              <a:avLst/>
            </a:prstGeom>
            <a:ln w="38100">
              <a:solidFill>
                <a:srgbClr val="613607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 flipH="1">
              <a:off x="9603573" y="5376281"/>
              <a:ext cx="838193" cy="0"/>
            </a:xfrm>
            <a:prstGeom prst="straightConnector1">
              <a:avLst/>
            </a:prstGeom>
            <a:ln w="38100">
              <a:solidFill>
                <a:srgbClr val="613607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Connecteur droit avec flèche 109"/>
            <p:cNvCxnSpPr/>
            <p:nvPr/>
          </p:nvCxnSpPr>
          <p:spPr>
            <a:xfrm flipV="1">
              <a:off x="10442886" y="2158737"/>
              <a:ext cx="0" cy="3219449"/>
            </a:xfrm>
            <a:prstGeom prst="straightConnector1">
              <a:avLst/>
            </a:prstGeom>
            <a:ln w="38100" cmpd="sng">
              <a:solidFill>
                <a:srgbClr val="613607"/>
              </a:solidFill>
              <a:prstDash val="solid"/>
              <a:headEnd type="triangle"/>
              <a:tailEnd type="non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04" name="Groupe 103"/>
          <p:cNvGrpSpPr/>
          <p:nvPr/>
        </p:nvGrpSpPr>
        <p:grpSpPr>
          <a:xfrm>
            <a:off x="88437" y="2267643"/>
            <a:ext cx="2918730" cy="2216650"/>
            <a:chOff x="88437" y="2267643"/>
            <a:chExt cx="2918730" cy="2216650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437" y="2267643"/>
              <a:ext cx="2918730" cy="2083110"/>
            </a:xfrm>
            <a:prstGeom prst="rect">
              <a:avLst/>
            </a:prstGeom>
          </p:spPr>
        </p:pic>
        <p:sp>
          <p:nvSpPr>
            <p:cNvPr id="62" name="ZoneTexte 61"/>
            <p:cNvSpPr txBox="1"/>
            <p:nvPr/>
          </p:nvSpPr>
          <p:spPr>
            <a:xfrm>
              <a:off x="226143" y="2923875"/>
              <a:ext cx="1565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 algn="ctr"/>
              <a:r>
                <a:rPr lang="fr-FR" sz="1600" b="1" dirty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Débit injection</a:t>
              </a:r>
            </a:p>
            <a:p>
              <a:pPr marL="0" lvl="2" algn="ctr"/>
              <a:r>
                <a:rPr lang="fr-FR" sz="1200" dirty="0" smtClean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6,7 l.h</a:t>
              </a:r>
              <a:r>
                <a:rPr lang="fr-FR" sz="1200" baseline="30000" dirty="0" smtClean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-1</a:t>
              </a:r>
              <a:r>
                <a:rPr lang="fr-FR" sz="1200" dirty="0" smtClean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 </a:t>
              </a:r>
            </a:p>
          </p:txBody>
        </p:sp>
        <p:sp>
          <p:nvSpPr>
            <p:cNvPr id="101" name="ZoneTexte 100"/>
            <p:cNvSpPr txBox="1"/>
            <p:nvPr/>
          </p:nvSpPr>
          <p:spPr>
            <a:xfrm>
              <a:off x="307978" y="4207294"/>
              <a:ext cx="25728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 algn="ctr"/>
              <a:r>
                <a:rPr lang="fr-FR" sz="1200" dirty="0" smtClean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Temps [s]</a:t>
              </a:r>
              <a:r>
                <a:rPr lang="fr-FR" sz="1200" dirty="0" smtClean="0"/>
                <a:t> </a:t>
              </a:r>
              <a:r>
                <a:rPr lang="fr-FR" sz="1200" dirty="0">
                  <a:sym typeface="Wingdings" panose="05000000000000000000" pitchFamily="2" charset="2"/>
                </a:rPr>
                <a:t></a:t>
              </a:r>
              <a:endParaRPr lang="fr-FR" sz="12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endParaRPr>
            </a:p>
          </p:txBody>
        </p:sp>
      </p:grpSp>
      <p:sp>
        <p:nvSpPr>
          <p:cNvPr id="60" name="ZoneTexte 59"/>
          <p:cNvSpPr txBox="1"/>
          <p:nvPr/>
        </p:nvSpPr>
        <p:spPr>
          <a:xfrm>
            <a:off x="523876" y="1616068"/>
            <a:ext cx="4430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Phase dispersée</a:t>
            </a:r>
          </a:p>
          <a:p>
            <a:pPr lvl="2"/>
            <a:r>
              <a:rPr lang="fr-FR" sz="1800" dirty="0">
                <a:solidFill>
                  <a:schemeClr val="tx1">
                    <a:lumMod val="75000"/>
                  </a:schemeClr>
                </a:solidFill>
              </a:rPr>
              <a:t>	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900 kg.m</a:t>
            </a:r>
            <a:r>
              <a:rPr lang="fr-FR" sz="1800" baseline="30000" dirty="0" smtClean="0">
                <a:solidFill>
                  <a:schemeClr val="tx1">
                    <a:lumMod val="75000"/>
                  </a:schemeClr>
                </a:solidFill>
              </a:rPr>
              <a:t>-3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8109013" y="893829"/>
            <a:ext cx="2514848" cy="3752428"/>
            <a:chOff x="8109013" y="893829"/>
            <a:chExt cx="2514848" cy="3752428"/>
          </a:xfrm>
        </p:grpSpPr>
        <p:sp>
          <p:nvSpPr>
            <p:cNvPr id="7" name="ZoneTexte 6"/>
            <p:cNvSpPr txBox="1"/>
            <p:nvPr/>
          </p:nvSpPr>
          <p:spPr>
            <a:xfrm>
              <a:off x="8109013" y="3999926"/>
              <a:ext cx="16823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800" dirty="0" smtClean="0">
                  <a:solidFill>
                    <a:srgbClr val="002060"/>
                  </a:solidFill>
                </a:rPr>
                <a:t>Injection phase dispersée (</a:t>
              </a:r>
              <a:r>
                <a:rPr lang="fr-FR" sz="1800" dirty="0" err="1" smtClean="0">
                  <a:solidFill>
                    <a:srgbClr val="002060"/>
                  </a:solidFill>
                </a:rPr>
                <a:t>Org</a:t>
              </a:r>
              <a:r>
                <a:rPr lang="fr-FR" sz="1800" dirty="0" smtClean="0">
                  <a:solidFill>
                    <a:srgbClr val="002060"/>
                  </a:solidFill>
                </a:rPr>
                <a:t>.)</a:t>
              </a:r>
              <a:endParaRPr lang="fr-FR" sz="1800" dirty="0">
                <a:solidFill>
                  <a:srgbClr val="002060"/>
                </a:solidFill>
              </a:endParaRPr>
            </a:p>
          </p:txBody>
        </p:sp>
        <p:cxnSp>
          <p:nvCxnSpPr>
            <p:cNvPr id="49" name="Connecteur droit avec flèche 48"/>
            <p:cNvCxnSpPr/>
            <p:nvPr/>
          </p:nvCxnSpPr>
          <p:spPr>
            <a:xfrm>
              <a:off x="9754285" y="4307064"/>
              <a:ext cx="869576" cy="0"/>
            </a:xfrm>
            <a:prstGeom prst="straightConnector1">
              <a:avLst/>
            </a:prstGeom>
            <a:ln w="38100" cmpd="dbl">
              <a:solidFill>
                <a:srgbClr val="002060"/>
              </a:solidFill>
              <a:prstDash val="sysDash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54" name="ZoneTexte 53"/>
            <p:cNvSpPr txBox="1"/>
            <p:nvPr/>
          </p:nvSpPr>
          <p:spPr>
            <a:xfrm>
              <a:off x="8109013" y="893829"/>
              <a:ext cx="1682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 smtClean="0">
                  <a:solidFill>
                    <a:srgbClr val="002060"/>
                  </a:solidFill>
                </a:rPr>
                <a:t>Interphase</a:t>
              </a:r>
              <a:endParaRPr lang="fr-FR" sz="1800" dirty="0">
                <a:solidFill>
                  <a:srgbClr val="002060"/>
                </a:solidFill>
              </a:endParaRPr>
            </a:p>
          </p:txBody>
        </p:sp>
        <p:cxnSp>
          <p:nvCxnSpPr>
            <p:cNvPr id="65" name="Connecteur droit avec flèche 64"/>
            <p:cNvCxnSpPr/>
            <p:nvPr/>
          </p:nvCxnSpPr>
          <p:spPr>
            <a:xfrm flipV="1">
              <a:off x="10623861" y="1090255"/>
              <a:ext cx="0" cy="3216810"/>
            </a:xfrm>
            <a:prstGeom prst="straightConnector1">
              <a:avLst/>
            </a:prstGeom>
            <a:ln w="38100" cmpd="dbl">
              <a:solidFill>
                <a:srgbClr val="002060"/>
              </a:solidFill>
              <a:prstDash val="sysDash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4" name="Connecteur droit avec flèche 113"/>
            <p:cNvCxnSpPr/>
            <p:nvPr/>
          </p:nvCxnSpPr>
          <p:spPr>
            <a:xfrm>
              <a:off x="9531960" y="1095458"/>
              <a:ext cx="1091901" cy="0"/>
            </a:xfrm>
            <a:prstGeom prst="straightConnector1">
              <a:avLst/>
            </a:prstGeom>
            <a:ln w="38100" cmpd="dbl">
              <a:solidFill>
                <a:srgbClr val="002060"/>
              </a:solidFill>
              <a:prstDash val="sysDash"/>
              <a:headEnd type="triangle"/>
              <a:tailEnd type="non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24" name="Titre 1"/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 smtClean="0"/>
              <a:t>Exemple de simulation</a:t>
            </a:r>
            <a:r>
              <a:rPr lang="fr-FR" sz="2400" b="0" dirty="0" smtClean="0"/>
              <a:t> : colonne pulsée en FAC (1/2)</a:t>
            </a:r>
            <a:endParaRPr lang="fr-FR" sz="2400" b="0" dirty="0"/>
          </a:p>
        </p:txBody>
      </p:sp>
    </p:spTree>
    <p:extLst>
      <p:ext uri="{BB962C8B-B14F-4D97-AF65-F5344CB8AC3E}">
        <p14:creationId xmlns:p14="http://schemas.microsoft.com/office/powerpoint/2010/main" val="360957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CFFFB"/>
              </a:clrFrom>
              <a:clrTo>
                <a:srgbClr val="FC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" y="1390719"/>
            <a:ext cx="6383162" cy="449767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8971" y="-1715202"/>
            <a:ext cx="896114" cy="5738943"/>
          </a:xfrm>
          <a:prstGeom prst="rect">
            <a:avLst/>
          </a:prstGeom>
        </p:spPr>
      </p:pic>
      <p:sp>
        <p:nvSpPr>
          <p:cNvPr id="46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14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CFFFB"/>
              </a:clrFrom>
              <a:clrTo>
                <a:srgbClr val="FC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98" y="1390719"/>
            <a:ext cx="5956451" cy="4459573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3044" y="-1562801"/>
            <a:ext cx="848521" cy="5434141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/>
              <a:t>Exemple de simulation</a:t>
            </a:r>
            <a:r>
              <a:rPr lang="fr-FR" sz="2400" b="0" dirty="0"/>
              <a:t> : colonne pulsée en FAC </a:t>
            </a:r>
            <a:r>
              <a:rPr lang="fr-FR" sz="2400" b="0" dirty="0" smtClean="0"/>
              <a:t>(2/2</a:t>
            </a:r>
            <a:r>
              <a:rPr lang="fr-FR" sz="2400" b="0" dirty="0"/>
              <a:t>)</a:t>
            </a:r>
            <a:endParaRPr lang="fr-FR" sz="2000" b="0" dirty="0"/>
          </a:p>
        </p:txBody>
      </p:sp>
      <p:graphicFrame>
        <p:nvGraphicFramePr>
          <p:cNvPr id="36" name="Obje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7039135"/>
              </p:ext>
            </p:extLst>
          </p:nvPr>
        </p:nvGraphicFramePr>
        <p:xfrm>
          <a:off x="3223994" y="4479494"/>
          <a:ext cx="449257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0" r:id="rId6" imgW="126720" imgH="190440" progId="">
                  <p:embed/>
                </p:oleObj>
              </mc:Choice>
              <mc:Fallback>
                <p:oleObj r:id="rId6" imgW="126720" imgH="190440" progId="">
                  <p:embed/>
                  <p:pic>
                    <p:nvPicPr>
                      <p:cNvPr id="32" name="Objet 3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23994" y="4479494"/>
                        <a:ext cx="449257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459004"/>
              </p:ext>
            </p:extLst>
          </p:nvPr>
        </p:nvGraphicFramePr>
        <p:xfrm>
          <a:off x="9129647" y="4441825"/>
          <a:ext cx="595313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1" r:id="rId8" imgW="152280" imgH="190440" progId="">
                  <p:embed/>
                </p:oleObj>
              </mc:Choice>
              <mc:Fallback>
                <p:oleObj r:id="rId8" imgW="152280" imgH="190440" progId="">
                  <p:embed/>
                  <p:pic>
                    <p:nvPicPr>
                      <p:cNvPr id="36" name="Objet 3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129647" y="4441825"/>
                        <a:ext cx="595313" cy="795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269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 30"/>
          <p:cNvGrpSpPr/>
          <p:nvPr/>
        </p:nvGrpSpPr>
        <p:grpSpPr>
          <a:xfrm>
            <a:off x="257490" y="1673667"/>
            <a:ext cx="5695434" cy="4428000"/>
            <a:chOff x="257490" y="1673667"/>
            <a:chExt cx="5695434" cy="442800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7490" y="1673667"/>
              <a:ext cx="5695434" cy="4428000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 rot="1541438">
              <a:off x="4146367" y="4462489"/>
              <a:ext cx="1088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800" dirty="0" smtClean="0">
                  <a:solidFill>
                    <a:srgbClr val="6DAE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fr-FR" sz="1800" dirty="0" smtClean="0">
                  <a:solidFill>
                    <a:srgbClr val="6DAE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t=50s</a:t>
              </a:r>
              <a:endParaRPr lang="fr-FR" sz="1800" dirty="0">
                <a:solidFill>
                  <a:srgbClr val="6DAE43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 rot="2554996">
              <a:off x="3336470" y="4864855"/>
              <a:ext cx="1088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800" dirty="0" smtClean="0">
                  <a:solidFill>
                    <a:srgbClr val="4273C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fr-FR" sz="1800" dirty="0" smtClean="0">
                  <a:solidFill>
                    <a:srgbClr val="4273C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t=25s</a:t>
              </a:r>
              <a:endParaRPr lang="fr-FR" sz="1800" dirty="0">
                <a:solidFill>
                  <a:srgbClr val="4273C9"/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 rot="2943794">
              <a:off x="2828211" y="5013856"/>
              <a:ext cx="1088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800" dirty="0" smtClean="0">
                  <a:solidFill>
                    <a:srgbClr val="FFCF1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fr-FR" sz="1800" dirty="0" smtClean="0">
                  <a:solidFill>
                    <a:srgbClr val="FFCF1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t=10s</a:t>
              </a:r>
              <a:endParaRPr lang="fr-FR" sz="1800" dirty="0">
                <a:solidFill>
                  <a:srgbClr val="FFCF14"/>
                </a:solidFill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 rot="2972601">
              <a:off x="1980782" y="5085972"/>
              <a:ext cx="1088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800" dirty="0" smtClean="0">
                  <a:solidFill>
                    <a:srgbClr val="ABABA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fr-FR" sz="1800" dirty="0" smtClean="0">
                  <a:solidFill>
                    <a:srgbClr val="ABABA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t=4s</a:t>
              </a:r>
              <a:endParaRPr lang="fr-FR" sz="1800" dirty="0">
                <a:solidFill>
                  <a:srgbClr val="ABABAB"/>
                </a:solidFill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 rot="3009679">
              <a:off x="1478576" y="4457278"/>
              <a:ext cx="1088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800" dirty="0" smtClean="0">
                  <a:solidFill>
                    <a:srgbClr val="EE7B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fr-FR" sz="1800" dirty="0" smtClean="0">
                  <a:solidFill>
                    <a:srgbClr val="EE7B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t=2s</a:t>
              </a:r>
              <a:endParaRPr lang="fr-FR" sz="1800" dirty="0">
                <a:solidFill>
                  <a:srgbClr val="EE7B2E"/>
                </a:solidFill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 rot="3107884">
              <a:off x="1033872" y="3745007"/>
              <a:ext cx="1088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800" dirty="0" smtClean="0">
                  <a:solidFill>
                    <a:srgbClr val="5EA1D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fr-FR" sz="1800" dirty="0" smtClean="0">
                  <a:solidFill>
                    <a:srgbClr val="5EA1D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t=1s</a:t>
              </a:r>
              <a:endParaRPr lang="fr-FR" sz="1800" dirty="0">
                <a:solidFill>
                  <a:srgbClr val="5EA1DD"/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83579"/>
            <a:ext cx="9957766" cy="404392"/>
          </a:xfrm>
        </p:spPr>
        <p:txBody>
          <a:bodyPr/>
          <a:lstStyle/>
          <a:p>
            <a:r>
              <a:rPr lang="fr-FR" sz="2400" dirty="0" smtClean="0"/>
              <a:t>Intégration temporelle</a:t>
            </a:r>
            <a:r>
              <a:rPr lang="fr-FR" sz="2400" b="0" dirty="0"/>
              <a:t> </a:t>
            </a:r>
            <a:r>
              <a:rPr lang="fr-FR" sz="2400" b="0" dirty="0" smtClean="0"/>
              <a:t>: Thêta méthode ? Quel pas de temps ?</a:t>
            </a:r>
            <a:endParaRPr lang="fr-FR" dirty="0"/>
          </a:p>
        </p:txBody>
      </p:sp>
      <p:sp>
        <p:nvSpPr>
          <p:cNvPr id="1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15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23876" y="930764"/>
            <a:ext cx="11560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r>
              <a:rPr lang="fr-FR" sz="2000" b="1" dirty="0" smtClean="0">
                <a:solidFill>
                  <a:srgbClr val="002060"/>
                </a:solidFill>
              </a:rPr>
              <a:t>Type de test </a:t>
            </a:r>
            <a:r>
              <a:rPr lang="fr-FR" sz="2000" dirty="0" smtClean="0">
                <a:solidFill>
                  <a:srgbClr val="002060"/>
                </a:solidFill>
              </a:rPr>
              <a:t>: Obtention d’un régime permanent par résolution transitoire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0550" y="2857500"/>
            <a:ext cx="1587290" cy="694509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6245946" y="1673667"/>
            <a:ext cx="5688565" cy="4428000"/>
            <a:chOff x="6245946" y="1673667"/>
            <a:chExt cx="5688565" cy="4428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45946" y="1673667"/>
              <a:ext cx="5688565" cy="4428000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 rot="678999">
              <a:off x="9860729" y="3958221"/>
              <a:ext cx="1088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800" dirty="0" smtClean="0">
                  <a:solidFill>
                    <a:srgbClr val="ABABA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fr-FR" sz="1800" dirty="0" smtClean="0">
                  <a:solidFill>
                    <a:srgbClr val="ABABA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t=4s</a:t>
              </a:r>
              <a:endParaRPr lang="fr-FR" sz="1800" dirty="0">
                <a:solidFill>
                  <a:srgbClr val="ABABAB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 rot="2256625">
              <a:off x="9091572" y="4588895"/>
              <a:ext cx="1088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800" dirty="0" smtClean="0">
                  <a:solidFill>
                    <a:srgbClr val="EE7B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fr-FR" sz="1800" dirty="0" smtClean="0">
                  <a:solidFill>
                    <a:srgbClr val="EE7B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t=2s</a:t>
              </a:r>
              <a:endParaRPr lang="fr-FR" sz="1800" dirty="0">
                <a:solidFill>
                  <a:srgbClr val="EE7B2E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 rot="3170541">
              <a:off x="8274632" y="5189115"/>
              <a:ext cx="1088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800" dirty="0" smtClean="0">
                  <a:solidFill>
                    <a:srgbClr val="5EA1D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fr-FR" sz="1800" dirty="0" smtClean="0">
                  <a:solidFill>
                    <a:srgbClr val="5EA1D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t=1s</a:t>
              </a:r>
              <a:endParaRPr lang="fr-FR" sz="1800" dirty="0">
                <a:solidFill>
                  <a:srgbClr val="5EA1DD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9965667" y="2857501"/>
            <a:ext cx="1587290" cy="25908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513" y="1936363"/>
            <a:ext cx="4344974" cy="3382144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ZoneTexte 31"/>
          <p:cNvSpPr txBox="1"/>
          <p:nvPr/>
        </p:nvSpPr>
        <p:spPr>
          <a:xfrm>
            <a:off x="3036713" y="5384992"/>
            <a:ext cx="6118576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Conclusions</a:t>
            </a:r>
            <a:endParaRPr lang="fr-FR" sz="1800" dirty="0" smtClean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</a:rPr>
              <a:t>Utilisation de </a:t>
            </a:r>
            <a:r>
              <a:rPr lang="el-GR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=1</a:t>
            </a:r>
          </a:p>
          <a:p>
            <a:pPr marL="285750" indent="-285750">
              <a:buFontTx/>
              <a:buChar char="-"/>
            </a:pP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 conservatifs pour le transport !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(Précision relative 64-bits = 10</a:t>
            </a:r>
            <a:r>
              <a:rPr lang="fr-FR" sz="1400" baseline="30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-15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0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83579"/>
            <a:ext cx="8248437" cy="404392"/>
          </a:xfrm>
        </p:spPr>
        <p:txBody>
          <a:bodyPr/>
          <a:lstStyle/>
          <a:p>
            <a:r>
              <a:rPr lang="fr-FR" sz="2400" dirty="0" smtClean="0"/>
              <a:t>Simulation d’un disfonctionnement</a:t>
            </a:r>
            <a:r>
              <a:rPr lang="fr-FR" sz="2400" b="0" dirty="0" smtClean="0"/>
              <a:t> : Engorgement</a:t>
            </a:r>
            <a:endParaRPr lang="fr-FR" b="0" dirty="0"/>
          </a:p>
        </p:txBody>
      </p:sp>
      <p:sp>
        <p:nvSpPr>
          <p:cNvPr id="1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16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23876" y="930764"/>
            <a:ext cx="11560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r>
              <a:rPr lang="fr-FR" sz="2000" b="1" dirty="0" smtClean="0">
                <a:solidFill>
                  <a:srgbClr val="002060"/>
                </a:solidFill>
              </a:rPr>
              <a:t>Que se passe-t-il lorsque les conditions opératoires évoluent ?</a:t>
            </a:r>
            <a:endParaRPr lang="fr-FR" sz="2000" b="1" dirty="0">
              <a:solidFill>
                <a:srgbClr val="002060"/>
              </a:solidFill>
            </a:endParaRPr>
          </a:p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Débit de la phase continue constant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(3,3 l/h)</a:t>
            </a:r>
          </a:p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Débit de la phase organique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(rampe telle que </a:t>
            </a:r>
            <a:r>
              <a:rPr lang="fr-FR" sz="1800" dirty="0" err="1" smtClean="0">
                <a:solidFill>
                  <a:schemeClr val="tx1">
                    <a:lumMod val="75000"/>
                  </a:schemeClr>
                </a:solidFill>
              </a:rPr>
              <a:t>Q</a:t>
            </a:r>
            <a:r>
              <a:rPr lang="fr-FR" sz="1800" baseline="-25000" dirty="0" err="1" smtClean="0">
                <a:solidFill>
                  <a:schemeClr val="tx1">
                    <a:lumMod val="75000"/>
                  </a:schemeClr>
                </a:solidFill>
              </a:rPr>
              <a:t>d</a:t>
            </a:r>
            <a:r>
              <a:rPr lang="fr-FR" sz="1800" baseline="-250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=2,5 x </a:t>
            </a:r>
            <a:r>
              <a:rPr lang="fr-FR" sz="1800" dirty="0" err="1" smtClean="0">
                <a:solidFill>
                  <a:schemeClr val="tx1">
                    <a:lumMod val="75000"/>
                  </a:schemeClr>
                </a:solidFill>
              </a:rPr>
              <a:t>Q</a:t>
            </a:r>
            <a:r>
              <a:rPr lang="fr-FR" sz="1800" baseline="-25000" dirty="0" err="1" smtClean="0">
                <a:solidFill>
                  <a:schemeClr val="tx1">
                    <a:lumMod val="75000"/>
                  </a:schemeClr>
                </a:solidFill>
              </a:rPr>
              <a:t>c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 après 100s)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6140968" y="2046639"/>
            <a:ext cx="5830901" cy="4356430"/>
            <a:chOff x="6140968" y="2046639"/>
            <a:chExt cx="5830901" cy="435643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CFFFB"/>
                </a:clrFrom>
                <a:clrTo>
                  <a:srgbClr val="FCFF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0968" y="2263069"/>
              <a:ext cx="5830901" cy="4140000"/>
            </a:xfrm>
            <a:prstGeom prst="rect">
              <a:avLst/>
            </a:prstGeom>
          </p:spPr>
        </p:pic>
        <p:graphicFrame>
          <p:nvGraphicFramePr>
            <p:cNvPr id="19" name="Obje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84940117"/>
                </p:ext>
              </p:extLst>
            </p:nvPr>
          </p:nvGraphicFramePr>
          <p:xfrm>
            <a:off x="8990719" y="2046639"/>
            <a:ext cx="739775" cy="1116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997" r:id="rId4" imgW="164880" imgH="228600" progId="">
                    <p:embed/>
                  </p:oleObj>
                </mc:Choice>
                <mc:Fallback>
                  <p:oleObj r:id="rId4" imgW="164880" imgH="228600" progId="">
                    <p:embed/>
                    <p:pic>
                      <p:nvPicPr>
                        <p:cNvPr id="18" name="Objet 17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990719" y="2046639"/>
                          <a:ext cx="739775" cy="11160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e 5"/>
          <p:cNvGrpSpPr/>
          <p:nvPr/>
        </p:nvGrpSpPr>
        <p:grpSpPr>
          <a:xfrm>
            <a:off x="274768" y="2219530"/>
            <a:ext cx="5799621" cy="4183539"/>
            <a:chOff x="274768" y="2219530"/>
            <a:chExt cx="5799621" cy="418353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FFB"/>
                </a:clrFrom>
                <a:clrTo>
                  <a:srgbClr val="FCFF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68" y="2219530"/>
              <a:ext cx="5799621" cy="4140000"/>
            </a:xfrm>
            <a:prstGeom prst="rect">
              <a:avLst/>
            </a:prstGeom>
          </p:spPr>
        </p:pic>
        <p:graphicFrame>
          <p:nvGraphicFramePr>
            <p:cNvPr id="12" name="Obje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9817398"/>
                </p:ext>
              </p:extLst>
            </p:nvPr>
          </p:nvGraphicFramePr>
          <p:xfrm>
            <a:off x="1585934" y="6193129"/>
            <a:ext cx="157141" cy="2099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998" r:id="rId7" imgW="152280" imgH="190440" progId="">
                    <p:embed/>
                  </p:oleObj>
                </mc:Choice>
                <mc:Fallback>
                  <p:oleObj r:id="rId7" imgW="152280" imgH="190440" progId="">
                    <p:embed/>
                    <p:pic>
                      <p:nvPicPr>
                        <p:cNvPr id="37" name="Objet 36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585934" y="6193129"/>
                          <a:ext cx="157141" cy="20994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4742799"/>
                </p:ext>
              </p:extLst>
            </p:nvPr>
          </p:nvGraphicFramePr>
          <p:xfrm>
            <a:off x="3112669" y="2296936"/>
            <a:ext cx="595313" cy="795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999" r:id="rId7" imgW="152280" imgH="190440" progId="">
                    <p:embed/>
                  </p:oleObj>
                </mc:Choice>
                <mc:Fallback>
                  <p:oleObj r:id="rId7" imgW="152280" imgH="190440" progId="">
                    <p:embed/>
                    <p:pic>
                      <p:nvPicPr>
                        <p:cNvPr id="37" name="Objet 36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12669" y="2296936"/>
                          <a:ext cx="595313" cy="7953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2025" y="2513238"/>
            <a:ext cx="4744250" cy="369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ZoneTexte 19"/>
          <p:cNvSpPr txBox="1"/>
          <p:nvPr/>
        </p:nvSpPr>
        <p:spPr>
          <a:xfrm>
            <a:off x="961331" y="3053601"/>
            <a:ext cx="10761838" cy="21236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Conclusions</a:t>
            </a:r>
            <a:endParaRPr lang="fr-FR" sz="1800" dirty="0" smtClean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</a:rPr>
              <a:t>Augmenter </a:t>
            </a:r>
            <a:r>
              <a:rPr lang="fr-FR" sz="1800" b="1" dirty="0" err="1" smtClean="0">
                <a:solidFill>
                  <a:schemeClr val="tx1">
                    <a:lumMod val="50000"/>
                  </a:schemeClr>
                </a:solidFill>
              </a:rPr>
              <a:t>Q</a:t>
            </a:r>
            <a:r>
              <a:rPr lang="fr-FR" sz="1800" b="1" baseline="-25000" dirty="0" err="1" smtClean="0">
                <a:solidFill>
                  <a:schemeClr val="tx1">
                    <a:lumMod val="50000"/>
                  </a:schemeClr>
                </a:solidFill>
              </a:rPr>
              <a:t>d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</a:rPr>
              <a:t> 	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 Augmenter </a:t>
            </a:r>
            <a:r>
              <a:rPr lang="el-GR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β</a:t>
            </a:r>
            <a:endParaRPr lang="fr-FR" sz="1800" b="1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Augmenter </a:t>
            </a:r>
            <a:r>
              <a:rPr lang="el-GR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β</a:t>
            </a:r>
            <a:r>
              <a:rPr lang="fr-FR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	 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Augmenter </a:t>
            </a:r>
            <a:r>
              <a:rPr lang="fr-FR" sz="1800" b="1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</a:t>
            </a:r>
            <a:r>
              <a:rPr lang="fr-FR" sz="1800" b="1" baseline="-25000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(Contre courant)  Ralentissement des gouttes</a:t>
            </a:r>
          </a:p>
          <a:p>
            <a:pPr marL="285750" indent="-285750">
              <a:buFontTx/>
              <a:buChar char="-"/>
            </a:pP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Ralentissement des gouttes </a:t>
            </a:r>
            <a:r>
              <a:rPr lang="fr-FR" sz="1800" dirty="0">
                <a:solidFill>
                  <a:schemeClr val="tx1">
                    <a:lumMod val="50000"/>
                  </a:schemeClr>
                </a:solidFill>
                <a:sym typeface="Wingdings" panose="05000000000000000000" pitchFamily="2" charset="2"/>
              </a:rPr>
              <a:t> Augmenter </a:t>
            </a:r>
            <a:r>
              <a:rPr lang="el-GR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β</a:t>
            </a:r>
            <a:endParaRPr lang="fr-FR" sz="1800" b="1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r-FR" sz="1800" b="1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fr-FR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Il existe une instabilité </a:t>
            </a:r>
            <a:r>
              <a:rPr lang="fr-FR" sz="18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(comme le flambage)</a:t>
            </a:r>
            <a:r>
              <a:rPr lang="fr-FR" sz="18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au-delà duquel le système change de mode de fonctionnement</a:t>
            </a:r>
            <a:endParaRPr lang="fr-FR" sz="1800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r-FR" sz="1800" b="1" dirty="0" smtClean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29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83579"/>
            <a:ext cx="8248437" cy="404392"/>
          </a:xfrm>
        </p:spPr>
        <p:txBody>
          <a:bodyPr/>
          <a:lstStyle/>
          <a:p>
            <a:r>
              <a:rPr lang="fr-FR" sz="2400" dirty="0" smtClean="0"/>
              <a:t>Autre type de disfonctionnement</a:t>
            </a:r>
            <a:r>
              <a:rPr lang="fr-FR" sz="2400" b="0" dirty="0" smtClean="0"/>
              <a:t> </a:t>
            </a:r>
            <a:r>
              <a:rPr lang="fr-FR" sz="2400" b="0" dirty="0"/>
              <a:t>: </a:t>
            </a:r>
            <a:r>
              <a:rPr lang="fr-FR" sz="2400" b="0" dirty="0" smtClean="0"/>
              <a:t>problème de décantation</a:t>
            </a:r>
            <a:endParaRPr lang="fr-FR" dirty="0"/>
          </a:p>
        </p:txBody>
      </p:sp>
      <p:sp>
        <p:nvSpPr>
          <p:cNvPr id="1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17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23876" y="930764"/>
            <a:ext cx="115605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r>
              <a:rPr lang="fr-FR" sz="2000" b="1" dirty="0" smtClean="0">
                <a:solidFill>
                  <a:srgbClr val="002060"/>
                </a:solidFill>
              </a:rPr>
              <a:t>Problème très connu de décantation</a:t>
            </a:r>
            <a:endParaRPr lang="fr-FR" sz="2000" b="1" dirty="0">
              <a:solidFill>
                <a:srgbClr val="002060"/>
              </a:solidFill>
            </a:endParaRPr>
          </a:p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La phase dispersée ne reforme pas suffisamment vite une phase continue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fr-FR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Engorgement</a:t>
            </a:r>
            <a:endParaRPr lang="fr-FR" sz="1800" dirty="0" smtClean="0">
              <a:solidFill>
                <a:srgbClr val="C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95" y="1916798"/>
            <a:ext cx="4320822" cy="4320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5" name="Groupe 34"/>
          <p:cNvGrpSpPr/>
          <p:nvPr/>
        </p:nvGrpSpPr>
        <p:grpSpPr>
          <a:xfrm>
            <a:off x="6423378" y="4188179"/>
            <a:ext cx="5661046" cy="1572886"/>
            <a:chOff x="6423378" y="4188179"/>
            <a:chExt cx="5661046" cy="1572886"/>
          </a:xfrm>
        </p:grpSpPr>
        <p:cxnSp>
          <p:nvCxnSpPr>
            <p:cNvPr id="6" name="Connecteur droit avec flèche 5"/>
            <p:cNvCxnSpPr/>
            <p:nvPr/>
          </p:nvCxnSpPr>
          <p:spPr>
            <a:xfrm flipH="1" flipV="1">
              <a:off x="6423378" y="4188179"/>
              <a:ext cx="2122312" cy="485421"/>
            </a:xfrm>
            <a:prstGeom prst="straightConnector1">
              <a:avLst/>
            </a:prstGeom>
            <a:ln w="41275">
              <a:solidFill>
                <a:schemeClr val="tx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8545690" y="4560736"/>
              <a:ext cx="35387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800" b="1" dirty="0" smtClean="0"/>
                <a:t>Lit de bulles quasi stagnant</a:t>
              </a:r>
            </a:p>
            <a:p>
              <a:pPr marL="285750" indent="-285750" algn="l">
                <a:buFont typeface="Wingdings" panose="05000000000000000000" pitchFamily="2" charset="2"/>
                <a:buChar char="è"/>
              </a:pPr>
              <a:r>
                <a:rPr lang="fr-FR" sz="1800" dirty="0" smtClean="0">
                  <a:sym typeface="Wingdings" panose="05000000000000000000" pitchFamily="2" charset="2"/>
                </a:rPr>
                <a:t>Taux de rétention </a:t>
              </a:r>
              <a:r>
                <a:rPr lang="fr-FR" sz="1800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≈ 1</a:t>
              </a:r>
            </a:p>
            <a:p>
              <a:pPr marL="285750" indent="-285750" algn="l">
                <a:buFont typeface="Wingdings" panose="05000000000000000000" pitchFamily="2" charset="2"/>
                <a:buChar char="è"/>
              </a:pPr>
              <a:r>
                <a:rPr lang="fr-FR" sz="1800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La décantation peut être longue !!! (Appareil indisponible)</a:t>
              </a:r>
              <a:endParaRPr lang="fr-FR" sz="1800" dirty="0"/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6750756" y="3009130"/>
            <a:ext cx="4411135" cy="1032292"/>
            <a:chOff x="6750756" y="3009130"/>
            <a:chExt cx="4411135" cy="1032292"/>
          </a:xfrm>
        </p:grpSpPr>
        <p:cxnSp>
          <p:nvCxnSpPr>
            <p:cNvPr id="11" name="Connecteur droit avec flèche 10"/>
            <p:cNvCxnSpPr/>
            <p:nvPr/>
          </p:nvCxnSpPr>
          <p:spPr>
            <a:xfrm flipH="1">
              <a:off x="6750756" y="3405673"/>
              <a:ext cx="1794934" cy="635749"/>
            </a:xfrm>
            <a:prstGeom prst="straightConnector1">
              <a:avLst/>
            </a:prstGeom>
            <a:ln w="41275">
              <a:solidFill>
                <a:schemeClr val="tx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8545690" y="3009130"/>
              <a:ext cx="2616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800" b="1" dirty="0" smtClean="0"/>
                <a:t>Interphase</a:t>
              </a:r>
              <a:r>
                <a:rPr lang="fr-FR" sz="1800" dirty="0" smtClean="0"/>
                <a:t> </a:t>
              </a:r>
            </a:p>
            <a:p>
              <a:pPr algn="l"/>
              <a:r>
                <a:rPr lang="fr-FR" sz="1800" dirty="0" smtClean="0"/>
                <a:t>Gaz / (bulles + bière)</a:t>
              </a:r>
              <a:endParaRPr lang="fr-FR" sz="1800" dirty="0"/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59478" y="3038927"/>
            <a:ext cx="4885055" cy="1397606"/>
            <a:chOff x="59478" y="3038927"/>
            <a:chExt cx="4885055" cy="1397606"/>
          </a:xfrm>
        </p:grpSpPr>
        <p:cxnSp>
          <p:nvCxnSpPr>
            <p:cNvPr id="15" name="Connecteur droit avec flèche 14"/>
            <p:cNvCxnSpPr/>
            <p:nvPr/>
          </p:nvCxnSpPr>
          <p:spPr>
            <a:xfrm>
              <a:off x="3228622" y="3736622"/>
              <a:ext cx="1715911" cy="699911"/>
            </a:xfrm>
            <a:prstGeom prst="straightConnector1">
              <a:avLst/>
            </a:prstGeom>
            <a:ln w="41275">
              <a:solidFill>
                <a:schemeClr val="tx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59478" y="3038927"/>
              <a:ext cx="33809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800" b="1" dirty="0" smtClean="0"/>
                <a:t>Engorgement brutal</a:t>
              </a:r>
            </a:p>
            <a:p>
              <a:pPr marL="285750" indent="-285750" algn="l">
                <a:buFont typeface="Wingdings" panose="05000000000000000000" pitchFamily="2" charset="2"/>
                <a:buChar char="è"/>
              </a:pPr>
              <a:r>
                <a:rPr lang="fr-FR" sz="1800" dirty="0" smtClean="0">
                  <a:sym typeface="Wingdings" panose="05000000000000000000" pitchFamily="2" charset="2"/>
                </a:rPr>
                <a:t>Grande compression du milieu</a:t>
              </a:r>
            </a:p>
            <a:p>
              <a:pPr marL="285750" indent="-285750" algn="l">
                <a:buFont typeface="Wingdings" panose="05000000000000000000" pitchFamily="2" charset="2"/>
                <a:buChar char="è"/>
              </a:pPr>
              <a:r>
                <a:rPr lang="fr-FR" sz="1800" dirty="0" smtClean="0">
                  <a:sym typeface="Wingdings" panose="05000000000000000000" pitchFamily="2" charset="2"/>
                </a:rPr>
                <a:t>Difficile avec des EF</a:t>
              </a:r>
              <a:endParaRPr lang="fr-FR" sz="1800" dirty="0"/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59478" y="4521621"/>
            <a:ext cx="5435494" cy="1200329"/>
            <a:chOff x="59478" y="4521621"/>
            <a:chExt cx="5435494" cy="1200329"/>
          </a:xfrm>
        </p:grpSpPr>
        <p:cxnSp>
          <p:nvCxnSpPr>
            <p:cNvPr id="24" name="Connecteur droit avec flèche 23"/>
            <p:cNvCxnSpPr/>
            <p:nvPr/>
          </p:nvCxnSpPr>
          <p:spPr>
            <a:xfrm>
              <a:off x="2889956" y="5167952"/>
              <a:ext cx="2605016" cy="534834"/>
            </a:xfrm>
            <a:prstGeom prst="straightConnector1">
              <a:avLst/>
            </a:prstGeom>
            <a:ln w="41275">
              <a:solidFill>
                <a:schemeClr val="tx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59478" y="4521621"/>
              <a:ext cx="33809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800" b="1" dirty="0" smtClean="0"/>
                <a:t>Emulsion « normale »</a:t>
              </a:r>
            </a:p>
            <a:p>
              <a:pPr marL="285750" indent="-285750" algn="l">
                <a:buFont typeface="Wingdings" panose="05000000000000000000" pitchFamily="2" charset="2"/>
                <a:buChar char="è"/>
              </a:pPr>
              <a:r>
                <a:rPr lang="fr-FR" sz="1800" dirty="0" smtClean="0">
                  <a:sym typeface="Wingdings" panose="05000000000000000000" pitchFamily="2" charset="2"/>
                </a:rPr>
                <a:t>Débit dispersé trop grand</a:t>
              </a:r>
            </a:p>
            <a:p>
              <a:pPr marL="285750" indent="-285750" algn="l">
                <a:buFont typeface="Wingdings" panose="05000000000000000000" pitchFamily="2" charset="2"/>
                <a:buChar char="è"/>
              </a:pPr>
              <a:r>
                <a:rPr lang="fr-FR" sz="1800" dirty="0" smtClean="0"/>
                <a:t>Problème non visible si on pilote ici !</a:t>
              </a:r>
              <a:endParaRPr lang="fr-FR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004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83579"/>
            <a:ext cx="8248437" cy="404392"/>
          </a:xfrm>
        </p:spPr>
        <p:txBody>
          <a:bodyPr/>
          <a:lstStyle/>
          <a:p>
            <a:r>
              <a:rPr lang="fr-FR" sz="2400" dirty="0" smtClean="0"/>
              <a:t>Conclusions</a:t>
            </a:r>
            <a:endParaRPr lang="fr-FR" dirty="0"/>
          </a:p>
        </p:txBody>
      </p:sp>
      <p:sp>
        <p:nvSpPr>
          <p:cNvPr id="1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18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10447" y="1934064"/>
            <a:ext cx="1168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r>
              <a:rPr lang="fr-FR" sz="2000" b="1" dirty="0" smtClean="0">
                <a:solidFill>
                  <a:srgbClr val="002060"/>
                </a:solidFill>
              </a:rPr>
              <a:t>Mise au point d’un Outil Métier sur base Cast3M : « ColHySE</a:t>
            </a:r>
            <a:r>
              <a:rPr lang="fr-FR" sz="2000" b="1" baseline="30000" dirty="0" smtClean="0">
                <a:solidFill>
                  <a:srgbClr val="002060"/>
                </a:solidFill>
              </a:rPr>
              <a:t>Cast3M</a:t>
            </a:r>
            <a:r>
              <a:rPr lang="fr-FR" sz="2000" b="1" dirty="0" smtClean="0">
                <a:solidFill>
                  <a:srgbClr val="002060"/>
                </a:solidFill>
              </a:rPr>
              <a:t> »</a:t>
            </a:r>
            <a:endParaRPr lang="fr-FR" sz="1800" dirty="0" smtClean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10447" y="2619864"/>
            <a:ext cx="1168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Simulation d’un écoulement diphasique fortement couplé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: Colonne d’extraction liquide/liquide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10447" y="3115164"/>
            <a:ext cx="1168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Commandes </a:t>
            </a:r>
            <a:r>
              <a:rPr lang="fr-FR" sz="1800" b="1" dirty="0">
                <a:solidFill>
                  <a:schemeClr val="tx1">
                    <a:lumMod val="75000"/>
                  </a:schemeClr>
                </a:solidFill>
              </a:rPr>
              <a:t>dédiées à des utilisateurs non adeptes de GIBIANE 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</a:rPr>
              <a:t>(ou de la programmation en général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10447" y="3625966"/>
            <a:ext cx="116840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4367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Utilisation de </a:t>
            </a:r>
            <a:r>
              <a:rPr lang="fr-FR" sz="18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PASAPAS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 + </a:t>
            </a:r>
            <a:r>
              <a:rPr lang="fr-FR" sz="1800" dirty="0" smtClean="0">
                <a:solidFill>
                  <a:srgbClr val="C00000"/>
                </a:solidFill>
              </a:rPr>
              <a:t>quelques modifications dans </a:t>
            </a:r>
            <a:r>
              <a:rPr lang="fr-FR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TRANSNON</a:t>
            </a:r>
          </a:p>
          <a:p>
            <a:pPr marL="1562984" lvl="2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TRANSNON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</a:rPr>
              <a:t> :	</a:t>
            </a:r>
            <a:r>
              <a:rPr lang="fr-FR" sz="1800" dirty="0" smtClean="0">
                <a:solidFill>
                  <a:srgbClr val="C00000"/>
                </a:solidFill>
              </a:rPr>
              <a:t>Passage </a:t>
            </a:r>
            <a:r>
              <a:rPr lang="fr-FR" sz="1800" dirty="0">
                <a:solidFill>
                  <a:srgbClr val="C00000"/>
                </a:solidFill>
              </a:rPr>
              <a:t>en NON-LINEAIRE 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</a:rPr>
              <a:t>(si </a:t>
            </a:r>
            <a:r>
              <a:rPr lang="fr-FR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PARATHER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existe)</a:t>
            </a:r>
            <a:endParaRPr lang="fr-FR" sz="1800" dirty="0" smtClean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562984" lvl="2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PARATHER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</a:rPr>
              <a:t> : 	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Mise à jour du matériau dans la procédure</a:t>
            </a:r>
          </a:p>
          <a:p>
            <a:pPr marL="1562984" lvl="2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CHARTHER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</a:rPr>
              <a:t>: 	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‘RIGIDITES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</a:rPr>
              <a:t> et 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‘CHPOINT’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additionnels</a:t>
            </a:r>
          </a:p>
        </p:txBody>
      </p:sp>
    </p:spTree>
    <p:extLst>
      <p:ext uri="{BB962C8B-B14F-4D97-AF65-F5344CB8AC3E}">
        <p14:creationId xmlns:p14="http://schemas.microsoft.com/office/powerpoint/2010/main" val="104680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83579"/>
            <a:ext cx="10715412" cy="404392"/>
          </a:xfrm>
        </p:spPr>
        <p:txBody>
          <a:bodyPr/>
          <a:lstStyle/>
          <a:p>
            <a:r>
              <a:rPr lang="fr-FR" sz="2400" dirty="0" smtClean="0"/>
              <a:t>Perspectives générales 2023</a:t>
            </a:r>
            <a:endParaRPr lang="fr-FR" dirty="0"/>
          </a:p>
        </p:txBody>
      </p:sp>
      <p:sp>
        <p:nvSpPr>
          <p:cNvPr id="1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19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23876" y="930764"/>
            <a:ext cx="1156054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fr-FR" sz="2000" b="1" dirty="0" smtClean="0">
                <a:solidFill>
                  <a:srgbClr val="002060"/>
                </a:solidFill>
              </a:rPr>
              <a:t>Capacité de calcul de l’outil métier ColHySE</a:t>
            </a:r>
            <a:r>
              <a:rPr lang="fr-FR" sz="2000" b="1" baseline="30000" dirty="0" smtClean="0">
                <a:solidFill>
                  <a:srgbClr val="002060"/>
                </a:solidFill>
              </a:rPr>
              <a:t>Cast3M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</a:p>
          <a:p>
            <a:pPr marL="924367" lvl="1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fr-FR" sz="1800" b="1" dirty="0">
                <a:solidFill>
                  <a:schemeClr val="tx1">
                    <a:lumMod val="75000"/>
                  </a:schemeClr>
                </a:solidFill>
              </a:rPr>
              <a:t>Ajout de modèles de coalescence et rupture</a:t>
            </a:r>
          </a:p>
          <a:p>
            <a:pPr marL="1562984" lvl="2" indent="-285750" defTabSz="179388">
              <a:buFont typeface="Wingdings" panose="05000000000000000000" pitchFamily="2" charset="2"/>
              <a:buChar char="Ø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Rupture	</a:t>
            </a:r>
            <a:r>
              <a:rPr lang="fr-FR" sz="1800" b="1" dirty="0">
                <a:solidFill>
                  <a:schemeClr val="tx1">
                    <a:lumMod val="75000"/>
                  </a:schemeClr>
                </a:solidFill>
              </a:rPr>
              <a:t>	</a:t>
            </a: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		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: Problème local simple </a:t>
            </a:r>
            <a:r>
              <a:rPr lang="fr-FR" sz="1800" dirty="0">
                <a:solidFill>
                  <a:schemeClr val="bg1">
                    <a:lumMod val="50000"/>
                  </a:schemeClr>
                </a:solidFill>
              </a:rPr>
              <a:t>(assimilable à de la « conduction »)</a:t>
            </a:r>
          </a:p>
          <a:p>
            <a:pPr marL="1562984" lvl="2" indent="-285750" defTabSz="179388">
              <a:buFont typeface="Wingdings" panose="05000000000000000000" pitchFamily="2" charset="2"/>
              <a:buChar char="Ø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Coalescence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	: Problème non local plus complexe à linéariser </a:t>
            </a:r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</a:rPr>
              <a:t>(toutes les tailles de gouttes interagissent)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23876" y="2421323"/>
            <a:ext cx="1156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4367" lvl="1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Ajout du transfert de chaleur et de masse</a:t>
            </a:r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</a:rPr>
              <a:t> (détails slide supplémentaire)</a:t>
            </a:r>
            <a:endParaRPr lang="fr-FR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523876" y="5292665"/>
            <a:ext cx="11560548" cy="1271644"/>
            <a:chOff x="523876" y="5292665"/>
            <a:chExt cx="11560548" cy="1271644"/>
          </a:xfrm>
        </p:grpSpPr>
        <p:graphicFrame>
          <p:nvGraphicFramePr>
            <p:cNvPr id="9" name="Obje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8292235"/>
                </p:ext>
              </p:extLst>
            </p:nvPr>
          </p:nvGraphicFramePr>
          <p:xfrm>
            <a:off x="7014142" y="5557834"/>
            <a:ext cx="1233487" cy="1006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15" r:id="rId3" imgW="774360" imgH="533160" progId="Unknown">
                    <p:embed/>
                  </p:oleObj>
                </mc:Choice>
                <mc:Fallback>
                  <p:oleObj r:id="rId3" imgW="774360" imgH="533160" progId="Unknown">
                    <p:embed/>
                    <p:pic>
                      <p:nvPicPr>
                        <p:cNvPr id="7" name="Obje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14142" y="5557834"/>
                          <a:ext cx="1233487" cy="10064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ZoneTexte 9"/>
            <p:cNvSpPr txBox="1"/>
            <p:nvPr/>
          </p:nvSpPr>
          <p:spPr>
            <a:xfrm>
              <a:off x="523876" y="5292665"/>
              <a:ext cx="11560548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24367" lvl="1" indent="-285750">
                <a:spcBef>
                  <a:spcPts val="1200"/>
                </a:spcBef>
                <a:buFont typeface="Courier New" panose="02070309020205020404" pitchFamily="49" charset="0"/>
                <a:buChar char="o"/>
              </a:pPr>
              <a:r>
                <a:rPr lang="fr-FR" sz="1800" b="1" dirty="0" smtClean="0">
                  <a:solidFill>
                    <a:schemeClr val="tx1">
                      <a:lumMod val="75000"/>
                    </a:schemeClr>
                  </a:solidFill>
                </a:rPr>
                <a:t>Ajout </a:t>
              </a:r>
              <a:r>
                <a:rPr lang="fr-FR" sz="1800" b="1" dirty="0">
                  <a:solidFill>
                    <a:schemeClr val="tx1">
                      <a:lumMod val="75000"/>
                    </a:schemeClr>
                  </a:solidFill>
                </a:rPr>
                <a:t>d’un modèle de terme source linéaire</a:t>
              </a:r>
              <a:r>
                <a:rPr lang="fr-FR" sz="1800" dirty="0">
                  <a:solidFill>
                    <a:schemeClr val="tx1">
                      <a:lumMod val="75000"/>
                    </a:schemeClr>
                  </a:solidFill>
                </a:rPr>
                <a:t> :</a:t>
              </a:r>
              <a:r>
                <a:rPr lang="fr-FR" sz="1800" b="1" dirty="0" smtClean="0">
                  <a:solidFill>
                    <a:schemeClr val="tx1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</a:t>
              </a: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‘</a:t>
              </a:r>
              <a:r>
                <a:rPr lang="fr-FR" sz="1800" b="1" dirty="0">
                  <a:solidFill>
                    <a:schemeClr val="tx1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DIFFUSION</a:t>
              </a: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’ ‘</a:t>
              </a:r>
              <a:r>
                <a:rPr lang="fr-FR" sz="1800" b="1" dirty="0">
                  <a:solidFill>
                    <a:schemeClr val="tx1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SOURCE</a:t>
              </a: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’ ‘</a:t>
              </a:r>
              <a:r>
                <a:rPr lang="fr-FR" sz="1800" b="1" dirty="0">
                  <a:solidFill>
                    <a:schemeClr val="tx1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LINEAIRE</a:t>
              </a: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’</a:t>
              </a:r>
            </a:p>
            <a:p>
              <a:pPr marL="924367" lvl="1" indent="-285750">
                <a:spcBef>
                  <a:spcPts val="1200"/>
                </a:spcBef>
                <a:buFont typeface="Courier New" panose="02070309020205020404" pitchFamily="49" charset="0"/>
                <a:buChar char="o"/>
              </a:pPr>
              <a:endParaRPr lang="fr-FR" sz="1800" dirty="0" smtClean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523876" y="3344322"/>
            <a:ext cx="11560548" cy="1846815"/>
            <a:chOff x="523876" y="3344322"/>
            <a:chExt cx="11560548" cy="1846815"/>
          </a:xfrm>
        </p:grpSpPr>
        <p:sp>
          <p:nvSpPr>
            <p:cNvPr id="8" name="ZoneTexte 7"/>
            <p:cNvSpPr txBox="1"/>
            <p:nvPr/>
          </p:nvSpPr>
          <p:spPr>
            <a:xfrm>
              <a:off x="523876" y="3344322"/>
              <a:ext cx="115605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fr-FR" sz="2000" b="1" dirty="0" smtClean="0">
                  <a:solidFill>
                    <a:srgbClr val="002060"/>
                  </a:solidFill>
                </a:rPr>
                <a:t>Développements généraux pour Cast3M</a:t>
              </a:r>
            </a:p>
            <a:p>
              <a:pPr marL="924367" lvl="1" indent="-285750">
                <a:spcBef>
                  <a:spcPts val="1200"/>
                </a:spcBef>
                <a:buFont typeface="Courier New" panose="02070309020205020404" pitchFamily="49" charset="0"/>
                <a:buChar char="o"/>
              </a:pPr>
              <a:r>
                <a:rPr lang="fr-FR" sz="1800" b="1" dirty="0" smtClean="0">
                  <a:solidFill>
                    <a:schemeClr val="tx1">
                      <a:lumMod val="75000"/>
                    </a:schemeClr>
                  </a:solidFill>
                </a:rPr>
                <a:t>Ajout d’un modèle de conditions aux limites</a:t>
              </a: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</a:rPr>
                <a:t> :		</a:t>
              </a: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‘</a:t>
              </a:r>
              <a:r>
                <a:rPr lang="fr-FR" sz="1800" b="1" dirty="0" smtClean="0">
                  <a:solidFill>
                    <a:schemeClr val="tx1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DIFFUSION</a:t>
              </a: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’ ‘</a:t>
              </a:r>
              <a:r>
                <a:rPr lang="fr-FR" sz="1800" b="1" dirty="0" smtClean="0">
                  <a:solidFill>
                    <a:schemeClr val="tx1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ROBIN</a:t>
              </a: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’</a:t>
              </a:r>
              <a:endParaRPr lang="fr-FR" sz="1800" dirty="0" smtClean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aphicFrame>
          <p:nvGraphicFramePr>
            <p:cNvPr id="11" name="Obje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0127583"/>
                </p:ext>
              </p:extLst>
            </p:nvPr>
          </p:nvGraphicFramePr>
          <p:xfrm>
            <a:off x="7014142" y="4064012"/>
            <a:ext cx="3215005" cy="1127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16" r:id="rId5" imgW="1409400" imgH="533160" progId="Unknown">
                    <p:embed/>
                  </p:oleObj>
                </mc:Choice>
                <mc:Fallback>
                  <p:oleObj r:id="rId5" imgW="1409400" imgH="533160" progId="Unknown">
                    <p:embed/>
                    <p:pic>
                      <p:nvPicPr>
                        <p:cNvPr id="9" name="Obje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14142" y="4064012"/>
                          <a:ext cx="3215005" cy="11271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ZoneTexte 13"/>
          <p:cNvSpPr txBox="1"/>
          <p:nvPr/>
        </p:nvSpPr>
        <p:spPr>
          <a:xfrm>
            <a:off x="523876" y="2830760"/>
            <a:ext cx="1156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4367" lvl="1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Stage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(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</a:rPr>
              <a:t>ouvert) : Confrontation Simulations / Expériences (Calibration des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paramètres des modèles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861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à coins arrondis 11"/>
          <p:cNvSpPr/>
          <p:nvPr/>
        </p:nvSpPr>
        <p:spPr>
          <a:xfrm>
            <a:off x="1575887" y="2774852"/>
            <a:ext cx="3879271" cy="254342"/>
          </a:xfrm>
          <a:prstGeom prst="round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à coins arrondis 31"/>
          <p:cNvSpPr/>
          <p:nvPr/>
        </p:nvSpPr>
        <p:spPr>
          <a:xfrm>
            <a:off x="1575887" y="5332958"/>
            <a:ext cx="3006871" cy="564282"/>
          </a:xfrm>
          <a:prstGeom prst="round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206884" y="3944859"/>
            <a:ext cx="11618579" cy="2482987"/>
            <a:chOff x="206884" y="3944859"/>
            <a:chExt cx="11618579" cy="2482987"/>
          </a:xfrm>
        </p:grpSpPr>
        <p:sp>
          <p:nvSpPr>
            <p:cNvPr id="16" name="ZoneTexte 15"/>
            <p:cNvSpPr txBox="1"/>
            <p:nvPr/>
          </p:nvSpPr>
          <p:spPr>
            <a:xfrm>
              <a:off x="206884" y="4155301"/>
              <a:ext cx="760268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1200"/>
                </a:spcBef>
              </a:pPr>
              <a:r>
                <a:rPr lang="fr-FR" sz="2000" b="1" dirty="0" smtClean="0">
                  <a:solidFill>
                    <a:srgbClr val="002060"/>
                  </a:solidFill>
                </a:rPr>
                <a:t>Aval du cycle nucléaire</a:t>
              </a:r>
              <a:endParaRPr lang="fr-FR" sz="2000" b="1" dirty="0">
                <a:solidFill>
                  <a:srgbClr val="002060"/>
                </a:solidFill>
              </a:endParaRPr>
            </a:p>
            <a:p>
              <a:pPr marL="924367" lvl="1" indent="-285750">
                <a:buFont typeface="Courier New" panose="02070309020205020404" pitchFamily="49" charset="0"/>
                <a:buChar char="o"/>
              </a:pPr>
              <a:r>
                <a:rPr lang="fr-FR" sz="1800" b="1" dirty="0" smtClean="0">
                  <a:solidFill>
                    <a:schemeClr val="tx1">
                      <a:lumMod val="75000"/>
                    </a:schemeClr>
                  </a:solidFill>
                </a:rPr>
                <a:t>Retraitement du combustible (La Hague)</a:t>
              </a:r>
              <a:endParaRPr lang="fr-FR" sz="1800" dirty="0" smtClean="0">
                <a:solidFill>
                  <a:schemeClr val="tx1">
                    <a:lumMod val="75000"/>
                  </a:schemeClr>
                </a:solidFill>
              </a:endParaRPr>
            </a:p>
            <a:p>
              <a:pPr marL="1562984" lvl="2" indent="-285750">
                <a:buFont typeface="Wingdings" panose="05000000000000000000" pitchFamily="2" charset="2"/>
                <a:buChar char="Ø"/>
              </a:pP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</a:rPr>
                <a:t>Découpage des assemblages</a:t>
              </a:r>
            </a:p>
            <a:p>
              <a:pPr marL="1562984" lvl="2" indent="-285750">
                <a:buFont typeface="Wingdings" panose="05000000000000000000" pitchFamily="2" charset="2"/>
                <a:buChar char="Ø"/>
              </a:pP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</a:rPr>
                <a:t>Dissolution dans HNO</a:t>
              </a:r>
              <a:r>
                <a:rPr lang="fr-FR" sz="1800" baseline="-25000" dirty="0" smtClean="0">
                  <a:solidFill>
                    <a:schemeClr val="tx1">
                      <a:lumMod val="75000"/>
                    </a:schemeClr>
                  </a:solidFill>
                </a:rPr>
                <a:t>3</a:t>
              </a:r>
              <a:endParaRPr lang="fr-FR" sz="18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endParaRPr>
            </a:p>
            <a:p>
              <a:pPr marL="1562984" lvl="2" indent="-285750">
                <a:buFont typeface="Wingdings" panose="05000000000000000000" pitchFamily="2" charset="2"/>
                <a:buChar char="Ø"/>
              </a:pPr>
              <a:r>
                <a:rPr lang="fr-FR" sz="1800" dirty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S</a:t>
              </a: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éparation (U + Pu | AM, PF)</a:t>
              </a:r>
            </a:p>
            <a:p>
              <a:pPr marL="1562984" lvl="2" indent="-285750">
                <a:buFont typeface="Wingdings" panose="05000000000000000000" pitchFamily="2" charset="2"/>
                <a:buChar char="Ø"/>
              </a:pP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Partition (U | Pu)</a:t>
              </a:r>
            </a:p>
            <a:p>
              <a:pPr marL="1562984" lvl="2" indent="-285750">
                <a:buFont typeface="Wingdings" panose="05000000000000000000" pitchFamily="2" charset="2"/>
                <a:buChar char="Ø"/>
              </a:pP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Pu  Poudre pour MOx | U  </a:t>
              </a:r>
              <a:r>
                <a:rPr lang="fr-FR" sz="1800" dirty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S</a:t>
              </a: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olution concentrée</a:t>
              </a:r>
              <a:endParaRPr lang="fr-FR" sz="1800" dirty="0" smtClean="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grpSp>
          <p:nvGrpSpPr>
            <p:cNvPr id="31" name="Groupe 30"/>
            <p:cNvGrpSpPr/>
            <p:nvPr/>
          </p:nvGrpSpPr>
          <p:grpSpPr>
            <a:xfrm>
              <a:off x="8004641" y="3944859"/>
              <a:ext cx="3820822" cy="2482987"/>
              <a:chOff x="8126561" y="3795932"/>
              <a:chExt cx="3820822" cy="2482987"/>
            </a:xfrm>
          </p:grpSpPr>
          <p:pic>
            <p:nvPicPr>
              <p:cNvPr id="29" name="Image 2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26561" y="4166187"/>
                <a:ext cx="3820822" cy="1756943"/>
              </a:xfrm>
              <a:prstGeom prst="rect">
                <a:avLst/>
              </a:prstGeom>
            </p:spPr>
          </p:pic>
          <p:sp>
            <p:nvSpPr>
              <p:cNvPr id="7" name="ZoneTexte 6"/>
              <p:cNvSpPr txBox="1"/>
              <p:nvPr/>
            </p:nvSpPr>
            <p:spPr>
              <a:xfrm>
                <a:off x="8126561" y="3795932"/>
                <a:ext cx="38208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800" b="1" dirty="0" smtClean="0"/>
                  <a:t>La Hague</a:t>
                </a:r>
                <a:endParaRPr lang="fr-FR" sz="1800" b="1" dirty="0"/>
              </a:p>
            </p:txBody>
          </p:sp>
          <p:pic>
            <p:nvPicPr>
              <p:cNvPr id="23554" name="Picture 2" descr="Image"/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61151" y="4167758"/>
                <a:ext cx="586232" cy="586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ZoneTexte 33"/>
              <p:cNvSpPr txBox="1"/>
              <p:nvPr/>
            </p:nvSpPr>
            <p:spPr>
              <a:xfrm>
                <a:off x="8126561" y="5924976"/>
                <a:ext cx="3820822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1200" dirty="0" smtClean="0"/>
                  <a:t>Crédit photo : Cyril CRESPO</a:t>
                </a:r>
              </a:p>
              <a:p>
                <a:pPr algn="just"/>
                <a:r>
                  <a:rPr lang="fr-FR" sz="500" dirty="0">
                    <a:hlinkClick r:id="rId4"/>
                  </a:rPr>
                  <a:t>https://</a:t>
                </a:r>
                <a:r>
                  <a:rPr lang="fr-FR" sz="500" dirty="0" smtClean="0">
                    <a:hlinkClick r:id="rId4"/>
                  </a:rPr>
                  <a:t>www.orano.group/fr/l-expertise-nucleaire/tour-des-implantations/recyclage-du-combustible-use/la-hague/expertise-unique-</a:t>
                </a:r>
                <a:r>
                  <a:rPr lang="fr-FR" sz="500" dirty="0" smtClean="0"/>
                  <a:t> </a:t>
                </a:r>
                <a:endParaRPr lang="fr-FR" sz="1200" dirty="0"/>
              </a:p>
            </p:txBody>
          </p: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83579"/>
            <a:ext cx="9889404" cy="404392"/>
          </a:xfrm>
        </p:spPr>
        <p:txBody>
          <a:bodyPr/>
          <a:lstStyle/>
          <a:p>
            <a:r>
              <a:rPr lang="fr-FR" sz="2400" dirty="0" smtClean="0"/>
              <a:t>Contexte </a:t>
            </a:r>
            <a:r>
              <a:rPr lang="fr-FR" sz="2400" b="0" dirty="0" smtClean="0"/>
              <a:t>: Mine, Recyclage &amp; Multi-recyclage</a:t>
            </a:r>
            <a:endParaRPr lang="fr-FR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06884" y="972338"/>
            <a:ext cx="11618579" cy="2745338"/>
            <a:chOff x="206884" y="972338"/>
            <a:chExt cx="11618579" cy="2745338"/>
          </a:xfrm>
        </p:grpSpPr>
        <p:sp>
          <p:nvSpPr>
            <p:cNvPr id="23" name="ZoneTexte 22"/>
            <p:cNvSpPr txBox="1"/>
            <p:nvPr/>
          </p:nvSpPr>
          <p:spPr>
            <a:xfrm>
              <a:off x="206884" y="1313956"/>
              <a:ext cx="760268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1200"/>
                </a:spcBef>
              </a:pPr>
              <a:r>
                <a:rPr lang="fr-FR" sz="2000" b="1" dirty="0" smtClean="0">
                  <a:solidFill>
                    <a:srgbClr val="002060"/>
                  </a:solidFill>
                </a:rPr>
                <a:t>Amont du cycle nucléaire</a:t>
              </a:r>
              <a:endParaRPr lang="fr-FR" sz="2000" b="1" dirty="0">
                <a:solidFill>
                  <a:srgbClr val="002060"/>
                </a:solidFill>
              </a:endParaRPr>
            </a:p>
            <a:p>
              <a:pPr marL="924367" lvl="1" indent="-285750">
                <a:buFont typeface="Courier New" panose="02070309020205020404" pitchFamily="49" charset="0"/>
                <a:buChar char="o"/>
              </a:pPr>
              <a:r>
                <a:rPr lang="fr-FR" sz="1800" b="1" dirty="0" smtClean="0">
                  <a:solidFill>
                    <a:schemeClr val="tx1">
                      <a:lumMod val="75000"/>
                    </a:schemeClr>
                  </a:solidFill>
                </a:rPr>
                <a:t>Extraction minière</a:t>
              </a:r>
              <a:endParaRPr lang="fr-FR" sz="1800" dirty="0" smtClean="0">
                <a:solidFill>
                  <a:schemeClr val="tx1">
                    <a:lumMod val="75000"/>
                  </a:schemeClr>
                </a:solidFill>
              </a:endParaRPr>
            </a:p>
            <a:p>
              <a:pPr marL="1562984" lvl="2" indent="-285750">
                <a:buFont typeface="Wingdings" panose="05000000000000000000" pitchFamily="2" charset="2"/>
                <a:buChar char="Ø"/>
              </a:pP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</a:rPr>
                <a:t>Excavation</a:t>
              </a:r>
            </a:p>
            <a:p>
              <a:pPr marL="1562984" lvl="2" indent="-285750">
                <a:buFont typeface="Wingdings" panose="05000000000000000000" pitchFamily="2" charset="2"/>
                <a:buChar char="Ø"/>
              </a:pP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</a:rPr>
                <a:t>Concassage (augmentation de la surface)</a:t>
              </a:r>
            </a:p>
            <a:p>
              <a:pPr marL="1562984" lvl="2" indent="-285750">
                <a:buFont typeface="Wingdings" panose="05000000000000000000" pitchFamily="2" charset="2"/>
                <a:buChar char="Ø"/>
              </a:pP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</a:rPr>
                <a:t>Lixiviation (procédé chimique)</a:t>
              </a:r>
            </a:p>
            <a:p>
              <a:pPr marL="1562984" lvl="2" indent="-285750">
                <a:buFont typeface="Wingdings" panose="05000000000000000000" pitchFamily="2" charset="2"/>
                <a:buChar char="Ø"/>
              </a:pP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</a:rPr>
                <a:t>Extraction sélective (métaux d’intérêt)</a:t>
              </a:r>
            </a:p>
            <a:p>
              <a:pPr marL="1562984" lvl="2" indent="-285750">
                <a:buFont typeface="Wingdings" panose="05000000000000000000" pitchFamily="2" charset="2"/>
                <a:buChar char="Ø"/>
              </a:pP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</a:rPr>
                <a:t>Concentration (</a:t>
              </a:r>
              <a:r>
                <a:rPr lang="fr-FR" sz="1800" dirty="0" err="1" smtClean="0">
                  <a:solidFill>
                    <a:schemeClr val="tx1">
                      <a:lumMod val="75000"/>
                    </a:schemeClr>
                  </a:solidFill>
                </a:rPr>
                <a:t>YellowCake</a:t>
              </a:r>
              <a:r>
                <a:rPr lang="fr-FR" sz="1800" dirty="0">
                  <a:solidFill>
                    <a:schemeClr val="tx1">
                      <a:lumMod val="75000"/>
                    </a:schemeClr>
                  </a:solidFill>
                </a:rPr>
                <a:t> </a:t>
              </a: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  <a:sym typeface="Wingdings" panose="05000000000000000000" pitchFamily="2" charset="2"/>
                </a:rPr>
                <a:t> pratique pour le transport)</a:t>
              </a:r>
              <a:endParaRPr lang="fr-FR" sz="1800" dirty="0" smtClean="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grpSp>
          <p:nvGrpSpPr>
            <p:cNvPr id="30" name="Groupe 29"/>
            <p:cNvGrpSpPr/>
            <p:nvPr/>
          </p:nvGrpSpPr>
          <p:grpSpPr>
            <a:xfrm>
              <a:off x="8004640" y="972338"/>
              <a:ext cx="3820823" cy="2745338"/>
              <a:chOff x="8126560" y="822194"/>
              <a:chExt cx="3820823" cy="2745338"/>
            </a:xfrm>
          </p:grpSpPr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26561" y="1392688"/>
                <a:ext cx="3820822" cy="1815166"/>
              </a:xfrm>
              <a:prstGeom prst="rect">
                <a:avLst/>
              </a:prstGeom>
            </p:spPr>
          </p:pic>
          <p:sp>
            <p:nvSpPr>
              <p:cNvPr id="24" name="ZoneTexte 23"/>
              <p:cNvSpPr txBox="1"/>
              <p:nvPr/>
            </p:nvSpPr>
            <p:spPr>
              <a:xfrm>
                <a:off x="8126560" y="822194"/>
                <a:ext cx="38208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800" b="1" dirty="0"/>
                  <a:t>M</a:t>
                </a:r>
                <a:r>
                  <a:rPr lang="fr-FR" sz="1800" b="1" dirty="0" smtClean="0"/>
                  <a:t>ine </a:t>
                </a:r>
                <a:r>
                  <a:rPr lang="fr-FR" sz="1800" b="1" dirty="0"/>
                  <a:t>d’uranium d’</a:t>
                </a:r>
                <a:r>
                  <a:rPr lang="fr-FR" sz="1800" b="1" dirty="0" err="1"/>
                  <a:t>Akouta</a:t>
                </a:r>
                <a:r>
                  <a:rPr lang="fr-FR" sz="1800" b="1" dirty="0"/>
                  <a:t> </a:t>
                </a:r>
                <a:r>
                  <a:rPr lang="fr-FR" sz="1800" b="1" dirty="0" smtClean="0"/>
                  <a:t>(Niger)</a:t>
                </a:r>
              </a:p>
              <a:p>
                <a:pPr algn="ctr"/>
                <a:r>
                  <a:rPr lang="fr-FR" sz="1400" dirty="0" smtClean="0"/>
                  <a:t>(plus exploitée depuis 2021)</a:t>
                </a:r>
                <a:endParaRPr lang="fr-FR" sz="1800" dirty="0"/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8126560" y="3213589"/>
                <a:ext cx="3772356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1200" dirty="0" smtClean="0"/>
                  <a:t>Crédit photo : Thomas LEMAITRE</a:t>
                </a:r>
              </a:p>
              <a:p>
                <a:pPr algn="just"/>
                <a:r>
                  <a:rPr lang="fr-FR" sz="500" dirty="0">
                    <a:hlinkClick r:id="rId6"/>
                  </a:rPr>
                  <a:t>https://energynews.pro/orano-fin-de-lexploitation-dune-mine-duranium-au-niger</a:t>
                </a:r>
                <a:r>
                  <a:rPr lang="fr-FR" sz="500" dirty="0" smtClean="0">
                    <a:hlinkClick r:id="rId6"/>
                  </a:rPr>
                  <a:t>/</a:t>
                </a:r>
                <a:r>
                  <a:rPr lang="fr-FR" sz="500" dirty="0" smtClean="0"/>
                  <a:t> </a:t>
                </a:r>
                <a:endParaRPr lang="fr-FR" sz="1200" dirty="0"/>
              </a:p>
            </p:txBody>
          </p:sp>
          <p:pic>
            <p:nvPicPr>
              <p:cNvPr id="28" name="Picture 2" descr="Image"/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61151" y="1392688"/>
                <a:ext cx="586232" cy="586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5612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" name="Obje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917077"/>
              </p:ext>
            </p:extLst>
          </p:nvPr>
        </p:nvGraphicFramePr>
        <p:xfrm>
          <a:off x="7018350" y="4756827"/>
          <a:ext cx="4586288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59" r:id="rId3" imgW="3149280" imgH="876240" progId="Unknown">
                  <p:embed/>
                </p:oleObj>
              </mc:Choice>
              <mc:Fallback>
                <p:oleObj r:id="rId3" imgW="3149280" imgH="876240" progId="Unknown">
                  <p:embed/>
                  <p:pic>
                    <p:nvPicPr>
                      <p:cNvPr id="6" name="Obje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8350" y="4756827"/>
                        <a:ext cx="4586288" cy="1309687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  <a:alpha val="20000"/>
                        </a:schemeClr>
                      </a:solidFill>
                      <a:ln>
                        <a:solidFill>
                          <a:schemeClr val="accent1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e 4"/>
          <p:cNvGrpSpPr/>
          <p:nvPr/>
        </p:nvGrpSpPr>
        <p:grpSpPr>
          <a:xfrm>
            <a:off x="200545" y="2303424"/>
            <a:ext cx="6609058" cy="4102797"/>
            <a:chOff x="810145" y="2111513"/>
            <a:chExt cx="6609058" cy="4102797"/>
          </a:xfrm>
        </p:grpSpPr>
        <p:sp>
          <p:nvSpPr>
            <p:cNvPr id="34" name="Rectangle 33"/>
            <p:cNvSpPr/>
            <p:nvPr/>
          </p:nvSpPr>
          <p:spPr>
            <a:xfrm>
              <a:off x="2620656" y="2571214"/>
              <a:ext cx="1288555" cy="3346704"/>
            </a:xfrm>
            <a:prstGeom prst="rect">
              <a:avLst/>
            </a:prstGeom>
            <a:pattFill prst="dashVert">
              <a:fgClr>
                <a:srgbClr val="ED7D31"/>
              </a:fgClr>
              <a:bgClr>
                <a:sysClr val="window" lastClr="FFFFFF"/>
              </a:bgClr>
            </a:pattFill>
            <a:ln w="158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0299" y="2571214"/>
              <a:ext cx="1692622" cy="3346704"/>
            </a:xfrm>
            <a:prstGeom prst="rect">
              <a:avLst/>
            </a:prstGeom>
            <a:pattFill prst="ltUpDiag">
              <a:fgClr>
                <a:srgbClr val="70AD47"/>
              </a:fgClr>
              <a:bgClr>
                <a:sysClr val="window" lastClr="FFFFFF"/>
              </a:bgClr>
            </a:pattFill>
            <a:ln w="158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8" name="Connecteur droit 37"/>
            <p:cNvCxnSpPr/>
            <p:nvPr/>
          </p:nvCxnSpPr>
          <p:spPr>
            <a:xfrm>
              <a:off x="3891519" y="2571214"/>
              <a:ext cx="0" cy="3346704"/>
            </a:xfrm>
            <a:prstGeom prst="line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sp>
          <p:nvSpPr>
            <p:cNvPr id="36" name="Rectangle 35"/>
            <p:cNvSpPr/>
            <p:nvPr/>
          </p:nvSpPr>
          <p:spPr>
            <a:xfrm>
              <a:off x="810145" y="2571214"/>
              <a:ext cx="1810512" cy="3346704"/>
            </a:xfrm>
            <a:prstGeom prst="rect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600806" y="2571214"/>
              <a:ext cx="1810512" cy="3346704"/>
            </a:xfrm>
            <a:prstGeom prst="rect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2958434" y="2111513"/>
              <a:ext cx="18661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</a:rPr>
                <a:t>interphase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2548201" y="5906533"/>
              <a:ext cx="14243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Couche limite 1</a:t>
              </a: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3910275" y="5906533"/>
              <a:ext cx="16905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Couche limite 2</a:t>
              </a: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812878" y="2111513"/>
              <a:ext cx="24157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</a:rPr>
                <a:t>Phase Organique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4517980" y="2111513"/>
              <a:ext cx="29012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</a:rPr>
                <a:t>Phase Aqueuse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83579"/>
            <a:ext cx="8248437" cy="404392"/>
          </a:xfrm>
        </p:spPr>
        <p:txBody>
          <a:bodyPr/>
          <a:lstStyle/>
          <a:p>
            <a:r>
              <a:rPr lang="fr-FR" sz="2400" dirty="0" smtClean="0"/>
              <a:t>Perspectives </a:t>
            </a:r>
            <a:r>
              <a:rPr lang="fr-FR" sz="2400" b="0" dirty="0" smtClean="0"/>
              <a:t>: Transfert de chaleur et de masse</a:t>
            </a:r>
            <a:endParaRPr lang="fr-FR" b="0" dirty="0"/>
          </a:p>
        </p:txBody>
      </p:sp>
      <p:sp>
        <p:nvSpPr>
          <p:cNvPr id="16" name="ZoneTexte 15"/>
          <p:cNvSpPr txBox="1"/>
          <p:nvPr/>
        </p:nvSpPr>
        <p:spPr>
          <a:xfrm>
            <a:off x="523876" y="710891"/>
            <a:ext cx="87781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r>
              <a:rPr lang="fr-FR" sz="2000" b="1" dirty="0" smtClean="0">
                <a:solidFill>
                  <a:srgbClr val="002060"/>
                </a:solidFill>
              </a:rPr>
              <a:t>Echange d’espèces chimiques entre les 2 phases </a:t>
            </a:r>
            <a:r>
              <a:rPr lang="fr-FR" sz="2000" dirty="0" smtClean="0">
                <a:solidFill>
                  <a:srgbClr val="002060"/>
                </a:solidFill>
              </a:rPr>
              <a:t>(à travers l’interphase)</a:t>
            </a:r>
          </a:p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Réaction à l’interphase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(ex : simple traversée, dissociation, décomposition, etc.)</a:t>
            </a:r>
          </a:p>
        </p:txBody>
      </p:sp>
      <p:grpSp>
        <p:nvGrpSpPr>
          <p:cNvPr id="59" name="Groupe 58"/>
          <p:cNvGrpSpPr/>
          <p:nvPr/>
        </p:nvGrpSpPr>
        <p:grpSpPr>
          <a:xfrm>
            <a:off x="150849" y="4552588"/>
            <a:ext cx="6658754" cy="1426641"/>
            <a:chOff x="760449" y="4360677"/>
            <a:chExt cx="6658754" cy="1426641"/>
          </a:xfrm>
        </p:grpSpPr>
        <p:sp>
          <p:nvSpPr>
            <p:cNvPr id="48" name="Forme libre 47"/>
            <p:cNvSpPr/>
            <p:nvPr/>
          </p:nvSpPr>
          <p:spPr>
            <a:xfrm>
              <a:off x="811338" y="4382036"/>
              <a:ext cx="6607865" cy="1078395"/>
            </a:xfrm>
            <a:custGeom>
              <a:avLst/>
              <a:gdLst>
                <a:gd name="connsiteX0" fmla="*/ 0 w 3101009"/>
                <a:gd name="connsiteY0" fmla="*/ 0 h 675860"/>
                <a:gd name="connsiteX1" fmla="*/ 566530 w 3101009"/>
                <a:gd name="connsiteY1" fmla="*/ 9939 h 675860"/>
                <a:gd name="connsiteX2" fmla="*/ 1381539 w 3101009"/>
                <a:gd name="connsiteY2" fmla="*/ 79513 h 675860"/>
                <a:gd name="connsiteX3" fmla="*/ 1808922 w 3101009"/>
                <a:gd name="connsiteY3" fmla="*/ 188843 h 675860"/>
                <a:gd name="connsiteX4" fmla="*/ 3101009 w 3101009"/>
                <a:gd name="connsiteY4" fmla="*/ 675860 h 675860"/>
                <a:gd name="connsiteX0" fmla="*/ 0 w 3101009"/>
                <a:gd name="connsiteY0" fmla="*/ 0 h 675860"/>
                <a:gd name="connsiteX1" fmla="*/ 566530 w 3101009"/>
                <a:gd name="connsiteY1" fmla="*/ 9939 h 675860"/>
                <a:gd name="connsiteX2" fmla="*/ 1381539 w 3101009"/>
                <a:gd name="connsiteY2" fmla="*/ 79513 h 675860"/>
                <a:gd name="connsiteX3" fmla="*/ 1808922 w 3101009"/>
                <a:gd name="connsiteY3" fmla="*/ 188843 h 675860"/>
                <a:gd name="connsiteX4" fmla="*/ 3101009 w 3101009"/>
                <a:gd name="connsiteY4" fmla="*/ 675860 h 675860"/>
                <a:gd name="connsiteX0" fmla="*/ 0 w 3101009"/>
                <a:gd name="connsiteY0" fmla="*/ 0 h 675860"/>
                <a:gd name="connsiteX1" fmla="*/ 566530 w 3101009"/>
                <a:gd name="connsiteY1" fmla="*/ 9939 h 675860"/>
                <a:gd name="connsiteX2" fmla="*/ 1381539 w 3101009"/>
                <a:gd name="connsiteY2" fmla="*/ 79513 h 675860"/>
                <a:gd name="connsiteX3" fmla="*/ 1808922 w 3101009"/>
                <a:gd name="connsiteY3" fmla="*/ 188843 h 675860"/>
                <a:gd name="connsiteX4" fmla="*/ 3101009 w 3101009"/>
                <a:gd name="connsiteY4" fmla="*/ 675860 h 675860"/>
                <a:gd name="connsiteX0" fmla="*/ 0 w 3101009"/>
                <a:gd name="connsiteY0" fmla="*/ 0 h 675860"/>
                <a:gd name="connsiteX1" fmla="*/ 566530 w 3101009"/>
                <a:gd name="connsiteY1" fmla="*/ 9939 h 675860"/>
                <a:gd name="connsiteX2" fmla="*/ 1381539 w 3101009"/>
                <a:gd name="connsiteY2" fmla="*/ 79513 h 675860"/>
                <a:gd name="connsiteX3" fmla="*/ 1808922 w 3101009"/>
                <a:gd name="connsiteY3" fmla="*/ 188843 h 675860"/>
                <a:gd name="connsiteX4" fmla="*/ 3101009 w 3101009"/>
                <a:gd name="connsiteY4" fmla="*/ 675860 h 675860"/>
                <a:gd name="connsiteX0" fmla="*/ 0 w 3101009"/>
                <a:gd name="connsiteY0" fmla="*/ 0 h 675860"/>
                <a:gd name="connsiteX1" fmla="*/ 566530 w 3101009"/>
                <a:gd name="connsiteY1" fmla="*/ 9939 h 675860"/>
                <a:gd name="connsiteX2" fmla="*/ 1381539 w 3101009"/>
                <a:gd name="connsiteY2" fmla="*/ 79513 h 675860"/>
                <a:gd name="connsiteX3" fmla="*/ 1808922 w 3101009"/>
                <a:gd name="connsiteY3" fmla="*/ 188843 h 675860"/>
                <a:gd name="connsiteX4" fmla="*/ 3101009 w 3101009"/>
                <a:gd name="connsiteY4" fmla="*/ 675860 h 675860"/>
                <a:gd name="connsiteX0" fmla="*/ 0 w 3101009"/>
                <a:gd name="connsiteY0" fmla="*/ 0 h 675860"/>
                <a:gd name="connsiteX1" fmla="*/ 566530 w 3101009"/>
                <a:gd name="connsiteY1" fmla="*/ 9939 h 675860"/>
                <a:gd name="connsiteX2" fmla="*/ 1808922 w 3101009"/>
                <a:gd name="connsiteY2" fmla="*/ 188843 h 675860"/>
                <a:gd name="connsiteX3" fmla="*/ 3101009 w 3101009"/>
                <a:gd name="connsiteY3" fmla="*/ 675860 h 675860"/>
                <a:gd name="connsiteX0" fmla="*/ 0 w 3101009"/>
                <a:gd name="connsiteY0" fmla="*/ 0 h 675860"/>
                <a:gd name="connsiteX1" fmla="*/ 566530 w 3101009"/>
                <a:gd name="connsiteY1" fmla="*/ 9939 h 675860"/>
                <a:gd name="connsiteX2" fmla="*/ 1808922 w 3101009"/>
                <a:gd name="connsiteY2" fmla="*/ 188843 h 675860"/>
                <a:gd name="connsiteX3" fmla="*/ 3101009 w 3101009"/>
                <a:gd name="connsiteY3" fmla="*/ 675860 h 675860"/>
                <a:gd name="connsiteX0" fmla="*/ 0 w 3101009"/>
                <a:gd name="connsiteY0" fmla="*/ 0 h 675860"/>
                <a:gd name="connsiteX1" fmla="*/ 566530 w 3101009"/>
                <a:gd name="connsiteY1" fmla="*/ 9939 h 675860"/>
                <a:gd name="connsiteX2" fmla="*/ 1808922 w 3101009"/>
                <a:gd name="connsiteY2" fmla="*/ 188843 h 675860"/>
                <a:gd name="connsiteX3" fmla="*/ 3101009 w 3101009"/>
                <a:gd name="connsiteY3" fmla="*/ 675860 h 675860"/>
                <a:gd name="connsiteX0" fmla="*/ 0 w 3101009"/>
                <a:gd name="connsiteY0" fmla="*/ 0 h 675860"/>
                <a:gd name="connsiteX1" fmla="*/ 566530 w 3101009"/>
                <a:gd name="connsiteY1" fmla="*/ 9939 h 675860"/>
                <a:gd name="connsiteX2" fmla="*/ 1808922 w 3101009"/>
                <a:gd name="connsiteY2" fmla="*/ 188843 h 675860"/>
                <a:gd name="connsiteX3" fmla="*/ 3101009 w 3101009"/>
                <a:gd name="connsiteY3" fmla="*/ 675860 h 675860"/>
                <a:gd name="connsiteX0" fmla="*/ 0 w 3101009"/>
                <a:gd name="connsiteY0" fmla="*/ 0 h 675860"/>
                <a:gd name="connsiteX1" fmla="*/ 1808922 w 3101009"/>
                <a:gd name="connsiteY1" fmla="*/ 188843 h 675860"/>
                <a:gd name="connsiteX2" fmla="*/ 3101009 w 3101009"/>
                <a:gd name="connsiteY2" fmla="*/ 675860 h 675860"/>
                <a:gd name="connsiteX0" fmla="*/ 0 w 3101009"/>
                <a:gd name="connsiteY0" fmla="*/ 0 h 675860"/>
                <a:gd name="connsiteX1" fmla="*/ 1808922 w 3101009"/>
                <a:gd name="connsiteY1" fmla="*/ 188843 h 675860"/>
                <a:gd name="connsiteX2" fmla="*/ 3101009 w 3101009"/>
                <a:gd name="connsiteY2" fmla="*/ 675860 h 675860"/>
                <a:gd name="connsiteX0" fmla="*/ 0 w 3101009"/>
                <a:gd name="connsiteY0" fmla="*/ 0 h 675860"/>
                <a:gd name="connsiteX1" fmla="*/ 1808922 w 3101009"/>
                <a:gd name="connsiteY1" fmla="*/ 188843 h 675860"/>
                <a:gd name="connsiteX2" fmla="*/ 3101009 w 3101009"/>
                <a:gd name="connsiteY2" fmla="*/ 675860 h 675860"/>
                <a:gd name="connsiteX0" fmla="*/ 0 w 3101009"/>
                <a:gd name="connsiteY0" fmla="*/ 0 h 675860"/>
                <a:gd name="connsiteX1" fmla="*/ 1808922 w 3101009"/>
                <a:gd name="connsiteY1" fmla="*/ 188843 h 675860"/>
                <a:gd name="connsiteX2" fmla="*/ 3101009 w 3101009"/>
                <a:gd name="connsiteY2" fmla="*/ 675860 h 675860"/>
                <a:gd name="connsiteX0" fmla="*/ 0 w 3101009"/>
                <a:gd name="connsiteY0" fmla="*/ 0 h 675860"/>
                <a:gd name="connsiteX1" fmla="*/ 1808922 w 3101009"/>
                <a:gd name="connsiteY1" fmla="*/ 188843 h 675860"/>
                <a:gd name="connsiteX2" fmla="*/ 3101009 w 3101009"/>
                <a:gd name="connsiteY2" fmla="*/ 675860 h 675860"/>
                <a:gd name="connsiteX0" fmla="*/ 0 w 6569765"/>
                <a:gd name="connsiteY0" fmla="*/ 0 h 1192695"/>
                <a:gd name="connsiteX1" fmla="*/ 1808922 w 6569765"/>
                <a:gd name="connsiteY1" fmla="*/ 188843 h 1192695"/>
                <a:gd name="connsiteX2" fmla="*/ 6569765 w 6569765"/>
                <a:gd name="connsiteY2" fmla="*/ 1192695 h 1192695"/>
                <a:gd name="connsiteX0" fmla="*/ 0 w 6569765"/>
                <a:gd name="connsiteY0" fmla="*/ 0 h 1192695"/>
                <a:gd name="connsiteX1" fmla="*/ 1808922 w 6569765"/>
                <a:gd name="connsiteY1" fmla="*/ 188843 h 1192695"/>
                <a:gd name="connsiteX2" fmla="*/ 3091070 w 6569765"/>
                <a:gd name="connsiteY2" fmla="*/ 664418 h 1192695"/>
                <a:gd name="connsiteX3" fmla="*/ 6569765 w 6569765"/>
                <a:gd name="connsiteY3" fmla="*/ 1192695 h 1192695"/>
                <a:gd name="connsiteX0" fmla="*/ 0 w 6569765"/>
                <a:gd name="connsiteY0" fmla="*/ 0 h 1192740"/>
                <a:gd name="connsiteX1" fmla="*/ 1808922 w 6569765"/>
                <a:gd name="connsiteY1" fmla="*/ 188843 h 1192740"/>
                <a:gd name="connsiteX2" fmla="*/ 3091070 w 6569765"/>
                <a:gd name="connsiteY2" fmla="*/ 664418 h 1192740"/>
                <a:gd name="connsiteX3" fmla="*/ 6569765 w 6569765"/>
                <a:gd name="connsiteY3" fmla="*/ 1192695 h 1192740"/>
                <a:gd name="connsiteX0" fmla="*/ 0 w 6569765"/>
                <a:gd name="connsiteY0" fmla="*/ 0 h 1192695"/>
                <a:gd name="connsiteX1" fmla="*/ 1808922 w 6569765"/>
                <a:gd name="connsiteY1" fmla="*/ 188843 h 1192695"/>
                <a:gd name="connsiteX2" fmla="*/ 3091070 w 6569765"/>
                <a:gd name="connsiteY2" fmla="*/ 664418 h 1192695"/>
                <a:gd name="connsiteX3" fmla="*/ 4780722 w 6569765"/>
                <a:gd name="connsiteY3" fmla="*/ 972530 h 1192695"/>
                <a:gd name="connsiteX4" fmla="*/ 6569765 w 6569765"/>
                <a:gd name="connsiteY4" fmla="*/ 1192695 h 1192695"/>
                <a:gd name="connsiteX0" fmla="*/ 0 w 6569765"/>
                <a:gd name="connsiteY0" fmla="*/ 0 h 1192695"/>
                <a:gd name="connsiteX1" fmla="*/ 1808922 w 6569765"/>
                <a:gd name="connsiteY1" fmla="*/ 188843 h 1192695"/>
                <a:gd name="connsiteX2" fmla="*/ 3091070 w 6569765"/>
                <a:gd name="connsiteY2" fmla="*/ 664418 h 1192695"/>
                <a:gd name="connsiteX3" fmla="*/ 4780722 w 6569765"/>
                <a:gd name="connsiteY3" fmla="*/ 972530 h 1192695"/>
                <a:gd name="connsiteX4" fmla="*/ 6569765 w 6569765"/>
                <a:gd name="connsiteY4" fmla="*/ 1192695 h 1192695"/>
                <a:gd name="connsiteX0" fmla="*/ 0 w 6569765"/>
                <a:gd name="connsiteY0" fmla="*/ 0 h 1192695"/>
                <a:gd name="connsiteX1" fmla="*/ 1808922 w 6569765"/>
                <a:gd name="connsiteY1" fmla="*/ 188843 h 1192695"/>
                <a:gd name="connsiteX2" fmla="*/ 3091070 w 6569765"/>
                <a:gd name="connsiteY2" fmla="*/ 664418 h 1192695"/>
                <a:gd name="connsiteX3" fmla="*/ 4780722 w 6569765"/>
                <a:gd name="connsiteY3" fmla="*/ 972530 h 1192695"/>
                <a:gd name="connsiteX4" fmla="*/ 6569765 w 6569765"/>
                <a:gd name="connsiteY4" fmla="*/ 1192695 h 1192695"/>
                <a:gd name="connsiteX0" fmla="*/ 0 w 6569765"/>
                <a:gd name="connsiteY0" fmla="*/ 0 h 1192695"/>
                <a:gd name="connsiteX1" fmla="*/ 1808922 w 6569765"/>
                <a:gd name="connsiteY1" fmla="*/ 188843 h 1192695"/>
                <a:gd name="connsiteX2" fmla="*/ 3091070 w 6569765"/>
                <a:gd name="connsiteY2" fmla="*/ 664418 h 1192695"/>
                <a:gd name="connsiteX3" fmla="*/ 4780722 w 6569765"/>
                <a:gd name="connsiteY3" fmla="*/ 972530 h 1192695"/>
                <a:gd name="connsiteX4" fmla="*/ 6569765 w 6569765"/>
                <a:gd name="connsiteY4" fmla="*/ 1192695 h 1192695"/>
                <a:gd name="connsiteX0" fmla="*/ 0 w 6569765"/>
                <a:gd name="connsiteY0" fmla="*/ 0 h 1192695"/>
                <a:gd name="connsiteX1" fmla="*/ 1808922 w 6569765"/>
                <a:gd name="connsiteY1" fmla="*/ 188843 h 1192695"/>
                <a:gd name="connsiteX2" fmla="*/ 3091070 w 6569765"/>
                <a:gd name="connsiteY2" fmla="*/ 664418 h 1192695"/>
                <a:gd name="connsiteX3" fmla="*/ 4780722 w 6569765"/>
                <a:gd name="connsiteY3" fmla="*/ 972530 h 1192695"/>
                <a:gd name="connsiteX4" fmla="*/ 6569765 w 6569765"/>
                <a:gd name="connsiteY4" fmla="*/ 1192695 h 1192695"/>
                <a:gd name="connsiteX0" fmla="*/ 0 w 6569765"/>
                <a:gd name="connsiteY0" fmla="*/ 0 h 1192695"/>
                <a:gd name="connsiteX1" fmla="*/ 1808922 w 6569765"/>
                <a:gd name="connsiteY1" fmla="*/ 188843 h 1192695"/>
                <a:gd name="connsiteX2" fmla="*/ 3091070 w 6569765"/>
                <a:gd name="connsiteY2" fmla="*/ 664418 h 1192695"/>
                <a:gd name="connsiteX3" fmla="*/ 4780722 w 6569765"/>
                <a:gd name="connsiteY3" fmla="*/ 972530 h 1192695"/>
                <a:gd name="connsiteX4" fmla="*/ 6569765 w 6569765"/>
                <a:gd name="connsiteY4" fmla="*/ 1192695 h 1192695"/>
                <a:gd name="connsiteX0" fmla="*/ 0 w 6569765"/>
                <a:gd name="connsiteY0" fmla="*/ 0 h 1192695"/>
                <a:gd name="connsiteX1" fmla="*/ 1808922 w 6569765"/>
                <a:gd name="connsiteY1" fmla="*/ 188843 h 1192695"/>
                <a:gd name="connsiteX2" fmla="*/ 3091070 w 6569765"/>
                <a:gd name="connsiteY2" fmla="*/ 664418 h 1192695"/>
                <a:gd name="connsiteX3" fmla="*/ 4780722 w 6569765"/>
                <a:gd name="connsiteY3" fmla="*/ 972530 h 1192695"/>
                <a:gd name="connsiteX4" fmla="*/ 6569765 w 6569765"/>
                <a:gd name="connsiteY4" fmla="*/ 1192695 h 1192695"/>
                <a:gd name="connsiteX0" fmla="*/ 0 w 6569765"/>
                <a:gd name="connsiteY0" fmla="*/ 0 h 1192695"/>
                <a:gd name="connsiteX1" fmla="*/ 1808922 w 6569765"/>
                <a:gd name="connsiteY1" fmla="*/ 188843 h 1192695"/>
                <a:gd name="connsiteX2" fmla="*/ 3091070 w 6569765"/>
                <a:gd name="connsiteY2" fmla="*/ 664418 h 1192695"/>
                <a:gd name="connsiteX3" fmla="*/ 4780722 w 6569765"/>
                <a:gd name="connsiteY3" fmla="*/ 972530 h 1192695"/>
                <a:gd name="connsiteX4" fmla="*/ 6569765 w 6569765"/>
                <a:gd name="connsiteY4" fmla="*/ 1192695 h 1192695"/>
                <a:gd name="connsiteX0" fmla="*/ 0 w 6569765"/>
                <a:gd name="connsiteY0" fmla="*/ 0 h 1192695"/>
                <a:gd name="connsiteX1" fmla="*/ 1808922 w 6569765"/>
                <a:gd name="connsiteY1" fmla="*/ 188843 h 1192695"/>
                <a:gd name="connsiteX2" fmla="*/ 3091070 w 6569765"/>
                <a:gd name="connsiteY2" fmla="*/ 664418 h 1192695"/>
                <a:gd name="connsiteX3" fmla="*/ 4780722 w 6569765"/>
                <a:gd name="connsiteY3" fmla="*/ 972530 h 1192695"/>
                <a:gd name="connsiteX4" fmla="*/ 6569765 w 6569765"/>
                <a:gd name="connsiteY4" fmla="*/ 1192695 h 1192695"/>
                <a:gd name="connsiteX0" fmla="*/ 0 w 6569765"/>
                <a:gd name="connsiteY0" fmla="*/ 0 h 1192695"/>
                <a:gd name="connsiteX1" fmla="*/ 1808922 w 6569765"/>
                <a:gd name="connsiteY1" fmla="*/ 188843 h 1192695"/>
                <a:gd name="connsiteX2" fmla="*/ 3091070 w 6569765"/>
                <a:gd name="connsiteY2" fmla="*/ 664418 h 1192695"/>
                <a:gd name="connsiteX3" fmla="*/ 4780722 w 6569765"/>
                <a:gd name="connsiteY3" fmla="*/ 972530 h 1192695"/>
                <a:gd name="connsiteX4" fmla="*/ 6569765 w 6569765"/>
                <a:gd name="connsiteY4" fmla="*/ 1192695 h 1192695"/>
                <a:gd name="connsiteX0" fmla="*/ 0 w 6569765"/>
                <a:gd name="connsiteY0" fmla="*/ 0 h 1192695"/>
                <a:gd name="connsiteX1" fmla="*/ 1808922 w 6569765"/>
                <a:gd name="connsiteY1" fmla="*/ 188843 h 1192695"/>
                <a:gd name="connsiteX2" fmla="*/ 3091070 w 6569765"/>
                <a:gd name="connsiteY2" fmla="*/ 664418 h 1192695"/>
                <a:gd name="connsiteX3" fmla="*/ 4780722 w 6569765"/>
                <a:gd name="connsiteY3" fmla="*/ 972530 h 1192695"/>
                <a:gd name="connsiteX4" fmla="*/ 6569765 w 6569765"/>
                <a:gd name="connsiteY4" fmla="*/ 1192695 h 1192695"/>
                <a:gd name="connsiteX0" fmla="*/ 0 w 6569765"/>
                <a:gd name="connsiteY0" fmla="*/ 0 h 1192695"/>
                <a:gd name="connsiteX1" fmla="*/ 1808922 w 6569765"/>
                <a:gd name="connsiteY1" fmla="*/ 188843 h 1192695"/>
                <a:gd name="connsiteX2" fmla="*/ 3091070 w 6569765"/>
                <a:gd name="connsiteY2" fmla="*/ 664418 h 1192695"/>
                <a:gd name="connsiteX3" fmla="*/ 4780722 w 6569765"/>
                <a:gd name="connsiteY3" fmla="*/ 972530 h 1192695"/>
                <a:gd name="connsiteX4" fmla="*/ 6569765 w 6569765"/>
                <a:gd name="connsiteY4" fmla="*/ 1192695 h 1192695"/>
                <a:gd name="connsiteX0" fmla="*/ 0 w 6569765"/>
                <a:gd name="connsiteY0" fmla="*/ 0 h 1192695"/>
                <a:gd name="connsiteX1" fmla="*/ 1808922 w 6569765"/>
                <a:gd name="connsiteY1" fmla="*/ 188843 h 1192695"/>
                <a:gd name="connsiteX2" fmla="*/ 3091070 w 6569765"/>
                <a:gd name="connsiteY2" fmla="*/ 664418 h 1192695"/>
                <a:gd name="connsiteX3" fmla="*/ 4780722 w 6569765"/>
                <a:gd name="connsiteY3" fmla="*/ 972530 h 1192695"/>
                <a:gd name="connsiteX4" fmla="*/ 6569765 w 6569765"/>
                <a:gd name="connsiteY4" fmla="*/ 1192695 h 1192695"/>
                <a:gd name="connsiteX0" fmla="*/ 0 w 6569765"/>
                <a:gd name="connsiteY0" fmla="*/ 0 h 1192813"/>
                <a:gd name="connsiteX1" fmla="*/ 1808922 w 6569765"/>
                <a:gd name="connsiteY1" fmla="*/ 188843 h 1192813"/>
                <a:gd name="connsiteX2" fmla="*/ 3091070 w 6569765"/>
                <a:gd name="connsiteY2" fmla="*/ 664418 h 1192813"/>
                <a:gd name="connsiteX3" fmla="*/ 4780722 w 6569765"/>
                <a:gd name="connsiteY3" fmla="*/ 972530 h 1192813"/>
                <a:gd name="connsiteX4" fmla="*/ 6569765 w 6569765"/>
                <a:gd name="connsiteY4" fmla="*/ 1192695 h 1192813"/>
                <a:gd name="connsiteX0" fmla="*/ 0 w 6588815"/>
                <a:gd name="connsiteY0" fmla="*/ 0 h 1135724"/>
                <a:gd name="connsiteX1" fmla="*/ 1808922 w 6588815"/>
                <a:gd name="connsiteY1" fmla="*/ 188843 h 1135724"/>
                <a:gd name="connsiteX2" fmla="*/ 3091070 w 6588815"/>
                <a:gd name="connsiteY2" fmla="*/ 664418 h 1135724"/>
                <a:gd name="connsiteX3" fmla="*/ 4780722 w 6588815"/>
                <a:gd name="connsiteY3" fmla="*/ 972530 h 1135724"/>
                <a:gd name="connsiteX4" fmla="*/ 6588815 w 6588815"/>
                <a:gd name="connsiteY4" fmla="*/ 1135545 h 1135724"/>
                <a:gd name="connsiteX0" fmla="*/ 0 w 6607865"/>
                <a:gd name="connsiteY0" fmla="*/ 0 h 1078758"/>
                <a:gd name="connsiteX1" fmla="*/ 1808922 w 6607865"/>
                <a:gd name="connsiteY1" fmla="*/ 188843 h 1078758"/>
                <a:gd name="connsiteX2" fmla="*/ 3091070 w 6607865"/>
                <a:gd name="connsiteY2" fmla="*/ 664418 h 1078758"/>
                <a:gd name="connsiteX3" fmla="*/ 4780722 w 6607865"/>
                <a:gd name="connsiteY3" fmla="*/ 972530 h 1078758"/>
                <a:gd name="connsiteX4" fmla="*/ 6607865 w 6607865"/>
                <a:gd name="connsiteY4" fmla="*/ 1078395 h 1078758"/>
                <a:gd name="connsiteX0" fmla="*/ 0 w 6607865"/>
                <a:gd name="connsiteY0" fmla="*/ 0 h 1078395"/>
                <a:gd name="connsiteX1" fmla="*/ 1808922 w 6607865"/>
                <a:gd name="connsiteY1" fmla="*/ 188843 h 1078395"/>
                <a:gd name="connsiteX2" fmla="*/ 3091070 w 6607865"/>
                <a:gd name="connsiteY2" fmla="*/ 664418 h 1078395"/>
                <a:gd name="connsiteX3" fmla="*/ 4780722 w 6607865"/>
                <a:gd name="connsiteY3" fmla="*/ 972530 h 1078395"/>
                <a:gd name="connsiteX4" fmla="*/ 6607865 w 6607865"/>
                <a:gd name="connsiteY4" fmla="*/ 1078395 h 1078395"/>
                <a:gd name="connsiteX0" fmla="*/ 0 w 6607865"/>
                <a:gd name="connsiteY0" fmla="*/ 0 h 1078395"/>
                <a:gd name="connsiteX1" fmla="*/ 1808922 w 6607865"/>
                <a:gd name="connsiteY1" fmla="*/ 188843 h 1078395"/>
                <a:gd name="connsiteX2" fmla="*/ 3091070 w 6607865"/>
                <a:gd name="connsiteY2" fmla="*/ 664418 h 1078395"/>
                <a:gd name="connsiteX3" fmla="*/ 4780722 w 6607865"/>
                <a:gd name="connsiteY3" fmla="*/ 972530 h 1078395"/>
                <a:gd name="connsiteX4" fmla="*/ 6607865 w 6607865"/>
                <a:gd name="connsiteY4" fmla="*/ 1078395 h 1078395"/>
                <a:gd name="connsiteX0" fmla="*/ 0 w 6607865"/>
                <a:gd name="connsiteY0" fmla="*/ 0 h 1078395"/>
                <a:gd name="connsiteX1" fmla="*/ 1808922 w 6607865"/>
                <a:gd name="connsiteY1" fmla="*/ 188843 h 1078395"/>
                <a:gd name="connsiteX2" fmla="*/ 3091070 w 6607865"/>
                <a:gd name="connsiteY2" fmla="*/ 664418 h 1078395"/>
                <a:gd name="connsiteX3" fmla="*/ 4780722 w 6607865"/>
                <a:gd name="connsiteY3" fmla="*/ 972530 h 1078395"/>
                <a:gd name="connsiteX4" fmla="*/ 6607865 w 6607865"/>
                <a:gd name="connsiteY4" fmla="*/ 1078395 h 1078395"/>
                <a:gd name="connsiteX0" fmla="*/ 0 w 6607865"/>
                <a:gd name="connsiteY0" fmla="*/ 0 h 1078395"/>
                <a:gd name="connsiteX1" fmla="*/ 1808922 w 6607865"/>
                <a:gd name="connsiteY1" fmla="*/ 188843 h 1078395"/>
                <a:gd name="connsiteX2" fmla="*/ 3091070 w 6607865"/>
                <a:gd name="connsiteY2" fmla="*/ 664418 h 1078395"/>
                <a:gd name="connsiteX3" fmla="*/ 4780722 w 6607865"/>
                <a:gd name="connsiteY3" fmla="*/ 972530 h 1078395"/>
                <a:gd name="connsiteX4" fmla="*/ 6607865 w 6607865"/>
                <a:gd name="connsiteY4" fmla="*/ 1078395 h 1078395"/>
                <a:gd name="connsiteX0" fmla="*/ 0 w 6607865"/>
                <a:gd name="connsiteY0" fmla="*/ 0 h 1078395"/>
                <a:gd name="connsiteX1" fmla="*/ 1808922 w 6607865"/>
                <a:gd name="connsiteY1" fmla="*/ 188843 h 1078395"/>
                <a:gd name="connsiteX2" fmla="*/ 3091070 w 6607865"/>
                <a:gd name="connsiteY2" fmla="*/ 664418 h 1078395"/>
                <a:gd name="connsiteX3" fmla="*/ 4780722 w 6607865"/>
                <a:gd name="connsiteY3" fmla="*/ 972530 h 1078395"/>
                <a:gd name="connsiteX4" fmla="*/ 6607865 w 6607865"/>
                <a:gd name="connsiteY4" fmla="*/ 1078395 h 1078395"/>
                <a:gd name="connsiteX0" fmla="*/ 0 w 6607865"/>
                <a:gd name="connsiteY0" fmla="*/ 0 h 1078395"/>
                <a:gd name="connsiteX1" fmla="*/ 1808922 w 6607865"/>
                <a:gd name="connsiteY1" fmla="*/ 188843 h 1078395"/>
                <a:gd name="connsiteX2" fmla="*/ 3091070 w 6607865"/>
                <a:gd name="connsiteY2" fmla="*/ 664418 h 1078395"/>
                <a:gd name="connsiteX3" fmla="*/ 4780722 w 6607865"/>
                <a:gd name="connsiteY3" fmla="*/ 972530 h 1078395"/>
                <a:gd name="connsiteX4" fmla="*/ 6607865 w 6607865"/>
                <a:gd name="connsiteY4" fmla="*/ 1078395 h 1078395"/>
                <a:gd name="connsiteX0" fmla="*/ 0 w 6607865"/>
                <a:gd name="connsiteY0" fmla="*/ 0 h 1078395"/>
                <a:gd name="connsiteX1" fmla="*/ 1808922 w 6607865"/>
                <a:gd name="connsiteY1" fmla="*/ 188843 h 1078395"/>
                <a:gd name="connsiteX2" fmla="*/ 3091070 w 6607865"/>
                <a:gd name="connsiteY2" fmla="*/ 664418 h 1078395"/>
                <a:gd name="connsiteX3" fmla="*/ 4780722 w 6607865"/>
                <a:gd name="connsiteY3" fmla="*/ 972530 h 1078395"/>
                <a:gd name="connsiteX4" fmla="*/ 6607865 w 6607865"/>
                <a:gd name="connsiteY4" fmla="*/ 1078395 h 1078395"/>
                <a:gd name="connsiteX0" fmla="*/ 0 w 6607865"/>
                <a:gd name="connsiteY0" fmla="*/ 0 h 1078395"/>
                <a:gd name="connsiteX1" fmla="*/ 1808922 w 6607865"/>
                <a:gd name="connsiteY1" fmla="*/ 188843 h 1078395"/>
                <a:gd name="connsiteX2" fmla="*/ 3091070 w 6607865"/>
                <a:gd name="connsiteY2" fmla="*/ 664418 h 1078395"/>
                <a:gd name="connsiteX3" fmla="*/ 4780722 w 6607865"/>
                <a:gd name="connsiteY3" fmla="*/ 972530 h 1078395"/>
                <a:gd name="connsiteX4" fmla="*/ 6607865 w 6607865"/>
                <a:gd name="connsiteY4" fmla="*/ 1078395 h 1078395"/>
                <a:gd name="connsiteX0" fmla="*/ 0 w 6607865"/>
                <a:gd name="connsiteY0" fmla="*/ 0 h 1078395"/>
                <a:gd name="connsiteX1" fmla="*/ 1808922 w 6607865"/>
                <a:gd name="connsiteY1" fmla="*/ 188843 h 1078395"/>
                <a:gd name="connsiteX2" fmla="*/ 3091070 w 6607865"/>
                <a:gd name="connsiteY2" fmla="*/ 664418 h 1078395"/>
                <a:gd name="connsiteX3" fmla="*/ 4780722 w 6607865"/>
                <a:gd name="connsiteY3" fmla="*/ 972530 h 1078395"/>
                <a:gd name="connsiteX4" fmla="*/ 6607865 w 6607865"/>
                <a:gd name="connsiteY4" fmla="*/ 1078395 h 1078395"/>
                <a:gd name="connsiteX0" fmla="*/ 0 w 6607865"/>
                <a:gd name="connsiteY0" fmla="*/ 0 h 1078395"/>
                <a:gd name="connsiteX1" fmla="*/ 1808922 w 6607865"/>
                <a:gd name="connsiteY1" fmla="*/ 188843 h 1078395"/>
                <a:gd name="connsiteX2" fmla="*/ 3091070 w 6607865"/>
                <a:gd name="connsiteY2" fmla="*/ 664418 h 1078395"/>
                <a:gd name="connsiteX3" fmla="*/ 4780722 w 6607865"/>
                <a:gd name="connsiteY3" fmla="*/ 972530 h 1078395"/>
                <a:gd name="connsiteX4" fmla="*/ 6607865 w 6607865"/>
                <a:gd name="connsiteY4" fmla="*/ 1078395 h 1078395"/>
                <a:gd name="connsiteX0" fmla="*/ 0 w 6607865"/>
                <a:gd name="connsiteY0" fmla="*/ 0 h 1078395"/>
                <a:gd name="connsiteX1" fmla="*/ 1808922 w 6607865"/>
                <a:gd name="connsiteY1" fmla="*/ 188843 h 1078395"/>
                <a:gd name="connsiteX2" fmla="*/ 3091070 w 6607865"/>
                <a:gd name="connsiteY2" fmla="*/ 664418 h 1078395"/>
                <a:gd name="connsiteX3" fmla="*/ 4780722 w 6607865"/>
                <a:gd name="connsiteY3" fmla="*/ 972530 h 1078395"/>
                <a:gd name="connsiteX4" fmla="*/ 6607865 w 6607865"/>
                <a:gd name="connsiteY4" fmla="*/ 1078395 h 1078395"/>
                <a:gd name="connsiteX0" fmla="*/ 0 w 6607865"/>
                <a:gd name="connsiteY0" fmla="*/ 0 h 1078395"/>
                <a:gd name="connsiteX1" fmla="*/ 1808922 w 6607865"/>
                <a:gd name="connsiteY1" fmla="*/ 188843 h 1078395"/>
                <a:gd name="connsiteX2" fmla="*/ 3091070 w 6607865"/>
                <a:gd name="connsiteY2" fmla="*/ 664418 h 1078395"/>
                <a:gd name="connsiteX3" fmla="*/ 4780722 w 6607865"/>
                <a:gd name="connsiteY3" fmla="*/ 972530 h 1078395"/>
                <a:gd name="connsiteX4" fmla="*/ 6607865 w 6607865"/>
                <a:gd name="connsiteY4" fmla="*/ 1078395 h 1078395"/>
                <a:gd name="connsiteX0" fmla="*/ 0 w 6607865"/>
                <a:gd name="connsiteY0" fmla="*/ 0 h 1078395"/>
                <a:gd name="connsiteX1" fmla="*/ 1808922 w 6607865"/>
                <a:gd name="connsiteY1" fmla="*/ 188843 h 1078395"/>
                <a:gd name="connsiteX2" fmla="*/ 3091070 w 6607865"/>
                <a:gd name="connsiteY2" fmla="*/ 664418 h 1078395"/>
                <a:gd name="connsiteX3" fmla="*/ 4780722 w 6607865"/>
                <a:gd name="connsiteY3" fmla="*/ 972530 h 1078395"/>
                <a:gd name="connsiteX4" fmla="*/ 6607865 w 6607865"/>
                <a:gd name="connsiteY4" fmla="*/ 1078395 h 1078395"/>
                <a:gd name="connsiteX0" fmla="*/ 0 w 6607865"/>
                <a:gd name="connsiteY0" fmla="*/ 0 h 1078395"/>
                <a:gd name="connsiteX1" fmla="*/ 1808922 w 6607865"/>
                <a:gd name="connsiteY1" fmla="*/ 188843 h 1078395"/>
                <a:gd name="connsiteX2" fmla="*/ 3091070 w 6607865"/>
                <a:gd name="connsiteY2" fmla="*/ 664418 h 1078395"/>
                <a:gd name="connsiteX3" fmla="*/ 4780722 w 6607865"/>
                <a:gd name="connsiteY3" fmla="*/ 972530 h 1078395"/>
                <a:gd name="connsiteX4" fmla="*/ 6607865 w 6607865"/>
                <a:gd name="connsiteY4" fmla="*/ 1078395 h 107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7865" h="1078395">
                  <a:moveTo>
                    <a:pt x="0" y="0"/>
                  </a:moveTo>
                  <a:cubicBezTo>
                    <a:pt x="723762" y="11181"/>
                    <a:pt x="1314396" y="6868"/>
                    <a:pt x="1808922" y="188843"/>
                  </a:cubicBezTo>
                  <a:lnTo>
                    <a:pt x="3091070" y="664418"/>
                  </a:lnTo>
                  <a:lnTo>
                    <a:pt x="4780722" y="972530"/>
                  </a:lnTo>
                  <a:cubicBezTo>
                    <a:pt x="5332974" y="1070216"/>
                    <a:pt x="6054311" y="1076764"/>
                    <a:pt x="6607865" y="1078395"/>
                  </a:cubicBezTo>
                </a:path>
              </a:pathLst>
            </a:cu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760449" y="4360677"/>
              <a:ext cx="20602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Température</a:t>
              </a:r>
            </a:p>
          </p:txBody>
        </p:sp>
        <p:graphicFrame>
          <p:nvGraphicFramePr>
            <p:cNvPr id="50" name="Obje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41594078"/>
                </p:ext>
              </p:extLst>
            </p:nvPr>
          </p:nvGraphicFramePr>
          <p:xfrm>
            <a:off x="2881909" y="4619648"/>
            <a:ext cx="611187" cy="677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160" r:id="rId5" imgW="215640" imgH="228600" progId="">
                    <p:embed/>
                  </p:oleObj>
                </mc:Choice>
                <mc:Fallback>
                  <p:oleObj r:id="rId5" imgW="215640" imgH="228600" progId="">
                    <p:embed/>
                    <p:pic>
                      <p:nvPicPr>
                        <p:cNvPr id="24" name="Objet 2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881909" y="4619648"/>
                          <a:ext cx="611187" cy="6778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t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5043404"/>
                </p:ext>
              </p:extLst>
            </p:nvPr>
          </p:nvGraphicFramePr>
          <p:xfrm>
            <a:off x="4517980" y="5053893"/>
            <a:ext cx="663575" cy="733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161" r:id="rId7" imgW="228600" imgH="228600" progId="">
                    <p:embed/>
                  </p:oleObj>
                </mc:Choice>
                <mc:Fallback>
                  <p:oleObj r:id="rId7" imgW="228600" imgH="228600" progId="">
                    <p:embed/>
                    <p:pic>
                      <p:nvPicPr>
                        <p:cNvPr id="26" name="Objet 2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517980" y="5053893"/>
                          <a:ext cx="663575" cy="733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t 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6147325"/>
                </p:ext>
              </p:extLst>
            </p:nvPr>
          </p:nvGraphicFramePr>
          <p:xfrm>
            <a:off x="3900535" y="4730613"/>
            <a:ext cx="274350" cy="36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162" r:id="rId9" imgW="152280" imgH="203040" progId="">
                    <p:embed/>
                  </p:oleObj>
                </mc:Choice>
                <mc:Fallback>
                  <p:oleObj r:id="rId9" imgW="152280" imgH="203040" progId="">
                    <p:embed/>
                    <p:pic>
                      <p:nvPicPr>
                        <p:cNvPr id="27" name="Objet 2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900535" y="4730613"/>
                          <a:ext cx="274350" cy="36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0" name="Groupe 59"/>
          <p:cNvGrpSpPr/>
          <p:nvPr/>
        </p:nvGrpSpPr>
        <p:grpSpPr>
          <a:xfrm>
            <a:off x="2164625" y="3814517"/>
            <a:ext cx="1136050" cy="1343094"/>
            <a:chOff x="2774225" y="3622606"/>
            <a:chExt cx="1136050" cy="1343094"/>
          </a:xfrm>
        </p:grpSpPr>
        <p:sp>
          <p:nvSpPr>
            <p:cNvPr id="55" name="Forme libre 54"/>
            <p:cNvSpPr/>
            <p:nvPr/>
          </p:nvSpPr>
          <p:spPr>
            <a:xfrm>
              <a:off x="3126003" y="3622606"/>
              <a:ext cx="784272" cy="1343094"/>
            </a:xfrm>
            <a:custGeom>
              <a:avLst/>
              <a:gdLst>
                <a:gd name="connsiteX0" fmla="*/ 771525 w 771525"/>
                <a:gd name="connsiteY0" fmla="*/ 0 h 1343025"/>
                <a:gd name="connsiteX1" fmla="*/ 171450 w 771525"/>
                <a:gd name="connsiteY1" fmla="*/ 133350 h 1343025"/>
                <a:gd name="connsiteX2" fmla="*/ 0 w 771525"/>
                <a:gd name="connsiteY2" fmla="*/ 600075 h 1343025"/>
                <a:gd name="connsiteX3" fmla="*/ 285750 w 771525"/>
                <a:gd name="connsiteY3" fmla="*/ 1076325 h 1343025"/>
                <a:gd name="connsiteX4" fmla="*/ 723900 w 771525"/>
                <a:gd name="connsiteY4" fmla="*/ 1343025 h 1343025"/>
                <a:gd name="connsiteX0" fmla="*/ 774910 w 774910"/>
                <a:gd name="connsiteY0" fmla="*/ 0 h 1343025"/>
                <a:gd name="connsiteX1" fmla="*/ 174835 w 774910"/>
                <a:gd name="connsiteY1" fmla="*/ 133350 h 1343025"/>
                <a:gd name="connsiteX2" fmla="*/ 3385 w 774910"/>
                <a:gd name="connsiteY2" fmla="*/ 600075 h 1343025"/>
                <a:gd name="connsiteX3" fmla="*/ 289135 w 774910"/>
                <a:gd name="connsiteY3" fmla="*/ 1076325 h 1343025"/>
                <a:gd name="connsiteX4" fmla="*/ 727285 w 774910"/>
                <a:gd name="connsiteY4" fmla="*/ 1343025 h 1343025"/>
                <a:gd name="connsiteX0" fmla="*/ 797553 w 797553"/>
                <a:gd name="connsiteY0" fmla="*/ 0 h 1343025"/>
                <a:gd name="connsiteX1" fmla="*/ 197478 w 797553"/>
                <a:gd name="connsiteY1" fmla="*/ 133350 h 1343025"/>
                <a:gd name="connsiteX2" fmla="*/ 26028 w 797553"/>
                <a:gd name="connsiteY2" fmla="*/ 600075 h 1343025"/>
                <a:gd name="connsiteX3" fmla="*/ 311778 w 797553"/>
                <a:gd name="connsiteY3" fmla="*/ 1076325 h 1343025"/>
                <a:gd name="connsiteX4" fmla="*/ 749928 w 797553"/>
                <a:gd name="connsiteY4" fmla="*/ 1343025 h 1343025"/>
                <a:gd name="connsiteX0" fmla="*/ 797553 w 797553"/>
                <a:gd name="connsiteY0" fmla="*/ 0 h 1343025"/>
                <a:gd name="connsiteX1" fmla="*/ 197478 w 797553"/>
                <a:gd name="connsiteY1" fmla="*/ 133350 h 1343025"/>
                <a:gd name="connsiteX2" fmla="*/ 26028 w 797553"/>
                <a:gd name="connsiteY2" fmla="*/ 600075 h 1343025"/>
                <a:gd name="connsiteX3" fmla="*/ 311778 w 797553"/>
                <a:gd name="connsiteY3" fmla="*/ 1076325 h 1343025"/>
                <a:gd name="connsiteX4" fmla="*/ 749928 w 797553"/>
                <a:gd name="connsiteY4" fmla="*/ 1343025 h 1343025"/>
                <a:gd name="connsiteX0" fmla="*/ 797553 w 797553"/>
                <a:gd name="connsiteY0" fmla="*/ 0 h 1343025"/>
                <a:gd name="connsiteX1" fmla="*/ 197478 w 797553"/>
                <a:gd name="connsiteY1" fmla="*/ 133350 h 1343025"/>
                <a:gd name="connsiteX2" fmla="*/ 26028 w 797553"/>
                <a:gd name="connsiteY2" fmla="*/ 600075 h 1343025"/>
                <a:gd name="connsiteX3" fmla="*/ 749928 w 797553"/>
                <a:gd name="connsiteY3" fmla="*/ 1343025 h 1343025"/>
                <a:gd name="connsiteX0" fmla="*/ 771621 w 771621"/>
                <a:gd name="connsiteY0" fmla="*/ 0 h 1343025"/>
                <a:gd name="connsiteX1" fmla="*/ 96 w 771621"/>
                <a:gd name="connsiteY1" fmla="*/ 600075 h 1343025"/>
                <a:gd name="connsiteX2" fmla="*/ 723996 w 771621"/>
                <a:gd name="connsiteY2" fmla="*/ 1343025 h 1343025"/>
                <a:gd name="connsiteX0" fmla="*/ 787492 w 787492"/>
                <a:gd name="connsiteY0" fmla="*/ 0 h 1343025"/>
                <a:gd name="connsiteX1" fmla="*/ 92 w 787492"/>
                <a:gd name="connsiteY1" fmla="*/ 406400 h 1343025"/>
                <a:gd name="connsiteX2" fmla="*/ 739867 w 787492"/>
                <a:gd name="connsiteY2" fmla="*/ 1343025 h 1343025"/>
                <a:gd name="connsiteX0" fmla="*/ 787492 w 787492"/>
                <a:gd name="connsiteY0" fmla="*/ 103 h 1343128"/>
                <a:gd name="connsiteX1" fmla="*/ 92 w 787492"/>
                <a:gd name="connsiteY1" fmla="*/ 406503 h 1343128"/>
                <a:gd name="connsiteX2" fmla="*/ 739867 w 787492"/>
                <a:gd name="connsiteY2" fmla="*/ 1343128 h 1343128"/>
                <a:gd name="connsiteX0" fmla="*/ 784318 w 784318"/>
                <a:gd name="connsiteY0" fmla="*/ 69 h 1343094"/>
                <a:gd name="connsiteX1" fmla="*/ 93 w 784318"/>
                <a:gd name="connsiteY1" fmla="*/ 504894 h 1343094"/>
                <a:gd name="connsiteX2" fmla="*/ 736693 w 784318"/>
                <a:gd name="connsiteY2" fmla="*/ 1343094 h 1343094"/>
                <a:gd name="connsiteX0" fmla="*/ 784272 w 784272"/>
                <a:gd name="connsiteY0" fmla="*/ 69 h 1343094"/>
                <a:gd name="connsiteX1" fmla="*/ 47 w 784272"/>
                <a:gd name="connsiteY1" fmla="*/ 504894 h 1343094"/>
                <a:gd name="connsiteX2" fmla="*/ 736647 w 784272"/>
                <a:gd name="connsiteY2" fmla="*/ 1343094 h 1343094"/>
                <a:gd name="connsiteX0" fmla="*/ 784272 w 784272"/>
                <a:gd name="connsiteY0" fmla="*/ 69 h 1343094"/>
                <a:gd name="connsiteX1" fmla="*/ 47 w 784272"/>
                <a:gd name="connsiteY1" fmla="*/ 504894 h 1343094"/>
                <a:gd name="connsiteX2" fmla="*/ 736647 w 784272"/>
                <a:gd name="connsiteY2" fmla="*/ 1343094 h 134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4272" h="1343094">
                  <a:moveTo>
                    <a:pt x="784272" y="69"/>
                  </a:moveTo>
                  <a:cubicBezTo>
                    <a:pt x="331438" y="-5090"/>
                    <a:pt x="-4523" y="280963"/>
                    <a:pt x="47" y="504894"/>
                  </a:cubicBezTo>
                  <a:cubicBezTo>
                    <a:pt x="7985" y="893832"/>
                    <a:pt x="428672" y="1149419"/>
                    <a:pt x="736647" y="1343094"/>
                  </a:cubicBezTo>
                </a:path>
              </a:pathLst>
            </a:custGeom>
            <a:noFill/>
            <a:ln w="1905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56" name="Obje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338784"/>
                </p:ext>
              </p:extLst>
            </p:nvPr>
          </p:nvGraphicFramePr>
          <p:xfrm>
            <a:off x="2774225" y="3976290"/>
            <a:ext cx="370700" cy="28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163" r:id="rId11" imgW="291960" imgH="203040" progId="">
                    <p:embed/>
                  </p:oleObj>
                </mc:Choice>
                <mc:Fallback>
                  <p:oleObj r:id="rId11" imgW="291960" imgH="203040" progId="">
                    <p:embed/>
                    <p:pic>
                      <p:nvPicPr>
                        <p:cNvPr id="32" name="Objet 31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774225" y="3976290"/>
                          <a:ext cx="370700" cy="288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3" name="Obje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305863"/>
              </p:ext>
            </p:extLst>
          </p:nvPr>
        </p:nvGraphicFramePr>
        <p:xfrm>
          <a:off x="7575550" y="1724025"/>
          <a:ext cx="1797050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64" r:id="rId13" imgW="1473120" imgH="787320" progId="">
                  <p:embed/>
                </p:oleObj>
              </mc:Choice>
              <mc:Fallback>
                <p:oleObj r:id="rId13" imgW="1473120" imgH="787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575550" y="1724025"/>
                        <a:ext cx="1797050" cy="1044575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  <a:alpha val="20000"/>
                        </a:schemeClr>
                      </a:solidFill>
                      <a:ln>
                        <a:solidFill>
                          <a:srgbClr val="5B9BD5">
                            <a:shade val="50000"/>
                          </a:srgb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473029"/>
              </p:ext>
            </p:extLst>
          </p:nvPr>
        </p:nvGraphicFramePr>
        <p:xfrm>
          <a:off x="7018350" y="2746011"/>
          <a:ext cx="4333875" cy="106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65" r:id="rId15" imgW="2387520" imgH="583920" progId="">
                  <p:embed/>
                </p:oleObj>
              </mc:Choice>
              <mc:Fallback>
                <p:oleObj r:id="rId15" imgW="2387520" imgH="583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018350" y="2746011"/>
                        <a:ext cx="4333875" cy="1065213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  <a:alpha val="20000"/>
                        </a:schemeClr>
                      </a:solidFill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Rectangle à coins arrondis 64"/>
          <p:cNvSpPr/>
          <p:nvPr/>
        </p:nvSpPr>
        <p:spPr>
          <a:xfrm>
            <a:off x="7619840" y="4812869"/>
            <a:ext cx="752475" cy="252000"/>
          </a:xfrm>
          <a:prstGeom prst="round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à coins arrondis 65"/>
          <p:cNvSpPr/>
          <p:nvPr/>
        </p:nvSpPr>
        <p:spPr>
          <a:xfrm>
            <a:off x="10315575" y="4774769"/>
            <a:ext cx="1181100" cy="270000"/>
          </a:xfrm>
          <a:prstGeom prst="round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à coins arrondis 66"/>
          <p:cNvSpPr/>
          <p:nvPr/>
        </p:nvSpPr>
        <p:spPr>
          <a:xfrm>
            <a:off x="8933537" y="5104547"/>
            <a:ext cx="313103" cy="610581"/>
          </a:xfrm>
          <a:prstGeom prst="round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à coins arrondis 67"/>
          <p:cNvSpPr/>
          <p:nvPr/>
        </p:nvSpPr>
        <p:spPr>
          <a:xfrm>
            <a:off x="9799345" y="3406905"/>
            <a:ext cx="1520017" cy="373205"/>
          </a:xfrm>
          <a:prstGeom prst="round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à coins arrondis 68"/>
          <p:cNvSpPr/>
          <p:nvPr/>
        </p:nvSpPr>
        <p:spPr>
          <a:xfrm>
            <a:off x="7118585" y="5104548"/>
            <a:ext cx="400036" cy="252000"/>
          </a:xfrm>
          <a:prstGeom prst="round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à coins arrondis 69"/>
          <p:cNvSpPr/>
          <p:nvPr/>
        </p:nvSpPr>
        <p:spPr>
          <a:xfrm>
            <a:off x="8933537" y="4812869"/>
            <a:ext cx="313103" cy="252000"/>
          </a:xfrm>
          <a:prstGeom prst="round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à coins arrondis 70"/>
          <p:cNvSpPr/>
          <p:nvPr/>
        </p:nvSpPr>
        <p:spPr>
          <a:xfrm>
            <a:off x="10315575" y="5096835"/>
            <a:ext cx="1181100" cy="271521"/>
          </a:xfrm>
          <a:prstGeom prst="round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à coins arrondis 71"/>
          <p:cNvSpPr/>
          <p:nvPr/>
        </p:nvSpPr>
        <p:spPr>
          <a:xfrm>
            <a:off x="10315575" y="5420422"/>
            <a:ext cx="1181100" cy="271521"/>
          </a:xfrm>
          <a:prstGeom prst="round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à coins arrondis 72"/>
          <p:cNvSpPr/>
          <p:nvPr/>
        </p:nvSpPr>
        <p:spPr>
          <a:xfrm>
            <a:off x="7118585" y="5429788"/>
            <a:ext cx="400036" cy="252000"/>
          </a:xfrm>
          <a:prstGeom prst="round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à coins arrondis 73"/>
          <p:cNvSpPr/>
          <p:nvPr/>
        </p:nvSpPr>
        <p:spPr>
          <a:xfrm>
            <a:off x="10315575" y="5744008"/>
            <a:ext cx="1181100" cy="271521"/>
          </a:xfrm>
          <a:prstGeom prst="round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à coins arrondis 74"/>
          <p:cNvSpPr/>
          <p:nvPr/>
        </p:nvSpPr>
        <p:spPr>
          <a:xfrm>
            <a:off x="7118585" y="5755028"/>
            <a:ext cx="400036" cy="252000"/>
          </a:xfrm>
          <a:prstGeom prst="round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ZoneTexte 76"/>
          <p:cNvSpPr txBox="1"/>
          <p:nvPr/>
        </p:nvSpPr>
        <p:spPr>
          <a:xfrm>
            <a:off x="523876" y="1344231"/>
            <a:ext cx="8778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Enthalpie de réaction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: au niveau de l’interphase</a:t>
            </a:r>
          </a:p>
        </p:txBody>
      </p:sp>
      <p:graphicFrame>
        <p:nvGraphicFramePr>
          <p:cNvPr id="78" name="Obje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219617"/>
              </p:ext>
            </p:extLst>
          </p:nvPr>
        </p:nvGraphicFramePr>
        <p:xfrm>
          <a:off x="7018350" y="3979035"/>
          <a:ext cx="167957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66" r:id="rId17" imgW="1409400" imgH="482400" progId="">
                  <p:embed/>
                </p:oleObj>
              </mc:Choice>
              <mc:Fallback>
                <p:oleObj r:id="rId17" imgW="1409400" imgH="482400" progId="">
                  <p:embed/>
                  <p:pic>
                    <p:nvPicPr>
                      <p:cNvPr id="63" name="Objet 62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018350" y="3979035"/>
                        <a:ext cx="1679575" cy="588963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  <a:alpha val="20000"/>
                        </a:schemeClr>
                      </a:solidFill>
                      <a:ln>
                        <a:solidFill>
                          <a:srgbClr val="5B9BD5">
                            <a:shade val="50000"/>
                          </a:srgb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ZoneTexte 78"/>
          <p:cNvSpPr txBox="1"/>
          <p:nvPr/>
        </p:nvSpPr>
        <p:spPr>
          <a:xfrm>
            <a:off x="8805386" y="1813662"/>
            <a:ext cx="1948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Problème de conduction</a:t>
            </a:r>
          </a:p>
          <a:p>
            <a:pPr algn="ctr"/>
            <a:r>
              <a:rPr lang="fr-FR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‘</a:t>
            </a:r>
            <a:r>
              <a:rPr lang="fr-FR" sz="1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COND</a:t>
            </a:r>
            <a:r>
              <a:rPr lang="fr-FR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’</a:t>
            </a:r>
            <a:r>
              <a:rPr lang="fr-FR" sz="1200" dirty="0" smtClean="0"/>
              <a:t>  (</a:t>
            </a:r>
            <a:r>
              <a:rPr lang="fr-FR" sz="1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‘JOINT’</a:t>
            </a:r>
            <a:r>
              <a:rPr lang="fr-FR" sz="1200" dirty="0" smtClean="0"/>
              <a:t>)</a:t>
            </a:r>
            <a:endParaRPr lang="fr-FR" sz="1200" dirty="0"/>
          </a:p>
        </p:txBody>
      </p:sp>
      <p:sp>
        <p:nvSpPr>
          <p:cNvPr id="80" name="ZoneTexte 79"/>
          <p:cNvSpPr txBox="1"/>
          <p:nvPr/>
        </p:nvSpPr>
        <p:spPr>
          <a:xfrm>
            <a:off x="8805387" y="4042684"/>
            <a:ext cx="1948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Problème de conduction</a:t>
            </a:r>
          </a:p>
          <a:p>
            <a:pPr algn="ctr"/>
            <a:r>
              <a:rPr lang="fr-FR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‘</a:t>
            </a:r>
            <a:r>
              <a:rPr lang="fr-FR" sz="1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COND</a:t>
            </a:r>
            <a:r>
              <a:rPr lang="fr-FR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’</a:t>
            </a:r>
            <a:r>
              <a:rPr lang="fr-FR" sz="1200" dirty="0"/>
              <a:t> (</a:t>
            </a:r>
            <a:r>
              <a:rPr lang="fr-FR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‘JOINT’</a:t>
            </a:r>
            <a:r>
              <a:rPr lang="fr-FR" sz="1200" dirty="0"/>
              <a:t>)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142117" y="2691827"/>
            <a:ext cx="6811552" cy="2086382"/>
            <a:chOff x="142117" y="2691827"/>
            <a:chExt cx="6811552" cy="2086382"/>
          </a:xfrm>
        </p:grpSpPr>
        <p:grpSp>
          <p:nvGrpSpPr>
            <p:cNvPr id="6" name="Groupe 5"/>
            <p:cNvGrpSpPr/>
            <p:nvPr/>
          </p:nvGrpSpPr>
          <p:grpSpPr>
            <a:xfrm>
              <a:off x="142117" y="2691827"/>
              <a:ext cx="6811552" cy="2086382"/>
              <a:chOff x="760449" y="2507044"/>
              <a:chExt cx="6811552" cy="2086382"/>
            </a:xfrm>
          </p:grpSpPr>
          <p:sp>
            <p:nvSpPr>
              <p:cNvPr id="40" name="Forme libre 39"/>
              <p:cNvSpPr/>
              <p:nvPr/>
            </p:nvSpPr>
            <p:spPr>
              <a:xfrm>
                <a:off x="828592" y="2774467"/>
                <a:ext cx="3083756" cy="684487"/>
              </a:xfrm>
              <a:custGeom>
                <a:avLst/>
                <a:gdLst>
                  <a:gd name="connsiteX0" fmla="*/ 0 w 3101009"/>
                  <a:gd name="connsiteY0" fmla="*/ 0 h 675860"/>
                  <a:gd name="connsiteX1" fmla="*/ 566530 w 3101009"/>
                  <a:gd name="connsiteY1" fmla="*/ 9939 h 675860"/>
                  <a:gd name="connsiteX2" fmla="*/ 1381539 w 3101009"/>
                  <a:gd name="connsiteY2" fmla="*/ 79513 h 675860"/>
                  <a:gd name="connsiteX3" fmla="*/ 1808922 w 3101009"/>
                  <a:gd name="connsiteY3" fmla="*/ 188843 h 675860"/>
                  <a:gd name="connsiteX4" fmla="*/ 3101009 w 3101009"/>
                  <a:gd name="connsiteY4" fmla="*/ 675860 h 675860"/>
                  <a:gd name="connsiteX0" fmla="*/ 0 w 3101009"/>
                  <a:gd name="connsiteY0" fmla="*/ 0 h 675860"/>
                  <a:gd name="connsiteX1" fmla="*/ 566530 w 3101009"/>
                  <a:gd name="connsiteY1" fmla="*/ 9939 h 675860"/>
                  <a:gd name="connsiteX2" fmla="*/ 1381539 w 3101009"/>
                  <a:gd name="connsiteY2" fmla="*/ 79513 h 675860"/>
                  <a:gd name="connsiteX3" fmla="*/ 1808922 w 3101009"/>
                  <a:gd name="connsiteY3" fmla="*/ 188843 h 675860"/>
                  <a:gd name="connsiteX4" fmla="*/ 3101009 w 3101009"/>
                  <a:gd name="connsiteY4" fmla="*/ 675860 h 675860"/>
                  <a:gd name="connsiteX0" fmla="*/ 0 w 3101009"/>
                  <a:gd name="connsiteY0" fmla="*/ 0 h 675860"/>
                  <a:gd name="connsiteX1" fmla="*/ 566530 w 3101009"/>
                  <a:gd name="connsiteY1" fmla="*/ 9939 h 675860"/>
                  <a:gd name="connsiteX2" fmla="*/ 1381539 w 3101009"/>
                  <a:gd name="connsiteY2" fmla="*/ 79513 h 675860"/>
                  <a:gd name="connsiteX3" fmla="*/ 1808922 w 3101009"/>
                  <a:gd name="connsiteY3" fmla="*/ 188843 h 675860"/>
                  <a:gd name="connsiteX4" fmla="*/ 3101009 w 3101009"/>
                  <a:gd name="connsiteY4" fmla="*/ 675860 h 675860"/>
                  <a:gd name="connsiteX0" fmla="*/ 0 w 3101009"/>
                  <a:gd name="connsiteY0" fmla="*/ 0 h 675860"/>
                  <a:gd name="connsiteX1" fmla="*/ 566530 w 3101009"/>
                  <a:gd name="connsiteY1" fmla="*/ 9939 h 675860"/>
                  <a:gd name="connsiteX2" fmla="*/ 1381539 w 3101009"/>
                  <a:gd name="connsiteY2" fmla="*/ 79513 h 675860"/>
                  <a:gd name="connsiteX3" fmla="*/ 1808922 w 3101009"/>
                  <a:gd name="connsiteY3" fmla="*/ 188843 h 675860"/>
                  <a:gd name="connsiteX4" fmla="*/ 3101009 w 3101009"/>
                  <a:gd name="connsiteY4" fmla="*/ 675860 h 675860"/>
                  <a:gd name="connsiteX0" fmla="*/ 0 w 3101009"/>
                  <a:gd name="connsiteY0" fmla="*/ 0 h 675860"/>
                  <a:gd name="connsiteX1" fmla="*/ 566530 w 3101009"/>
                  <a:gd name="connsiteY1" fmla="*/ 9939 h 675860"/>
                  <a:gd name="connsiteX2" fmla="*/ 1381539 w 3101009"/>
                  <a:gd name="connsiteY2" fmla="*/ 79513 h 675860"/>
                  <a:gd name="connsiteX3" fmla="*/ 1808922 w 3101009"/>
                  <a:gd name="connsiteY3" fmla="*/ 188843 h 675860"/>
                  <a:gd name="connsiteX4" fmla="*/ 3101009 w 3101009"/>
                  <a:gd name="connsiteY4" fmla="*/ 675860 h 675860"/>
                  <a:gd name="connsiteX0" fmla="*/ 0 w 3101009"/>
                  <a:gd name="connsiteY0" fmla="*/ 0 h 675860"/>
                  <a:gd name="connsiteX1" fmla="*/ 566530 w 3101009"/>
                  <a:gd name="connsiteY1" fmla="*/ 9939 h 675860"/>
                  <a:gd name="connsiteX2" fmla="*/ 1808922 w 3101009"/>
                  <a:gd name="connsiteY2" fmla="*/ 188843 h 675860"/>
                  <a:gd name="connsiteX3" fmla="*/ 3101009 w 3101009"/>
                  <a:gd name="connsiteY3" fmla="*/ 675860 h 675860"/>
                  <a:gd name="connsiteX0" fmla="*/ 0 w 3101009"/>
                  <a:gd name="connsiteY0" fmla="*/ 0 h 675860"/>
                  <a:gd name="connsiteX1" fmla="*/ 566530 w 3101009"/>
                  <a:gd name="connsiteY1" fmla="*/ 9939 h 675860"/>
                  <a:gd name="connsiteX2" fmla="*/ 1808922 w 3101009"/>
                  <a:gd name="connsiteY2" fmla="*/ 188843 h 675860"/>
                  <a:gd name="connsiteX3" fmla="*/ 3101009 w 3101009"/>
                  <a:gd name="connsiteY3" fmla="*/ 675860 h 675860"/>
                  <a:gd name="connsiteX0" fmla="*/ 0 w 3101009"/>
                  <a:gd name="connsiteY0" fmla="*/ 0 h 675860"/>
                  <a:gd name="connsiteX1" fmla="*/ 566530 w 3101009"/>
                  <a:gd name="connsiteY1" fmla="*/ 9939 h 675860"/>
                  <a:gd name="connsiteX2" fmla="*/ 1808922 w 3101009"/>
                  <a:gd name="connsiteY2" fmla="*/ 188843 h 675860"/>
                  <a:gd name="connsiteX3" fmla="*/ 3101009 w 3101009"/>
                  <a:gd name="connsiteY3" fmla="*/ 675860 h 675860"/>
                  <a:gd name="connsiteX0" fmla="*/ 0 w 3101009"/>
                  <a:gd name="connsiteY0" fmla="*/ 0 h 675860"/>
                  <a:gd name="connsiteX1" fmla="*/ 566530 w 3101009"/>
                  <a:gd name="connsiteY1" fmla="*/ 9939 h 675860"/>
                  <a:gd name="connsiteX2" fmla="*/ 1808922 w 3101009"/>
                  <a:gd name="connsiteY2" fmla="*/ 188843 h 675860"/>
                  <a:gd name="connsiteX3" fmla="*/ 3101009 w 3101009"/>
                  <a:gd name="connsiteY3" fmla="*/ 675860 h 675860"/>
                  <a:gd name="connsiteX0" fmla="*/ 0 w 3101009"/>
                  <a:gd name="connsiteY0" fmla="*/ 0 h 675860"/>
                  <a:gd name="connsiteX1" fmla="*/ 1808922 w 3101009"/>
                  <a:gd name="connsiteY1" fmla="*/ 188843 h 675860"/>
                  <a:gd name="connsiteX2" fmla="*/ 3101009 w 3101009"/>
                  <a:gd name="connsiteY2" fmla="*/ 675860 h 675860"/>
                  <a:gd name="connsiteX0" fmla="*/ 0 w 3101009"/>
                  <a:gd name="connsiteY0" fmla="*/ 0 h 675860"/>
                  <a:gd name="connsiteX1" fmla="*/ 1808922 w 3101009"/>
                  <a:gd name="connsiteY1" fmla="*/ 188843 h 675860"/>
                  <a:gd name="connsiteX2" fmla="*/ 3101009 w 3101009"/>
                  <a:gd name="connsiteY2" fmla="*/ 675860 h 675860"/>
                  <a:gd name="connsiteX0" fmla="*/ 0 w 3101009"/>
                  <a:gd name="connsiteY0" fmla="*/ 0 h 675860"/>
                  <a:gd name="connsiteX1" fmla="*/ 1808922 w 3101009"/>
                  <a:gd name="connsiteY1" fmla="*/ 188843 h 675860"/>
                  <a:gd name="connsiteX2" fmla="*/ 3101009 w 3101009"/>
                  <a:gd name="connsiteY2" fmla="*/ 675860 h 675860"/>
                  <a:gd name="connsiteX0" fmla="*/ 0 w 3101009"/>
                  <a:gd name="connsiteY0" fmla="*/ 0 h 675860"/>
                  <a:gd name="connsiteX1" fmla="*/ 1808922 w 3101009"/>
                  <a:gd name="connsiteY1" fmla="*/ 188843 h 675860"/>
                  <a:gd name="connsiteX2" fmla="*/ 3101009 w 3101009"/>
                  <a:gd name="connsiteY2" fmla="*/ 675860 h 675860"/>
                  <a:gd name="connsiteX0" fmla="*/ 0 w 3101009"/>
                  <a:gd name="connsiteY0" fmla="*/ 0 h 675860"/>
                  <a:gd name="connsiteX1" fmla="*/ 1808922 w 3101009"/>
                  <a:gd name="connsiteY1" fmla="*/ 188843 h 675860"/>
                  <a:gd name="connsiteX2" fmla="*/ 3101009 w 3101009"/>
                  <a:gd name="connsiteY2" fmla="*/ 675860 h 675860"/>
                  <a:gd name="connsiteX0" fmla="*/ 0 w 3083756"/>
                  <a:gd name="connsiteY0" fmla="*/ 0 h 684487"/>
                  <a:gd name="connsiteX1" fmla="*/ 1791669 w 3083756"/>
                  <a:gd name="connsiteY1" fmla="*/ 197470 h 684487"/>
                  <a:gd name="connsiteX2" fmla="*/ 3083756 w 3083756"/>
                  <a:gd name="connsiteY2" fmla="*/ 684487 h 684487"/>
                  <a:gd name="connsiteX0" fmla="*/ 0 w 3083756"/>
                  <a:gd name="connsiteY0" fmla="*/ 0 h 684487"/>
                  <a:gd name="connsiteX1" fmla="*/ 1791669 w 3083756"/>
                  <a:gd name="connsiteY1" fmla="*/ 197470 h 684487"/>
                  <a:gd name="connsiteX2" fmla="*/ 3083756 w 3083756"/>
                  <a:gd name="connsiteY2" fmla="*/ 684487 h 684487"/>
                  <a:gd name="connsiteX0" fmla="*/ 0 w 3083756"/>
                  <a:gd name="connsiteY0" fmla="*/ 0 h 684487"/>
                  <a:gd name="connsiteX1" fmla="*/ 1791669 w 3083756"/>
                  <a:gd name="connsiteY1" fmla="*/ 197470 h 684487"/>
                  <a:gd name="connsiteX2" fmla="*/ 3083756 w 3083756"/>
                  <a:gd name="connsiteY2" fmla="*/ 684487 h 684487"/>
                  <a:gd name="connsiteX0" fmla="*/ 0 w 3083756"/>
                  <a:gd name="connsiteY0" fmla="*/ 0 h 684487"/>
                  <a:gd name="connsiteX1" fmla="*/ 1791669 w 3083756"/>
                  <a:gd name="connsiteY1" fmla="*/ 197470 h 684487"/>
                  <a:gd name="connsiteX2" fmla="*/ 3083756 w 3083756"/>
                  <a:gd name="connsiteY2" fmla="*/ 684487 h 684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83756" h="684487">
                    <a:moveTo>
                      <a:pt x="0" y="0"/>
                    </a:moveTo>
                    <a:cubicBezTo>
                      <a:pt x="932484" y="1242"/>
                      <a:pt x="1299453" y="10677"/>
                      <a:pt x="1791669" y="197470"/>
                    </a:cubicBezTo>
                    <a:lnTo>
                      <a:pt x="3083756" y="684487"/>
                    </a:lnTo>
                  </a:path>
                </a:pathLst>
              </a:custGeom>
              <a:noFill/>
              <a:ln w="381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ZoneTexte 40"/>
              <p:cNvSpPr txBox="1"/>
              <p:nvPr/>
            </p:nvSpPr>
            <p:spPr>
              <a:xfrm>
                <a:off x="760449" y="2507044"/>
                <a:ext cx="20602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</a:rPr>
                  <a:t>Concentration espèce 1</a:t>
                </a:r>
              </a:p>
            </p:txBody>
          </p:sp>
          <p:sp>
            <p:nvSpPr>
              <p:cNvPr id="42" name="Forme libre 41"/>
              <p:cNvSpPr/>
              <p:nvPr/>
            </p:nvSpPr>
            <p:spPr>
              <a:xfrm>
                <a:off x="3910275" y="3832226"/>
                <a:ext cx="3495674" cy="495300"/>
              </a:xfrm>
              <a:custGeom>
                <a:avLst/>
                <a:gdLst>
                  <a:gd name="connsiteX0" fmla="*/ 0 w 3505200"/>
                  <a:gd name="connsiteY0" fmla="*/ 0 h 428625"/>
                  <a:gd name="connsiteX1" fmla="*/ 1685925 w 3505200"/>
                  <a:gd name="connsiteY1" fmla="*/ 333375 h 428625"/>
                  <a:gd name="connsiteX2" fmla="*/ 3505200 w 3505200"/>
                  <a:gd name="connsiteY2" fmla="*/ 428625 h 428625"/>
                  <a:gd name="connsiteX0" fmla="*/ 0 w 3505200"/>
                  <a:gd name="connsiteY0" fmla="*/ 0 h 428625"/>
                  <a:gd name="connsiteX1" fmla="*/ 1685925 w 3505200"/>
                  <a:gd name="connsiteY1" fmla="*/ 333375 h 428625"/>
                  <a:gd name="connsiteX2" fmla="*/ 3505200 w 3505200"/>
                  <a:gd name="connsiteY2" fmla="*/ 428625 h 428625"/>
                  <a:gd name="connsiteX0" fmla="*/ 0 w 3505200"/>
                  <a:gd name="connsiteY0" fmla="*/ 0 h 429627"/>
                  <a:gd name="connsiteX1" fmla="*/ 1685925 w 3505200"/>
                  <a:gd name="connsiteY1" fmla="*/ 333375 h 429627"/>
                  <a:gd name="connsiteX2" fmla="*/ 3505200 w 3505200"/>
                  <a:gd name="connsiteY2" fmla="*/ 428625 h 429627"/>
                  <a:gd name="connsiteX0" fmla="*/ 0 w 3505200"/>
                  <a:gd name="connsiteY0" fmla="*/ 0 h 431519"/>
                  <a:gd name="connsiteX1" fmla="*/ 1685925 w 3505200"/>
                  <a:gd name="connsiteY1" fmla="*/ 333375 h 431519"/>
                  <a:gd name="connsiteX2" fmla="*/ 3505200 w 3505200"/>
                  <a:gd name="connsiteY2" fmla="*/ 428625 h 431519"/>
                  <a:gd name="connsiteX0" fmla="*/ 0 w 3505200"/>
                  <a:gd name="connsiteY0" fmla="*/ 0 h 431519"/>
                  <a:gd name="connsiteX1" fmla="*/ 1685925 w 3505200"/>
                  <a:gd name="connsiteY1" fmla="*/ 333375 h 431519"/>
                  <a:gd name="connsiteX2" fmla="*/ 3505200 w 3505200"/>
                  <a:gd name="connsiteY2" fmla="*/ 428625 h 431519"/>
                  <a:gd name="connsiteX0" fmla="*/ 0 w 3505200"/>
                  <a:gd name="connsiteY0" fmla="*/ 0 h 431519"/>
                  <a:gd name="connsiteX1" fmla="*/ 1685925 w 3505200"/>
                  <a:gd name="connsiteY1" fmla="*/ 333375 h 431519"/>
                  <a:gd name="connsiteX2" fmla="*/ 3505200 w 3505200"/>
                  <a:gd name="connsiteY2" fmla="*/ 428625 h 431519"/>
                  <a:gd name="connsiteX0" fmla="*/ 0 w 3505200"/>
                  <a:gd name="connsiteY0" fmla="*/ 0 h 431519"/>
                  <a:gd name="connsiteX1" fmla="*/ 1685925 w 3505200"/>
                  <a:gd name="connsiteY1" fmla="*/ 333375 h 431519"/>
                  <a:gd name="connsiteX2" fmla="*/ 3505200 w 3505200"/>
                  <a:gd name="connsiteY2" fmla="*/ 428625 h 431519"/>
                  <a:gd name="connsiteX0" fmla="*/ 0 w 3505200"/>
                  <a:gd name="connsiteY0" fmla="*/ 0 h 431519"/>
                  <a:gd name="connsiteX1" fmla="*/ 1685925 w 3505200"/>
                  <a:gd name="connsiteY1" fmla="*/ 333375 h 431519"/>
                  <a:gd name="connsiteX2" fmla="*/ 3505200 w 3505200"/>
                  <a:gd name="connsiteY2" fmla="*/ 428625 h 431519"/>
                  <a:gd name="connsiteX0" fmla="*/ 0 w 3505200"/>
                  <a:gd name="connsiteY0" fmla="*/ 0 h 429518"/>
                  <a:gd name="connsiteX1" fmla="*/ 1685925 w 3505200"/>
                  <a:gd name="connsiteY1" fmla="*/ 333375 h 429518"/>
                  <a:gd name="connsiteX2" fmla="*/ 3505200 w 3505200"/>
                  <a:gd name="connsiteY2" fmla="*/ 428625 h 429518"/>
                  <a:gd name="connsiteX0" fmla="*/ 0 w 3505200"/>
                  <a:gd name="connsiteY0" fmla="*/ 0 h 439246"/>
                  <a:gd name="connsiteX1" fmla="*/ 1685925 w 3505200"/>
                  <a:gd name="connsiteY1" fmla="*/ 333375 h 439246"/>
                  <a:gd name="connsiteX2" fmla="*/ 3505200 w 3505200"/>
                  <a:gd name="connsiteY2" fmla="*/ 428625 h 439246"/>
                  <a:gd name="connsiteX0" fmla="*/ 0 w 3505200"/>
                  <a:gd name="connsiteY0" fmla="*/ 0 h 437609"/>
                  <a:gd name="connsiteX1" fmla="*/ 1685925 w 3505200"/>
                  <a:gd name="connsiteY1" fmla="*/ 333375 h 437609"/>
                  <a:gd name="connsiteX2" fmla="*/ 3505200 w 3505200"/>
                  <a:gd name="connsiteY2" fmla="*/ 428625 h 437609"/>
                  <a:gd name="connsiteX0" fmla="*/ 0 w 3495675"/>
                  <a:gd name="connsiteY0" fmla="*/ 0 h 505206"/>
                  <a:gd name="connsiteX1" fmla="*/ 1685925 w 3495675"/>
                  <a:gd name="connsiteY1" fmla="*/ 333375 h 505206"/>
                  <a:gd name="connsiteX2" fmla="*/ 3495675 w 3495675"/>
                  <a:gd name="connsiteY2" fmla="*/ 504825 h 505206"/>
                  <a:gd name="connsiteX0" fmla="*/ 0 w 3495675"/>
                  <a:gd name="connsiteY0" fmla="*/ 0 h 506601"/>
                  <a:gd name="connsiteX1" fmla="*/ 1685925 w 3495675"/>
                  <a:gd name="connsiteY1" fmla="*/ 333375 h 506601"/>
                  <a:gd name="connsiteX2" fmla="*/ 3495675 w 3495675"/>
                  <a:gd name="connsiteY2" fmla="*/ 504825 h 506601"/>
                  <a:gd name="connsiteX0" fmla="*/ 0 w 3495675"/>
                  <a:gd name="connsiteY0" fmla="*/ 0 h 504825"/>
                  <a:gd name="connsiteX1" fmla="*/ 1685925 w 3495675"/>
                  <a:gd name="connsiteY1" fmla="*/ 333375 h 504825"/>
                  <a:gd name="connsiteX2" fmla="*/ 3495675 w 3495675"/>
                  <a:gd name="connsiteY2" fmla="*/ 504825 h 504825"/>
                  <a:gd name="connsiteX0" fmla="*/ 0 w 3486150"/>
                  <a:gd name="connsiteY0" fmla="*/ 0 h 447675"/>
                  <a:gd name="connsiteX1" fmla="*/ 1685925 w 3486150"/>
                  <a:gd name="connsiteY1" fmla="*/ 333375 h 447675"/>
                  <a:gd name="connsiteX2" fmla="*/ 3486150 w 3486150"/>
                  <a:gd name="connsiteY2" fmla="*/ 447675 h 447675"/>
                  <a:gd name="connsiteX0" fmla="*/ 0 w 3486150"/>
                  <a:gd name="connsiteY0" fmla="*/ 0 h 447675"/>
                  <a:gd name="connsiteX1" fmla="*/ 1685925 w 3486150"/>
                  <a:gd name="connsiteY1" fmla="*/ 333375 h 447675"/>
                  <a:gd name="connsiteX2" fmla="*/ 3486150 w 3486150"/>
                  <a:gd name="connsiteY2" fmla="*/ 447675 h 447675"/>
                  <a:gd name="connsiteX0" fmla="*/ 0 w 3486150"/>
                  <a:gd name="connsiteY0" fmla="*/ 0 h 447675"/>
                  <a:gd name="connsiteX1" fmla="*/ 1685925 w 3486150"/>
                  <a:gd name="connsiteY1" fmla="*/ 333375 h 447675"/>
                  <a:gd name="connsiteX2" fmla="*/ 3486150 w 3486150"/>
                  <a:gd name="connsiteY2" fmla="*/ 447675 h 447675"/>
                  <a:gd name="connsiteX0" fmla="*/ 0 w 3486150"/>
                  <a:gd name="connsiteY0" fmla="*/ 0 h 447675"/>
                  <a:gd name="connsiteX1" fmla="*/ 1685925 w 3486150"/>
                  <a:gd name="connsiteY1" fmla="*/ 333375 h 447675"/>
                  <a:gd name="connsiteX2" fmla="*/ 3486150 w 3486150"/>
                  <a:gd name="connsiteY2" fmla="*/ 447675 h 447675"/>
                  <a:gd name="connsiteX0" fmla="*/ 0 w 3486150"/>
                  <a:gd name="connsiteY0" fmla="*/ 0 h 470032"/>
                  <a:gd name="connsiteX1" fmla="*/ 1685925 w 3486150"/>
                  <a:gd name="connsiteY1" fmla="*/ 333375 h 470032"/>
                  <a:gd name="connsiteX2" fmla="*/ 3486150 w 3486150"/>
                  <a:gd name="connsiteY2" fmla="*/ 447675 h 470032"/>
                  <a:gd name="connsiteX0" fmla="*/ 0 w 3495675"/>
                  <a:gd name="connsiteY0" fmla="*/ 0 h 533400"/>
                  <a:gd name="connsiteX1" fmla="*/ 1685925 w 3495675"/>
                  <a:gd name="connsiteY1" fmla="*/ 333375 h 533400"/>
                  <a:gd name="connsiteX2" fmla="*/ 3495675 w 3495675"/>
                  <a:gd name="connsiteY2" fmla="*/ 533400 h 533400"/>
                  <a:gd name="connsiteX0" fmla="*/ 0 w 3495675"/>
                  <a:gd name="connsiteY0" fmla="*/ 0 h 485775"/>
                  <a:gd name="connsiteX1" fmla="*/ 1685925 w 3495675"/>
                  <a:gd name="connsiteY1" fmla="*/ 333375 h 485775"/>
                  <a:gd name="connsiteX2" fmla="*/ 3495675 w 3495675"/>
                  <a:gd name="connsiteY2" fmla="*/ 485775 h 485775"/>
                  <a:gd name="connsiteX0" fmla="*/ 0 w 3495675"/>
                  <a:gd name="connsiteY0" fmla="*/ 0 h 486227"/>
                  <a:gd name="connsiteX1" fmla="*/ 1685925 w 3495675"/>
                  <a:gd name="connsiteY1" fmla="*/ 333375 h 486227"/>
                  <a:gd name="connsiteX2" fmla="*/ 3495675 w 3495675"/>
                  <a:gd name="connsiteY2" fmla="*/ 485775 h 486227"/>
                  <a:gd name="connsiteX0" fmla="*/ 0 w 3495675"/>
                  <a:gd name="connsiteY0" fmla="*/ 0 h 486227"/>
                  <a:gd name="connsiteX1" fmla="*/ 1685925 w 3495675"/>
                  <a:gd name="connsiteY1" fmla="*/ 333375 h 486227"/>
                  <a:gd name="connsiteX2" fmla="*/ 3495675 w 3495675"/>
                  <a:gd name="connsiteY2" fmla="*/ 485775 h 486227"/>
                  <a:gd name="connsiteX0" fmla="*/ 0 w 3495675"/>
                  <a:gd name="connsiteY0" fmla="*/ 0 h 486227"/>
                  <a:gd name="connsiteX1" fmla="*/ 1685925 w 3495675"/>
                  <a:gd name="connsiteY1" fmla="*/ 333375 h 486227"/>
                  <a:gd name="connsiteX2" fmla="*/ 3495675 w 3495675"/>
                  <a:gd name="connsiteY2" fmla="*/ 485775 h 486227"/>
                  <a:gd name="connsiteX0" fmla="*/ 0 w 3495675"/>
                  <a:gd name="connsiteY0" fmla="*/ 0 h 486227"/>
                  <a:gd name="connsiteX1" fmla="*/ 1685925 w 3495675"/>
                  <a:gd name="connsiteY1" fmla="*/ 333375 h 486227"/>
                  <a:gd name="connsiteX2" fmla="*/ 3495675 w 3495675"/>
                  <a:gd name="connsiteY2" fmla="*/ 485775 h 486227"/>
                  <a:gd name="connsiteX0" fmla="*/ 0 w 3533775"/>
                  <a:gd name="connsiteY0" fmla="*/ 0 h 393764"/>
                  <a:gd name="connsiteX1" fmla="*/ 1685925 w 3533775"/>
                  <a:gd name="connsiteY1" fmla="*/ 333375 h 393764"/>
                  <a:gd name="connsiteX2" fmla="*/ 3533775 w 3533775"/>
                  <a:gd name="connsiteY2" fmla="*/ 390525 h 393764"/>
                  <a:gd name="connsiteX0" fmla="*/ 0 w 3524250"/>
                  <a:gd name="connsiteY0" fmla="*/ 0 h 448391"/>
                  <a:gd name="connsiteX1" fmla="*/ 1685925 w 3524250"/>
                  <a:gd name="connsiteY1" fmla="*/ 333375 h 448391"/>
                  <a:gd name="connsiteX2" fmla="*/ 3524250 w 3524250"/>
                  <a:gd name="connsiteY2" fmla="*/ 447675 h 448391"/>
                  <a:gd name="connsiteX0" fmla="*/ 0 w 3471862"/>
                  <a:gd name="connsiteY0" fmla="*/ 0 h 467280"/>
                  <a:gd name="connsiteX1" fmla="*/ 1685925 w 3471862"/>
                  <a:gd name="connsiteY1" fmla="*/ 333375 h 467280"/>
                  <a:gd name="connsiteX2" fmla="*/ 3471862 w 3471862"/>
                  <a:gd name="connsiteY2" fmla="*/ 466725 h 467280"/>
                  <a:gd name="connsiteX0" fmla="*/ 0 w 3495674"/>
                  <a:gd name="connsiteY0" fmla="*/ 0 h 495714"/>
                  <a:gd name="connsiteX1" fmla="*/ 1685925 w 3495674"/>
                  <a:gd name="connsiteY1" fmla="*/ 333375 h 495714"/>
                  <a:gd name="connsiteX2" fmla="*/ 3495674 w 3495674"/>
                  <a:gd name="connsiteY2" fmla="*/ 495300 h 495714"/>
                  <a:gd name="connsiteX0" fmla="*/ 0 w 3495674"/>
                  <a:gd name="connsiteY0" fmla="*/ 0 h 495300"/>
                  <a:gd name="connsiteX1" fmla="*/ 1685925 w 3495674"/>
                  <a:gd name="connsiteY1" fmla="*/ 333375 h 495300"/>
                  <a:gd name="connsiteX2" fmla="*/ 3495674 w 3495674"/>
                  <a:gd name="connsiteY2" fmla="*/ 495300 h 495300"/>
                  <a:gd name="connsiteX0" fmla="*/ 0 w 3495674"/>
                  <a:gd name="connsiteY0" fmla="*/ 0 h 495300"/>
                  <a:gd name="connsiteX1" fmla="*/ 1685925 w 3495674"/>
                  <a:gd name="connsiteY1" fmla="*/ 333375 h 495300"/>
                  <a:gd name="connsiteX2" fmla="*/ 3495674 w 3495674"/>
                  <a:gd name="connsiteY2" fmla="*/ 495300 h 495300"/>
                  <a:gd name="connsiteX0" fmla="*/ 0 w 3495674"/>
                  <a:gd name="connsiteY0" fmla="*/ 0 h 495300"/>
                  <a:gd name="connsiteX1" fmla="*/ 1685925 w 3495674"/>
                  <a:gd name="connsiteY1" fmla="*/ 333375 h 495300"/>
                  <a:gd name="connsiteX2" fmla="*/ 3495674 w 3495674"/>
                  <a:gd name="connsiteY2" fmla="*/ 495300 h 495300"/>
                  <a:gd name="connsiteX0" fmla="*/ 0 w 3495674"/>
                  <a:gd name="connsiteY0" fmla="*/ 0 h 495300"/>
                  <a:gd name="connsiteX1" fmla="*/ 661989 w 3495674"/>
                  <a:gd name="connsiteY1" fmla="*/ 114299 h 495300"/>
                  <a:gd name="connsiteX2" fmla="*/ 1685925 w 3495674"/>
                  <a:gd name="connsiteY2" fmla="*/ 333375 h 495300"/>
                  <a:gd name="connsiteX3" fmla="*/ 3495674 w 3495674"/>
                  <a:gd name="connsiteY3" fmla="*/ 495300 h 495300"/>
                  <a:gd name="connsiteX0" fmla="*/ 0 w 3495674"/>
                  <a:gd name="connsiteY0" fmla="*/ 0 h 495300"/>
                  <a:gd name="connsiteX1" fmla="*/ 1685925 w 3495674"/>
                  <a:gd name="connsiteY1" fmla="*/ 333375 h 495300"/>
                  <a:gd name="connsiteX2" fmla="*/ 3495674 w 3495674"/>
                  <a:gd name="connsiteY2" fmla="*/ 495300 h 495300"/>
                  <a:gd name="connsiteX0" fmla="*/ 0 w 3495674"/>
                  <a:gd name="connsiteY0" fmla="*/ 0 h 495300"/>
                  <a:gd name="connsiteX1" fmla="*/ 1685925 w 3495674"/>
                  <a:gd name="connsiteY1" fmla="*/ 333375 h 495300"/>
                  <a:gd name="connsiteX2" fmla="*/ 3495674 w 3495674"/>
                  <a:gd name="connsiteY2" fmla="*/ 495300 h 495300"/>
                  <a:gd name="connsiteX0" fmla="*/ 0 w 3495674"/>
                  <a:gd name="connsiteY0" fmla="*/ 0 h 495300"/>
                  <a:gd name="connsiteX1" fmla="*/ 1685925 w 3495674"/>
                  <a:gd name="connsiteY1" fmla="*/ 333375 h 495300"/>
                  <a:gd name="connsiteX2" fmla="*/ 3495674 w 3495674"/>
                  <a:gd name="connsiteY2" fmla="*/ 495300 h 495300"/>
                  <a:gd name="connsiteX0" fmla="*/ 0 w 3495674"/>
                  <a:gd name="connsiteY0" fmla="*/ 0 h 495300"/>
                  <a:gd name="connsiteX1" fmla="*/ 1685925 w 3495674"/>
                  <a:gd name="connsiteY1" fmla="*/ 333375 h 495300"/>
                  <a:gd name="connsiteX2" fmla="*/ 3495674 w 3495674"/>
                  <a:gd name="connsiteY2" fmla="*/ 495300 h 495300"/>
                  <a:gd name="connsiteX0" fmla="*/ 0 w 3495674"/>
                  <a:gd name="connsiteY0" fmla="*/ 0 h 495300"/>
                  <a:gd name="connsiteX1" fmla="*/ 1685925 w 3495674"/>
                  <a:gd name="connsiteY1" fmla="*/ 333375 h 495300"/>
                  <a:gd name="connsiteX2" fmla="*/ 3495674 w 3495674"/>
                  <a:gd name="connsiteY2" fmla="*/ 495300 h 495300"/>
                  <a:gd name="connsiteX0" fmla="*/ 0 w 3495674"/>
                  <a:gd name="connsiteY0" fmla="*/ 0 h 495300"/>
                  <a:gd name="connsiteX1" fmla="*/ 1685925 w 3495674"/>
                  <a:gd name="connsiteY1" fmla="*/ 333375 h 495300"/>
                  <a:gd name="connsiteX2" fmla="*/ 3495674 w 3495674"/>
                  <a:gd name="connsiteY2" fmla="*/ 495300 h 495300"/>
                  <a:gd name="connsiteX0" fmla="*/ 0 w 3495674"/>
                  <a:gd name="connsiteY0" fmla="*/ 0 h 495300"/>
                  <a:gd name="connsiteX1" fmla="*/ 1685925 w 3495674"/>
                  <a:gd name="connsiteY1" fmla="*/ 333375 h 495300"/>
                  <a:gd name="connsiteX2" fmla="*/ 3495674 w 3495674"/>
                  <a:gd name="connsiteY2" fmla="*/ 495300 h 495300"/>
                  <a:gd name="connsiteX0" fmla="*/ 0 w 3495674"/>
                  <a:gd name="connsiteY0" fmla="*/ 0 h 495300"/>
                  <a:gd name="connsiteX1" fmla="*/ 1685925 w 3495674"/>
                  <a:gd name="connsiteY1" fmla="*/ 333375 h 495300"/>
                  <a:gd name="connsiteX2" fmla="*/ 3495674 w 3495674"/>
                  <a:gd name="connsiteY2" fmla="*/ 495300 h 495300"/>
                  <a:gd name="connsiteX0" fmla="*/ 0 w 3495674"/>
                  <a:gd name="connsiteY0" fmla="*/ 0 h 495300"/>
                  <a:gd name="connsiteX1" fmla="*/ 1685925 w 3495674"/>
                  <a:gd name="connsiteY1" fmla="*/ 333375 h 495300"/>
                  <a:gd name="connsiteX2" fmla="*/ 3495674 w 3495674"/>
                  <a:gd name="connsiteY2" fmla="*/ 49530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95674" h="495300">
                    <a:moveTo>
                      <a:pt x="0" y="0"/>
                    </a:moveTo>
                    <a:lnTo>
                      <a:pt x="1685925" y="333375"/>
                    </a:lnTo>
                    <a:cubicBezTo>
                      <a:pt x="2111813" y="418320"/>
                      <a:pt x="2363786" y="492919"/>
                      <a:pt x="3495674" y="495300"/>
                    </a:cubicBezTo>
                  </a:path>
                </a:pathLst>
              </a:custGeom>
              <a:noFill/>
              <a:ln w="381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ZoneTexte 42"/>
              <p:cNvSpPr txBox="1"/>
              <p:nvPr/>
            </p:nvSpPr>
            <p:spPr>
              <a:xfrm>
                <a:off x="5561050" y="4285649"/>
                <a:ext cx="20109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</a:rPr>
                  <a:t>Concentration espèce 2</a:t>
                </a:r>
              </a:p>
            </p:txBody>
          </p:sp>
          <p:graphicFrame>
            <p:nvGraphicFramePr>
              <p:cNvPr id="44" name="Objet 4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6235732"/>
                  </p:ext>
                </p:extLst>
              </p:nvPr>
            </p:nvGraphicFramePr>
            <p:xfrm>
              <a:off x="3070793" y="2650465"/>
              <a:ext cx="453927" cy="5586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167" r:id="rId19" imgW="164880" imgH="203040" progId="">
                      <p:embed/>
                    </p:oleObj>
                  </mc:Choice>
                  <mc:Fallback>
                    <p:oleObj r:id="rId19" imgW="164880" imgH="203040" progId="">
                      <p:embed/>
                      <p:pic>
                        <p:nvPicPr>
                          <p:cNvPr id="17" name="Objet 16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3070793" y="2650465"/>
                            <a:ext cx="453927" cy="55868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" name="Objet 4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89868531"/>
                  </p:ext>
                </p:extLst>
              </p:nvPr>
            </p:nvGraphicFramePr>
            <p:xfrm>
              <a:off x="4531819" y="3839352"/>
              <a:ext cx="531813" cy="5635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168" r:id="rId21" imgW="177480" imgH="203040" progId="">
                      <p:embed/>
                    </p:oleObj>
                  </mc:Choice>
                  <mc:Fallback>
                    <p:oleObj r:id="rId21" imgW="177480" imgH="203040" progId="">
                      <p:embed/>
                      <p:pic>
                        <p:nvPicPr>
                          <p:cNvPr id="18" name="Objet 17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4531819" y="3839352"/>
                            <a:ext cx="531813" cy="5635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" name="Objet 4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6065375"/>
                  </p:ext>
                </p:extLst>
              </p:nvPr>
            </p:nvGraphicFramePr>
            <p:xfrm>
              <a:off x="3071594" y="3265079"/>
              <a:ext cx="240980" cy="288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169" r:id="rId23" imgW="190440" imgH="228600" progId="">
                      <p:embed/>
                    </p:oleObj>
                  </mc:Choice>
                  <mc:Fallback>
                    <p:oleObj r:id="rId23" imgW="190440" imgH="228600" progId="">
                      <p:embed/>
                      <p:pic>
                        <p:nvPicPr>
                          <p:cNvPr id="19" name="Objet 18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3071594" y="3265079"/>
                            <a:ext cx="240980" cy="288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7" name="Objet 4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29344583"/>
                  </p:ext>
                </p:extLst>
              </p:nvPr>
            </p:nvGraphicFramePr>
            <p:xfrm>
              <a:off x="4680800" y="3703810"/>
              <a:ext cx="235982" cy="288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170" r:id="rId25" imgW="190440" imgH="228600" progId="">
                      <p:embed/>
                    </p:oleObj>
                  </mc:Choice>
                  <mc:Fallback>
                    <p:oleObj r:id="rId25" imgW="190440" imgH="228600" progId="">
                      <p:embed/>
                      <p:pic>
                        <p:nvPicPr>
                          <p:cNvPr id="20" name="Objet 19"/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4680800" y="3703810"/>
                            <a:ext cx="235982" cy="288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1" name="Objet 8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55010469"/>
                  </p:ext>
                </p:extLst>
              </p:nvPr>
            </p:nvGraphicFramePr>
            <p:xfrm>
              <a:off x="4410317" y="3507835"/>
              <a:ext cx="216294" cy="324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171" r:id="rId27" imgW="190440" imgH="253800" progId="">
                      <p:embed/>
                    </p:oleObj>
                  </mc:Choice>
                  <mc:Fallback>
                    <p:oleObj r:id="rId27" imgW="190440" imgH="253800" progId="">
                      <p:embed/>
                      <p:pic>
                        <p:nvPicPr>
                          <p:cNvPr id="47" name="Objet 46"/>
                          <p:cNvPicPr/>
                          <p:nvPr/>
                        </p:nvPicPr>
                        <p:blipFill>
                          <a:blip r:embed="rId28"/>
                          <a:stretch>
                            <a:fillRect/>
                          </a:stretch>
                        </p:blipFill>
                        <p:spPr>
                          <a:xfrm>
                            <a:off x="4410317" y="3507835"/>
                            <a:ext cx="216294" cy="324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6" name="Objet 8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4182734"/>
                  </p:ext>
                </p:extLst>
              </p:nvPr>
            </p:nvGraphicFramePr>
            <p:xfrm>
              <a:off x="1842157" y="2836180"/>
              <a:ext cx="187325" cy="2698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172" r:id="rId29" imgW="139680" imgH="203040" progId="">
                      <p:embed/>
                    </p:oleObj>
                  </mc:Choice>
                  <mc:Fallback>
                    <p:oleObj r:id="rId29" imgW="139680" imgH="203040" progId="">
                      <p:embed/>
                      <p:pic>
                        <p:nvPicPr>
                          <p:cNvPr id="46" name="Objet 45"/>
                          <p:cNvPicPr/>
                          <p:nvPr/>
                        </p:nvPicPr>
                        <p:blipFill>
                          <a:blip r:embed="rId30"/>
                          <a:stretch>
                            <a:fillRect/>
                          </a:stretch>
                        </p:blipFill>
                        <p:spPr>
                          <a:xfrm>
                            <a:off x="1842157" y="2836180"/>
                            <a:ext cx="187325" cy="2698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8" name="Objet 8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28946445"/>
                  </p:ext>
                </p:extLst>
              </p:nvPr>
            </p:nvGraphicFramePr>
            <p:xfrm>
              <a:off x="6413293" y="4026855"/>
              <a:ext cx="186803" cy="27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173" r:id="rId31" imgW="152280" imgH="203040" progId="">
                      <p:embed/>
                    </p:oleObj>
                  </mc:Choice>
                  <mc:Fallback>
                    <p:oleObj r:id="rId31" imgW="152280" imgH="203040" progId="">
                      <p:embed/>
                      <p:pic>
                        <p:nvPicPr>
                          <p:cNvPr id="47" name="Objet 46"/>
                          <p:cNvPicPr/>
                          <p:nvPr/>
                        </p:nvPicPr>
                        <p:blipFill>
                          <a:blip r:embed="rId32"/>
                          <a:stretch>
                            <a:fillRect/>
                          </a:stretch>
                        </p:blipFill>
                        <p:spPr>
                          <a:xfrm>
                            <a:off x="6413293" y="4026855"/>
                            <a:ext cx="186803" cy="270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61" name="Connecteur droit avec flèche 60"/>
            <p:cNvCxnSpPr/>
            <p:nvPr/>
          </p:nvCxnSpPr>
          <p:spPr>
            <a:xfrm flipH="1">
              <a:off x="3281363" y="4007910"/>
              <a:ext cx="788911" cy="0"/>
            </a:xfrm>
            <a:prstGeom prst="straightConnector1">
              <a:avLst/>
            </a:prstGeom>
            <a:ln w="22225">
              <a:solidFill>
                <a:schemeClr val="tx1">
                  <a:lumMod val="50000"/>
                </a:schemeClr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/>
            <p:nvPr/>
          </p:nvCxnSpPr>
          <p:spPr>
            <a:xfrm flipH="1">
              <a:off x="3281364" y="3862814"/>
              <a:ext cx="490536" cy="0"/>
            </a:xfrm>
            <a:prstGeom prst="straightConnector1">
              <a:avLst/>
            </a:prstGeom>
            <a:ln w="22225">
              <a:solidFill>
                <a:schemeClr val="tx1">
                  <a:lumMod val="50000"/>
                </a:schemeClr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avec flèche 81"/>
            <p:cNvCxnSpPr/>
            <p:nvPr/>
          </p:nvCxnSpPr>
          <p:spPr>
            <a:xfrm>
              <a:off x="2679424" y="3634637"/>
              <a:ext cx="601940" cy="0"/>
            </a:xfrm>
            <a:prstGeom prst="straightConnector1">
              <a:avLst/>
            </a:prstGeom>
            <a:ln w="22225">
              <a:solidFill>
                <a:schemeClr val="tx1">
                  <a:lumMod val="50000"/>
                </a:schemeClr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avec flèche 83"/>
            <p:cNvCxnSpPr/>
            <p:nvPr/>
          </p:nvCxnSpPr>
          <p:spPr>
            <a:xfrm flipH="1">
              <a:off x="4008279" y="3862814"/>
              <a:ext cx="401796" cy="0"/>
            </a:xfrm>
            <a:prstGeom prst="straightConnector1">
              <a:avLst/>
            </a:prstGeom>
            <a:ln w="22225">
              <a:solidFill>
                <a:schemeClr val="tx1">
                  <a:lumMod val="50000"/>
                </a:schemeClr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avec flèche 84"/>
            <p:cNvCxnSpPr/>
            <p:nvPr/>
          </p:nvCxnSpPr>
          <p:spPr>
            <a:xfrm flipH="1">
              <a:off x="4262438" y="4007910"/>
              <a:ext cx="147637" cy="0"/>
            </a:xfrm>
            <a:prstGeom prst="straightConnector1">
              <a:avLst/>
            </a:prstGeom>
            <a:ln w="22225">
              <a:solidFill>
                <a:schemeClr val="tx1">
                  <a:lumMod val="50000"/>
                </a:schemeClr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>
              <a:off x="4445300" y="3854618"/>
              <a:ext cx="0" cy="169517"/>
            </a:xfrm>
            <a:prstGeom prst="straightConnector1">
              <a:avLst/>
            </a:prstGeom>
            <a:ln>
              <a:solidFill>
                <a:srgbClr val="C0000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avec flèche 86"/>
            <p:cNvCxnSpPr/>
            <p:nvPr/>
          </p:nvCxnSpPr>
          <p:spPr>
            <a:xfrm>
              <a:off x="1400382" y="3155900"/>
              <a:ext cx="601940" cy="0"/>
            </a:xfrm>
            <a:prstGeom prst="straightConnector1">
              <a:avLst/>
            </a:prstGeom>
            <a:ln w="22225">
              <a:solidFill>
                <a:schemeClr val="tx1">
                  <a:lumMod val="50000"/>
                </a:schemeClr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avec flèche 88"/>
            <p:cNvCxnSpPr/>
            <p:nvPr/>
          </p:nvCxnSpPr>
          <p:spPr>
            <a:xfrm flipH="1">
              <a:off x="4991205" y="4351036"/>
              <a:ext cx="788911" cy="0"/>
            </a:xfrm>
            <a:prstGeom prst="straightConnector1">
              <a:avLst/>
            </a:prstGeom>
            <a:ln w="22225">
              <a:solidFill>
                <a:schemeClr val="tx1">
                  <a:lumMod val="50000"/>
                </a:schemeClr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avec flèche 89"/>
            <p:cNvCxnSpPr/>
            <p:nvPr/>
          </p:nvCxnSpPr>
          <p:spPr>
            <a:xfrm>
              <a:off x="3520440" y="3634637"/>
              <a:ext cx="0" cy="228177"/>
            </a:xfrm>
            <a:prstGeom prst="straightConnector1">
              <a:avLst/>
            </a:prstGeom>
            <a:ln>
              <a:solidFill>
                <a:srgbClr val="C0000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avec flèche 90"/>
            <p:cNvCxnSpPr/>
            <p:nvPr/>
          </p:nvCxnSpPr>
          <p:spPr>
            <a:xfrm>
              <a:off x="3290699" y="3634637"/>
              <a:ext cx="197832" cy="0"/>
            </a:xfrm>
            <a:prstGeom prst="straightConnector1">
              <a:avLst/>
            </a:prstGeom>
            <a:ln w="22225">
              <a:solidFill>
                <a:schemeClr val="tx1">
                  <a:lumMod val="50000"/>
                </a:schemeClr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ZoneTexte 82"/>
          <p:cNvSpPr txBox="1"/>
          <p:nvPr/>
        </p:nvSpPr>
        <p:spPr>
          <a:xfrm>
            <a:off x="7018351" y="6118579"/>
            <a:ext cx="458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Relation non associée (non-symétrique)</a:t>
            </a:r>
          </a:p>
          <a:p>
            <a:pPr algn="ctr"/>
            <a:r>
              <a:rPr lang="fr-FR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‘</a:t>
            </a:r>
            <a:r>
              <a:rPr lang="fr-FR" sz="1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RELA’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5826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5" grpId="0" animBg="1"/>
      <p:bldP spid="77" grpId="0"/>
      <p:bldP spid="79" grpId="0"/>
      <p:bldP spid="80" grpId="0"/>
      <p:bldP spid="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 smtClean="0"/>
              <a:t>Vérification</a:t>
            </a:r>
            <a:r>
              <a:rPr lang="fr-FR" sz="2400" b="0" dirty="0" smtClean="0"/>
              <a:t> &amp; </a:t>
            </a:r>
            <a:r>
              <a:rPr lang="fr-FR" sz="2400" dirty="0" smtClean="0"/>
              <a:t>Validation</a:t>
            </a:r>
            <a:r>
              <a:rPr lang="fr-FR" sz="2400" b="0" dirty="0" smtClean="0"/>
              <a:t> de l’outil (1/2)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523876" y="2554279"/>
            <a:ext cx="1153253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2000" b="1" dirty="0" smtClean="0">
                <a:solidFill>
                  <a:srgbClr val="002060"/>
                </a:solidFill>
              </a:rPr>
              <a:t>V</a:t>
            </a:r>
            <a:r>
              <a:rPr lang="fr-FR" sz="2000" dirty="0" smtClean="0">
                <a:solidFill>
                  <a:srgbClr val="002060"/>
                </a:solidFill>
              </a:rPr>
              <a:t>&amp;</a:t>
            </a:r>
            <a:r>
              <a:rPr lang="fr-FR" sz="2000" b="1" dirty="0" smtClean="0">
                <a:solidFill>
                  <a:srgbClr val="002060"/>
                </a:solidFill>
              </a:rPr>
              <a:t>V en monophasique</a:t>
            </a:r>
            <a:endParaRPr lang="fr-FR" sz="2000" dirty="0">
              <a:solidFill>
                <a:srgbClr val="002060"/>
              </a:solidFill>
            </a:endParaRPr>
          </a:p>
          <a:p>
            <a:pPr marL="981517" lvl="1" indent="-342900" defTabSz="179388">
              <a:buFont typeface="Courier New" panose="02070309020205020404" pitchFamily="49" charset="0"/>
              <a:buChar char="o"/>
            </a:pP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Une injection, un soutirage 	; débit 	</a:t>
            </a:r>
            <a:r>
              <a:rPr lang="fr-FR" sz="1800" dirty="0" smtClean="0">
                <a:solidFill>
                  <a:srgbClr val="00B050"/>
                </a:solidFill>
              </a:rPr>
              <a:t>constant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		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 	Débit connu analytiquement dans toutes les sections</a:t>
            </a:r>
            <a:endParaRPr lang="fr-FR" sz="18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981517" lvl="1" indent="-342900" defTabSz="179388">
              <a:buFont typeface="Courier New" panose="02070309020205020404" pitchFamily="49" charset="0"/>
              <a:buChar char="o"/>
            </a:pPr>
            <a:r>
              <a:rPr lang="fr-FR" sz="1800" dirty="0" err="1" smtClean="0">
                <a:solidFill>
                  <a:schemeClr val="tx1">
                    <a:lumMod val="75000"/>
                  </a:schemeClr>
                </a:solidFill>
              </a:rPr>
              <a:t>Inj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. Et </a:t>
            </a:r>
            <a:r>
              <a:rPr lang="fr-FR" sz="1800" dirty="0" err="1" smtClean="0">
                <a:solidFill>
                  <a:schemeClr val="tx1">
                    <a:lumMod val="75000"/>
                  </a:schemeClr>
                </a:solidFill>
              </a:rPr>
              <a:t>Sout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. multiples 				; débits	</a:t>
            </a:r>
            <a:r>
              <a:rPr lang="fr-FR" sz="1800" dirty="0" smtClean="0">
                <a:solidFill>
                  <a:srgbClr val="00B050"/>
                </a:solidFill>
              </a:rPr>
              <a:t>constants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 	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	« idem »</a:t>
            </a:r>
          </a:p>
          <a:p>
            <a:pPr marL="981517" lvl="1" indent="-342900" defTabSz="179388">
              <a:buFont typeface="Courier New" panose="02070309020205020404" pitchFamily="49" charset="0"/>
              <a:buChar char="o"/>
            </a:pPr>
            <a:r>
              <a:rPr lang="fr-FR" sz="1800" dirty="0">
                <a:solidFill>
                  <a:schemeClr val="tx1">
                    <a:lumMod val="75000"/>
                  </a:schemeClr>
                </a:solidFill>
              </a:rPr>
              <a:t>Une injection, un soutirage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	; débit 	</a:t>
            </a:r>
            <a:r>
              <a:rPr lang="fr-FR" sz="1800" dirty="0" smtClean="0">
                <a:solidFill>
                  <a:srgbClr val="A15A0B"/>
                </a:solidFill>
              </a:rPr>
              <a:t>variable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		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	« idem »</a:t>
            </a:r>
          </a:p>
          <a:p>
            <a:pPr marL="981517" lvl="1" indent="-342900" defTabSz="179388">
              <a:buFont typeface="Courier New" panose="02070309020205020404" pitchFamily="49" charset="0"/>
              <a:buChar char="o"/>
            </a:pPr>
            <a:r>
              <a:rPr lang="fr-FR" sz="1800" dirty="0" err="1">
                <a:solidFill>
                  <a:schemeClr val="tx1">
                    <a:lumMod val="75000"/>
                  </a:schemeClr>
                </a:solidFill>
              </a:rPr>
              <a:t>Inj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</a:rPr>
              <a:t>.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Et </a:t>
            </a:r>
            <a:r>
              <a:rPr lang="fr-FR" sz="1800" dirty="0" err="1">
                <a:solidFill>
                  <a:schemeClr val="tx1">
                    <a:lumMod val="75000"/>
                  </a:schemeClr>
                </a:solidFill>
              </a:rPr>
              <a:t>Sout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</a:rPr>
              <a:t>. multiples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				; débits	</a:t>
            </a:r>
            <a:r>
              <a:rPr lang="fr-FR" sz="1800" dirty="0" smtClean="0">
                <a:solidFill>
                  <a:srgbClr val="A15A0B"/>
                </a:solidFill>
              </a:rPr>
              <a:t>variables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 		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	« idem »</a:t>
            </a:r>
            <a:endParaRPr lang="fr-FR" sz="1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21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59735" y="4299085"/>
            <a:ext cx="114966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2000" b="1" dirty="0" smtClean="0">
                <a:solidFill>
                  <a:srgbClr val="002060"/>
                </a:solidFill>
              </a:rPr>
              <a:t>V&amp;V en </a:t>
            </a:r>
            <a:r>
              <a:rPr lang="fr-FR" sz="2000" b="1" dirty="0">
                <a:solidFill>
                  <a:srgbClr val="002060"/>
                </a:solidFill>
              </a:rPr>
              <a:t>diphasique </a:t>
            </a:r>
            <a:r>
              <a:rPr lang="fr-FR" sz="2000" dirty="0">
                <a:solidFill>
                  <a:srgbClr val="002060"/>
                </a:solidFill>
              </a:rPr>
              <a:t>(</a:t>
            </a:r>
            <a:r>
              <a:rPr lang="fr-FR" sz="2000" b="1" dirty="0">
                <a:solidFill>
                  <a:srgbClr val="002060"/>
                </a:solidFill>
              </a:rPr>
              <a:t>FOC</a:t>
            </a:r>
            <a:r>
              <a:rPr lang="fr-FR" sz="2000" dirty="0">
                <a:solidFill>
                  <a:srgbClr val="002060"/>
                </a:solidFill>
              </a:rPr>
              <a:t> &amp; </a:t>
            </a:r>
            <a:r>
              <a:rPr lang="fr-FR" sz="2000" b="1" dirty="0" smtClean="0">
                <a:solidFill>
                  <a:srgbClr val="002060"/>
                </a:solidFill>
              </a:rPr>
              <a:t>FAC</a:t>
            </a:r>
            <a:r>
              <a:rPr lang="fr-FR" sz="2000" dirty="0" smtClean="0">
                <a:solidFill>
                  <a:srgbClr val="002060"/>
                </a:solidFill>
              </a:rPr>
              <a:t>, Régime permanent par transitoire)</a:t>
            </a:r>
            <a:endParaRPr lang="fr-FR" sz="2000" dirty="0">
              <a:solidFill>
                <a:srgbClr val="002060"/>
              </a:solidFill>
            </a:endParaRPr>
          </a:p>
          <a:p>
            <a:pPr marL="981517" lvl="1" indent="-342900" defTabSz="179388">
              <a:buFont typeface="Courier New" panose="02070309020205020404" pitchFamily="49" charset="0"/>
              <a:buChar char="o"/>
            </a:pPr>
            <a:r>
              <a:rPr lang="fr-FR" sz="1800" dirty="0" err="1" smtClean="0">
                <a:solidFill>
                  <a:schemeClr val="tx1">
                    <a:lumMod val="75000"/>
                  </a:schemeClr>
                </a:solidFill>
              </a:rPr>
              <a:t>Inj</a:t>
            </a:r>
            <a:r>
              <a:rPr lang="fr-FR" sz="1800" baseline="-25000" dirty="0" err="1">
                <a:solidFill>
                  <a:schemeClr val="tx1">
                    <a:lumMod val="75000"/>
                  </a:schemeClr>
                </a:solidFill>
              </a:rPr>
              <a:t>c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fr-FR" sz="1800" dirty="0" err="1" smtClean="0">
                <a:solidFill>
                  <a:schemeClr val="tx1">
                    <a:lumMod val="75000"/>
                  </a:schemeClr>
                </a:solidFill>
              </a:rPr>
              <a:t>inj</a:t>
            </a:r>
            <a:r>
              <a:rPr lang="fr-FR" sz="1800" baseline="-25000" dirty="0" err="1">
                <a:solidFill>
                  <a:schemeClr val="tx1">
                    <a:lumMod val="75000"/>
                  </a:schemeClr>
                </a:solidFill>
              </a:rPr>
              <a:t>d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fr-FR" sz="1800" dirty="0" err="1" smtClean="0">
                <a:solidFill>
                  <a:schemeClr val="tx1">
                    <a:lumMod val="75000"/>
                  </a:schemeClr>
                </a:solidFill>
              </a:rPr>
              <a:t>sout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. ; débits </a:t>
            </a:r>
            <a:r>
              <a:rPr lang="fr-FR" sz="1800" dirty="0" smtClean="0">
                <a:solidFill>
                  <a:srgbClr val="00B050"/>
                </a:solidFill>
              </a:rPr>
              <a:t>constants	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	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	Profil radial de </a:t>
            </a:r>
            <a:r>
              <a:rPr lang="fr-FR" sz="18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d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ensité de masse de goutte constant dans le fut</a:t>
            </a:r>
          </a:p>
          <a:p>
            <a:pPr lvl="1" defTabSz="179388"/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																					Débit massique de phase dispersé connu à toute altitude</a:t>
            </a:r>
          </a:p>
          <a:p>
            <a:pPr lvl="1" defTabSz="179388"/>
            <a:r>
              <a:rPr lang="fr-FR" sz="18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																				Débit massique hydraulique connu à toute altitude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23874" y="809473"/>
            <a:ext cx="1153253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b="1" dirty="0" smtClean="0">
                <a:solidFill>
                  <a:srgbClr val="002060"/>
                </a:solidFill>
              </a:rPr>
              <a:t>V</a:t>
            </a:r>
            <a:r>
              <a:rPr lang="fr-FR" sz="2000" dirty="0" smtClean="0">
                <a:solidFill>
                  <a:srgbClr val="002060"/>
                </a:solidFill>
              </a:rPr>
              <a:t>&amp;</a:t>
            </a:r>
            <a:r>
              <a:rPr lang="fr-FR" sz="2000" b="1" dirty="0" smtClean="0">
                <a:solidFill>
                  <a:srgbClr val="002060"/>
                </a:solidFill>
              </a:rPr>
              <a:t>V : Un travail nécessaire au fil des développements </a:t>
            </a:r>
            <a:r>
              <a:rPr lang="fr-FR" sz="2000" dirty="0" smtClean="0">
                <a:solidFill>
                  <a:srgbClr val="002060"/>
                </a:solidFill>
              </a:rPr>
              <a:t>(Assurance Qualité)</a:t>
            </a:r>
          </a:p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Non régression</a:t>
            </a:r>
            <a:endParaRPr lang="fr-FR" sz="1800" b="1" dirty="0">
              <a:solidFill>
                <a:schemeClr val="tx1">
                  <a:lumMod val="75000"/>
                </a:schemeClr>
              </a:solidFill>
            </a:endParaRPr>
          </a:p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Couverture du code</a:t>
            </a:r>
          </a:p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Confiance </a:t>
            </a:r>
            <a:r>
              <a:rPr lang="fr-FR" sz="1800" b="1" dirty="0">
                <a:solidFill>
                  <a:schemeClr val="tx1">
                    <a:lumMod val="75000"/>
                  </a:schemeClr>
                </a:solidFill>
              </a:rPr>
              <a:t>dans les résultats</a:t>
            </a:r>
          </a:p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>
                <a:solidFill>
                  <a:schemeClr val="tx1">
                    <a:lumMod val="75000"/>
                  </a:schemeClr>
                </a:solidFill>
              </a:rPr>
              <a:t>Capitalisation de la </a:t>
            </a: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connaissance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59735" y="5766892"/>
            <a:ext cx="114966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2000" b="1" dirty="0" smtClean="0">
                <a:solidFill>
                  <a:srgbClr val="002060"/>
                </a:solidFill>
              </a:rPr>
              <a:t>Validation </a:t>
            </a:r>
            <a:r>
              <a:rPr lang="fr-FR" sz="2000" dirty="0" smtClean="0">
                <a:solidFill>
                  <a:srgbClr val="002060"/>
                </a:solidFill>
              </a:rPr>
              <a:t>(à venir)</a:t>
            </a:r>
            <a:r>
              <a:rPr lang="fr-FR" sz="2000" b="1" dirty="0" smtClean="0">
                <a:solidFill>
                  <a:srgbClr val="002060"/>
                </a:solidFill>
              </a:rPr>
              <a:t> en </a:t>
            </a:r>
            <a:r>
              <a:rPr lang="fr-FR" sz="2000" b="1" dirty="0">
                <a:solidFill>
                  <a:srgbClr val="002060"/>
                </a:solidFill>
              </a:rPr>
              <a:t>diphasique </a:t>
            </a:r>
            <a:r>
              <a:rPr lang="fr-FR" sz="2000" dirty="0">
                <a:solidFill>
                  <a:srgbClr val="002060"/>
                </a:solidFill>
              </a:rPr>
              <a:t>(</a:t>
            </a:r>
            <a:r>
              <a:rPr lang="fr-FR" sz="2000" b="1" dirty="0">
                <a:solidFill>
                  <a:srgbClr val="002060"/>
                </a:solidFill>
              </a:rPr>
              <a:t>FOC</a:t>
            </a:r>
            <a:r>
              <a:rPr lang="fr-FR" sz="2000" dirty="0">
                <a:solidFill>
                  <a:srgbClr val="002060"/>
                </a:solidFill>
              </a:rPr>
              <a:t> &amp; </a:t>
            </a:r>
            <a:r>
              <a:rPr lang="fr-FR" sz="2000" b="1" dirty="0" smtClean="0">
                <a:solidFill>
                  <a:srgbClr val="002060"/>
                </a:solidFill>
              </a:rPr>
              <a:t>FAC</a:t>
            </a:r>
            <a:r>
              <a:rPr lang="fr-FR" sz="2000" dirty="0" smtClean="0">
                <a:solidFill>
                  <a:srgbClr val="002060"/>
                </a:solidFill>
              </a:rPr>
              <a:t>, Régime transitoire)</a:t>
            </a:r>
            <a:endParaRPr lang="fr-FR" sz="2000" dirty="0">
              <a:solidFill>
                <a:srgbClr val="002060"/>
              </a:solidFill>
            </a:endParaRPr>
          </a:p>
          <a:p>
            <a:pPr marL="981517" lvl="1" indent="-342900" defTabSz="179388">
              <a:buFont typeface="Courier New" panose="02070309020205020404" pitchFamily="49" charset="0"/>
              <a:buChar char="o"/>
            </a:pPr>
            <a:r>
              <a:rPr lang="fr-FR" sz="1800" dirty="0" err="1" smtClean="0">
                <a:solidFill>
                  <a:schemeClr val="tx1">
                    <a:lumMod val="75000"/>
                  </a:schemeClr>
                </a:solidFill>
              </a:rPr>
              <a:t>Inj</a:t>
            </a:r>
            <a:r>
              <a:rPr lang="fr-FR" sz="1800" baseline="-25000" dirty="0" err="1">
                <a:solidFill>
                  <a:schemeClr val="tx1">
                    <a:lumMod val="75000"/>
                  </a:schemeClr>
                </a:solidFill>
              </a:rPr>
              <a:t>c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fr-FR" sz="1800" dirty="0" err="1" smtClean="0">
                <a:solidFill>
                  <a:schemeClr val="tx1">
                    <a:lumMod val="75000"/>
                  </a:schemeClr>
                </a:solidFill>
              </a:rPr>
              <a:t>inj</a:t>
            </a:r>
            <a:r>
              <a:rPr lang="fr-FR" sz="1800" baseline="-25000" dirty="0" err="1">
                <a:solidFill>
                  <a:schemeClr val="tx1">
                    <a:lumMod val="75000"/>
                  </a:schemeClr>
                </a:solidFill>
              </a:rPr>
              <a:t>d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fr-FR" sz="1800" dirty="0" err="1" smtClean="0">
                <a:solidFill>
                  <a:schemeClr val="tx1">
                    <a:lumMod val="75000"/>
                  </a:schemeClr>
                </a:solidFill>
              </a:rPr>
              <a:t>sout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. ; débit </a:t>
            </a:r>
            <a:r>
              <a:rPr lang="fr-FR" sz="1800" dirty="0" err="1" smtClean="0">
                <a:solidFill>
                  <a:srgbClr val="C00000"/>
                </a:solidFill>
              </a:rPr>
              <a:t>dirac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	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	Il existe une solution analytique dans un cas un peu dégradé</a:t>
            </a:r>
          </a:p>
        </p:txBody>
      </p:sp>
      <p:pic>
        <p:nvPicPr>
          <p:cNvPr id="19673" name="Picture 217" descr="Tampon Approved Banque d'images et photos libres de droi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988" y="1024005"/>
            <a:ext cx="2471006" cy="185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90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8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83579"/>
            <a:ext cx="8248437" cy="404392"/>
          </a:xfrm>
        </p:spPr>
        <p:txBody>
          <a:bodyPr/>
          <a:lstStyle/>
          <a:p>
            <a:r>
              <a:rPr lang="fr-FR" sz="2400" dirty="0"/>
              <a:t>Vérification</a:t>
            </a:r>
            <a:r>
              <a:rPr lang="fr-FR" sz="2400" b="0" dirty="0"/>
              <a:t> &amp; </a:t>
            </a:r>
            <a:r>
              <a:rPr lang="fr-FR" sz="2400" dirty="0"/>
              <a:t>Validation</a:t>
            </a:r>
            <a:r>
              <a:rPr lang="fr-FR" sz="2400" b="0" dirty="0"/>
              <a:t> de l’outil </a:t>
            </a:r>
            <a:r>
              <a:rPr lang="fr-FR" sz="2400" b="0" dirty="0" smtClean="0"/>
              <a:t>(2/2</a:t>
            </a:r>
            <a:r>
              <a:rPr lang="fr-FR" sz="2400" b="0" dirty="0"/>
              <a:t>)</a:t>
            </a:r>
            <a:endParaRPr lang="fr-FR" dirty="0"/>
          </a:p>
        </p:txBody>
      </p:sp>
      <p:sp>
        <p:nvSpPr>
          <p:cNvPr id="1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22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18815" y="950373"/>
            <a:ext cx="5042879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+---------------------------------------------------------------------+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</a:t>
            </a:r>
            <a:r>
              <a:rPr lang="fr-FR" sz="9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PHASE DISPERSEE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lang="fr-FR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Débit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massique  </a:t>
            </a:r>
            <a:r>
              <a:rPr lang="fr-FR" sz="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0.00E+00m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+-------------------------------------+-------------------------------+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</a:t>
            </a:r>
            <a:r>
              <a:rPr lang="fr-FR" sz="900" b="1" dirty="0" err="1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b="1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attendu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=-1.50000E-03     | </a:t>
            </a:r>
            <a:r>
              <a:rPr lang="fr-FR" sz="900" b="1" dirty="0" err="1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b="1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900" b="1" dirty="0" smtClean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calculé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=-1.50000E-03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Erreur </a:t>
            </a:r>
            <a:r>
              <a:rPr lang="fr-FR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absolue  = </a:t>
            </a:r>
            <a:r>
              <a:rPr lang="fr-FR" sz="900" b="1" dirty="0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5.00901E-17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| </a:t>
            </a:r>
            <a:r>
              <a:rPr lang="fr-FR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Tolérance   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 4.50000E-11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Erreur </a:t>
            </a:r>
            <a:r>
              <a:rPr lang="fr-FR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relative = </a:t>
            </a:r>
            <a:r>
              <a:rPr lang="fr-FR" sz="900" b="1" dirty="0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3.33934E-12</a:t>
            </a:r>
            <a:r>
              <a:rPr lang="fr-FR" sz="900" b="1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| </a:t>
            </a:r>
            <a:r>
              <a:rPr lang="fr-FR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Tolérance   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 2.90000E-06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+-------------------------------------+-------------------------------+</a:t>
            </a:r>
          </a:p>
          <a:p>
            <a:endParaRPr lang="fr-FR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+---------------------------------------------------------------------+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</a:t>
            </a:r>
            <a:r>
              <a:rPr lang="fr-FR" sz="9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PHASE DISPERSEE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lang="fr-FR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Débit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massique  </a:t>
            </a:r>
            <a:r>
              <a:rPr lang="fr-FR" sz="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1.50E-01m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+-------------------------------------+-------------------------------+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</a:t>
            </a:r>
            <a:r>
              <a:rPr lang="fr-FR" sz="900" b="1" dirty="0" err="1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b="1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attendu        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=-1.50000E-03     | </a:t>
            </a:r>
            <a:r>
              <a:rPr lang="fr-FR" sz="900" b="1" dirty="0" err="1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b="1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900" b="1" dirty="0" smtClean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calculé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=-1.50000E-03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Erreur </a:t>
            </a:r>
            <a:r>
              <a:rPr lang="fr-FR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absolue  = </a:t>
            </a:r>
            <a:r>
              <a:rPr lang="fr-FR" sz="900" b="1" dirty="0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9.31117E-12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| </a:t>
            </a:r>
            <a:r>
              <a:rPr lang="fr-FR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Tolérance   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 4.50000E-11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Erreur </a:t>
            </a:r>
            <a:r>
              <a:rPr lang="fr-FR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relative = </a:t>
            </a:r>
            <a:r>
              <a:rPr lang="fr-FR" sz="900" b="1" dirty="0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6.20745E-07</a:t>
            </a:r>
            <a:r>
              <a:rPr lang="fr-FR" sz="900" b="1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| </a:t>
            </a:r>
            <a:r>
              <a:rPr lang="fr-FR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Tolérance   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 2.90000E-06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+-------------------------------------+-------------------------------+</a:t>
            </a:r>
          </a:p>
          <a:p>
            <a:endParaRPr lang="fr-FR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+---------------------------------------------------------------------+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</a:t>
            </a:r>
            <a:r>
              <a:rPr lang="fr-FR" sz="9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PHASE DISPERSEE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fr-FR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Débit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massique  </a:t>
            </a:r>
            <a:r>
              <a:rPr lang="fr-FR" sz="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8.00E-01m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+-------------------------------------+-------------------------------+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</a:t>
            </a:r>
            <a:r>
              <a:rPr lang="fr-FR" sz="900" b="1" dirty="0" err="1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b="1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attendu        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=-1.50000E-03     | </a:t>
            </a:r>
            <a:r>
              <a:rPr lang="fr-FR" sz="900" b="1" dirty="0" err="1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b="1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900" b="1" dirty="0" smtClean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calculé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=-1.50000E-03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Erreur </a:t>
            </a:r>
            <a:r>
              <a:rPr lang="fr-FR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absolue  = </a:t>
            </a:r>
            <a:r>
              <a:rPr lang="fr-FR" sz="900" b="1" dirty="0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5.22585E-17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| </a:t>
            </a:r>
            <a:r>
              <a:rPr lang="fr-FR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Tolérance   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 4.50000E-11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Erreur </a:t>
            </a:r>
            <a:r>
              <a:rPr lang="fr-FR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relative = </a:t>
            </a:r>
            <a:r>
              <a:rPr lang="fr-FR" sz="900" b="1" dirty="0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3.48390E-12</a:t>
            </a:r>
            <a:r>
              <a:rPr lang="fr-FR" sz="900" b="1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| </a:t>
            </a:r>
            <a:r>
              <a:rPr lang="fr-FR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Tolérance   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 2.90000E-06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+-------------------------------------+-------------------------------+</a:t>
            </a:r>
          </a:p>
          <a:p>
            <a:endParaRPr lang="fr-FR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+---------------------------------------------------------------------+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</a:t>
            </a:r>
            <a:r>
              <a:rPr lang="fr-FR" sz="9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PHASE DISPERSEE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fr-FR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Débit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massique  </a:t>
            </a:r>
            <a:r>
              <a:rPr lang="fr-FR" sz="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1.45E+00m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+-------------------------------------+-------------------------------+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</a:t>
            </a:r>
            <a:r>
              <a:rPr lang="fr-FR" sz="900" b="1" dirty="0" err="1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b="1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attendu        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=-1.50000E-03     | </a:t>
            </a:r>
            <a:r>
              <a:rPr lang="fr-FR" sz="900" b="1" dirty="0" err="1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b="1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900" b="1" dirty="0" smtClean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calculé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=-1.50000E-03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Erreur </a:t>
            </a:r>
            <a:r>
              <a:rPr lang="fr-FR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absolue  = </a:t>
            </a:r>
            <a:r>
              <a:rPr lang="fr-FR" sz="900" b="1" dirty="0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2.28460E-12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| </a:t>
            </a:r>
            <a:r>
              <a:rPr lang="fr-FR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Tolérance   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 4.50000E-11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Erreur </a:t>
            </a:r>
            <a:r>
              <a:rPr lang="fr-FR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relative = </a:t>
            </a:r>
            <a:r>
              <a:rPr lang="fr-FR" sz="900" b="1" dirty="0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1.52307E-07</a:t>
            </a:r>
            <a:r>
              <a:rPr lang="fr-FR" sz="900" b="1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| </a:t>
            </a:r>
            <a:r>
              <a:rPr lang="fr-FR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Tolérance   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 2.90000E-06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+-------------------------------------+-------------------------------+</a:t>
            </a:r>
          </a:p>
          <a:p>
            <a:endParaRPr lang="fr-FR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+---------------------------------------------------------------------+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</a:t>
            </a:r>
            <a:r>
              <a:rPr lang="fr-FR" sz="9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PHASE DISPERSEE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fr-FR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Débit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massique  </a:t>
            </a:r>
            <a:r>
              <a:rPr lang="fr-FR" sz="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1.58E+00m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+-------------------------------------+-------------------------------+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</a:t>
            </a:r>
            <a:r>
              <a:rPr lang="fr-FR" sz="900" b="1" dirty="0" err="1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b="1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attendu        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 0.00000E+00     | </a:t>
            </a:r>
            <a:r>
              <a:rPr lang="fr-FR" sz="900" b="1" dirty="0" err="1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b="1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900" b="1" dirty="0" smtClean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calculé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=-5.06868E-12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Erreur </a:t>
            </a:r>
            <a:r>
              <a:rPr lang="fr-FR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absolue  = </a:t>
            </a:r>
            <a:r>
              <a:rPr lang="fr-FR" sz="900" b="1" dirty="0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5.06868E-12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| </a:t>
            </a:r>
            <a:r>
              <a:rPr lang="fr-FR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Tolérance   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 4.50000E-11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| Erreur </a:t>
            </a:r>
            <a:r>
              <a:rPr lang="fr-FR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Qm_d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relative = </a:t>
            </a:r>
            <a:r>
              <a:rPr lang="fr-FR" sz="900" b="1" dirty="0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3.37912E-07</a:t>
            </a:r>
            <a:r>
              <a:rPr lang="fr-FR" sz="900" b="1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| </a:t>
            </a:r>
            <a:r>
              <a:rPr lang="fr-FR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Tolérance    </a:t>
            </a:r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 2.90000E-06 |</a:t>
            </a:r>
          </a:p>
          <a:p>
            <a:r>
              <a:rPr lang="fr-FR" sz="900" dirty="0">
                <a:latin typeface="Courier New" panose="02070309020205020404" pitchFamily="49" charset="0"/>
                <a:cs typeface="Courier New" panose="02070309020205020404" pitchFamily="49" charset="0"/>
              </a:rPr>
              <a:t>+-------------------------------------+-------------------------------+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523876" y="728649"/>
            <a:ext cx="11560548" cy="954107"/>
            <a:chOff x="523876" y="2293033"/>
            <a:chExt cx="11560548" cy="954107"/>
          </a:xfrm>
        </p:grpSpPr>
        <p:sp>
          <p:nvSpPr>
            <p:cNvPr id="9" name="ZoneTexte 8"/>
            <p:cNvSpPr txBox="1"/>
            <p:nvPr/>
          </p:nvSpPr>
          <p:spPr>
            <a:xfrm>
              <a:off x="523876" y="2293033"/>
              <a:ext cx="115605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1200"/>
                </a:spcBef>
              </a:pPr>
              <a:r>
                <a:rPr lang="fr-FR" sz="2000" b="1" dirty="0" smtClean="0">
                  <a:solidFill>
                    <a:srgbClr val="002060"/>
                  </a:solidFill>
                </a:rPr>
                <a:t>Exemple de rapport de test de validation automatique</a:t>
              </a:r>
              <a:endParaRPr lang="fr-FR" sz="2000" b="1" dirty="0">
                <a:solidFill>
                  <a:srgbClr val="002060"/>
                </a:solidFill>
              </a:endParaRPr>
            </a:p>
            <a:p>
              <a:pPr marL="924367" lvl="1" indent="-285750">
                <a:buFont typeface="Courier New" panose="02070309020205020404" pitchFamily="49" charset="0"/>
                <a:buChar char="o"/>
              </a:pPr>
              <a:r>
                <a:rPr lang="fr-FR" sz="1800" b="1" dirty="0" smtClean="0">
                  <a:solidFill>
                    <a:schemeClr val="tx1">
                      <a:lumMod val="75000"/>
                    </a:schemeClr>
                  </a:solidFill>
                </a:rPr>
                <a:t>Lecture rapide des grandeurs</a:t>
              </a:r>
            </a:p>
            <a:p>
              <a:pPr marL="924367" lvl="1" indent="-285750">
                <a:buFont typeface="Courier New" panose="02070309020205020404" pitchFamily="49" charset="0"/>
                <a:buChar char="o"/>
              </a:pPr>
              <a:r>
                <a:rPr lang="fr-FR" sz="1800" b="1" dirty="0" smtClean="0">
                  <a:solidFill>
                    <a:schemeClr val="tx1">
                      <a:lumMod val="75000"/>
                    </a:schemeClr>
                  </a:solidFill>
                </a:rPr>
                <a:t>Cas-test en échec en cas de violation d’un test</a:t>
              </a:r>
              <a:endParaRPr lang="fr-FR" sz="1800" dirty="0" smtClean="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pic>
          <p:nvPicPr>
            <p:cNvPr id="10" name="Picture 2" descr="File:Light green check.svg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825" y="2678963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File:Light green check.svg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825" y="2908586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e 52"/>
          <p:cNvGrpSpPr/>
          <p:nvPr/>
        </p:nvGrpSpPr>
        <p:grpSpPr>
          <a:xfrm>
            <a:off x="2183302" y="1861224"/>
            <a:ext cx="2454735" cy="4543517"/>
            <a:chOff x="2576841" y="1849647"/>
            <a:chExt cx="2454735" cy="4543517"/>
          </a:xfrm>
        </p:grpSpPr>
        <p:grpSp>
          <p:nvGrpSpPr>
            <p:cNvPr id="12" name="Groupe 11"/>
            <p:cNvGrpSpPr/>
            <p:nvPr/>
          </p:nvGrpSpPr>
          <p:grpSpPr>
            <a:xfrm>
              <a:off x="3386153" y="1849647"/>
              <a:ext cx="1645423" cy="4543517"/>
              <a:chOff x="10073725" y="945083"/>
              <a:chExt cx="1645423" cy="4543517"/>
            </a:xfrm>
          </p:grpSpPr>
          <p:sp>
            <p:nvSpPr>
              <p:cNvPr id="14" name="Forme libre 13"/>
              <p:cNvSpPr/>
              <p:nvPr/>
            </p:nvSpPr>
            <p:spPr>
              <a:xfrm>
                <a:off x="10073725" y="1078601"/>
                <a:ext cx="920687" cy="4297680"/>
              </a:xfrm>
              <a:custGeom>
                <a:avLst/>
                <a:gdLst>
                  <a:gd name="connsiteX0" fmla="*/ 7620 w 920687"/>
                  <a:gd name="connsiteY0" fmla="*/ 0 h 4297680"/>
                  <a:gd name="connsiteX1" fmla="*/ 460344 w 920687"/>
                  <a:gd name="connsiteY1" fmla="*/ 471 h 4297680"/>
                  <a:gd name="connsiteX2" fmla="*/ 913067 w 920687"/>
                  <a:gd name="connsiteY2" fmla="*/ 0 h 4297680"/>
                  <a:gd name="connsiteX3" fmla="*/ 913067 w 920687"/>
                  <a:gd name="connsiteY3" fmla="*/ 541020 h 4297680"/>
                  <a:gd name="connsiteX4" fmla="*/ 631127 w 920687"/>
                  <a:gd name="connsiteY4" fmla="*/ 815340 h 4297680"/>
                  <a:gd name="connsiteX5" fmla="*/ 631127 w 920687"/>
                  <a:gd name="connsiteY5" fmla="*/ 3497580 h 4297680"/>
                  <a:gd name="connsiteX6" fmla="*/ 920687 w 920687"/>
                  <a:gd name="connsiteY6" fmla="*/ 3771900 h 4297680"/>
                  <a:gd name="connsiteX7" fmla="*/ 920687 w 920687"/>
                  <a:gd name="connsiteY7" fmla="*/ 4297680 h 4297680"/>
                  <a:gd name="connsiteX8" fmla="*/ 464820 w 920687"/>
                  <a:gd name="connsiteY8" fmla="*/ 4297680 h 4297680"/>
                  <a:gd name="connsiteX9" fmla="*/ 455867 w 920687"/>
                  <a:gd name="connsiteY9" fmla="*/ 4297680 h 4297680"/>
                  <a:gd name="connsiteX10" fmla="*/ 0 w 920687"/>
                  <a:gd name="connsiteY10" fmla="*/ 4297680 h 4297680"/>
                  <a:gd name="connsiteX11" fmla="*/ 0 w 920687"/>
                  <a:gd name="connsiteY11" fmla="*/ 3771900 h 4297680"/>
                  <a:gd name="connsiteX12" fmla="*/ 289560 w 920687"/>
                  <a:gd name="connsiteY12" fmla="*/ 3497580 h 4297680"/>
                  <a:gd name="connsiteX13" fmla="*/ 289560 w 920687"/>
                  <a:gd name="connsiteY13" fmla="*/ 815340 h 4297680"/>
                  <a:gd name="connsiteX14" fmla="*/ 7620 w 920687"/>
                  <a:gd name="connsiteY14" fmla="*/ 541020 h 429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20687" h="4297680">
                    <a:moveTo>
                      <a:pt x="7620" y="0"/>
                    </a:moveTo>
                    <a:lnTo>
                      <a:pt x="460344" y="471"/>
                    </a:lnTo>
                    <a:lnTo>
                      <a:pt x="913067" y="0"/>
                    </a:lnTo>
                    <a:lnTo>
                      <a:pt x="913067" y="541020"/>
                    </a:lnTo>
                    <a:lnTo>
                      <a:pt x="631127" y="815340"/>
                    </a:lnTo>
                    <a:lnTo>
                      <a:pt x="631127" y="3497580"/>
                    </a:lnTo>
                    <a:lnTo>
                      <a:pt x="920687" y="3771900"/>
                    </a:lnTo>
                    <a:lnTo>
                      <a:pt x="920687" y="4297680"/>
                    </a:lnTo>
                    <a:lnTo>
                      <a:pt x="464820" y="4297680"/>
                    </a:lnTo>
                    <a:lnTo>
                      <a:pt x="455867" y="4297680"/>
                    </a:lnTo>
                    <a:lnTo>
                      <a:pt x="0" y="4297680"/>
                    </a:lnTo>
                    <a:lnTo>
                      <a:pt x="0" y="3771900"/>
                    </a:lnTo>
                    <a:lnTo>
                      <a:pt x="289560" y="3497580"/>
                    </a:lnTo>
                    <a:lnTo>
                      <a:pt x="289560" y="815340"/>
                    </a:lnTo>
                    <a:lnTo>
                      <a:pt x="7620" y="54102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/>
              </a:p>
            </p:txBody>
          </p:sp>
          <p:cxnSp>
            <p:nvCxnSpPr>
              <p:cNvPr id="18" name="Connecteur droit 17"/>
              <p:cNvCxnSpPr/>
              <p:nvPr/>
            </p:nvCxnSpPr>
            <p:spPr>
              <a:xfrm>
                <a:off x="10351798" y="1893941"/>
                <a:ext cx="35305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>
                <a:off x="10073725" y="1616895"/>
                <a:ext cx="89763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>
                <a:stCxn id="14" idx="12"/>
              </p:cNvCxnSpPr>
              <p:nvPr/>
            </p:nvCxnSpPr>
            <p:spPr>
              <a:xfrm>
                <a:off x="10363285" y="4576181"/>
                <a:ext cx="341567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>
                <a:off x="10078472" y="4843417"/>
                <a:ext cx="91594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ZoneTexte 24"/>
              <p:cNvSpPr txBox="1"/>
              <p:nvPr/>
            </p:nvSpPr>
            <p:spPr>
              <a:xfrm>
                <a:off x="10883437" y="4701747"/>
                <a:ext cx="5569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 smtClean="0"/>
                  <a:t>0,2m</a:t>
                </a:r>
                <a:endParaRPr lang="fr-FR" sz="1100" dirty="0"/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10883437" y="4465712"/>
                <a:ext cx="5569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 smtClean="0"/>
                  <a:t>0,3m</a:t>
                </a:r>
                <a:endParaRPr lang="fr-FR" sz="1100" dirty="0"/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10883437" y="1750793"/>
                <a:ext cx="5569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 smtClean="0"/>
                  <a:t>1,3m</a:t>
                </a:r>
                <a:endParaRPr lang="fr-FR" sz="1100" dirty="0"/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10883437" y="1486013"/>
                <a:ext cx="5569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 smtClean="0"/>
                  <a:t>1,4m</a:t>
                </a:r>
                <a:endParaRPr lang="fr-FR" sz="1100" dirty="0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10883437" y="945083"/>
                <a:ext cx="5569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 smtClean="0"/>
                  <a:t>1,6m</a:t>
                </a:r>
                <a:endParaRPr lang="fr-FR" sz="1100" dirty="0"/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11014328" y="1207812"/>
                <a:ext cx="704820" cy="24622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000" b="1" dirty="0" smtClean="0">
                    <a:solidFill>
                      <a:srgbClr val="C00000"/>
                    </a:solidFill>
                  </a:rPr>
                  <a:t>φ</a:t>
                </a:r>
                <a:r>
                  <a:rPr lang="fr-FR" sz="1000" b="1" dirty="0" smtClean="0">
                    <a:solidFill>
                      <a:srgbClr val="C00000"/>
                    </a:solidFill>
                  </a:rPr>
                  <a:t>80mm</a:t>
                </a:r>
                <a:endParaRPr lang="fr-FR" sz="1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11014328" y="3095957"/>
                <a:ext cx="704820" cy="24622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000" b="1" dirty="0" smtClean="0">
                    <a:solidFill>
                      <a:srgbClr val="C00000"/>
                    </a:solidFill>
                  </a:rPr>
                  <a:t>φ</a:t>
                </a:r>
                <a:r>
                  <a:rPr lang="fr-FR" sz="1000" b="1" dirty="0" smtClean="0">
                    <a:solidFill>
                      <a:srgbClr val="C00000"/>
                    </a:solidFill>
                  </a:rPr>
                  <a:t>25mm</a:t>
                </a:r>
                <a:endParaRPr lang="fr-FR" sz="1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11014328" y="4943602"/>
                <a:ext cx="704820" cy="24622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000" b="1" dirty="0" smtClean="0">
                    <a:solidFill>
                      <a:srgbClr val="C00000"/>
                    </a:solidFill>
                  </a:rPr>
                  <a:t>φ</a:t>
                </a:r>
                <a:r>
                  <a:rPr lang="fr-FR" sz="1000" b="1" dirty="0" smtClean="0">
                    <a:solidFill>
                      <a:srgbClr val="C00000"/>
                    </a:solidFill>
                  </a:rPr>
                  <a:t>80mm</a:t>
                </a:r>
                <a:endParaRPr lang="fr-FR" sz="1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3" name="ZoneTexte 32"/>
              <p:cNvSpPr txBox="1"/>
              <p:nvPr/>
            </p:nvSpPr>
            <p:spPr>
              <a:xfrm>
                <a:off x="10883437" y="5226990"/>
                <a:ext cx="5569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 smtClean="0"/>
                  <a:t>0,0m</a:t>
                </a:r>
                <a:endParaRPr lang="fr-FR" sz="1100" dirty="0"/>
              </a:p>
            </p:txBody>
          </p:sp>
        </p:grpSp>
        <p:cxnSp>
          <p:nvCxnSpPr>
            <p:cNvPr id="47" name="Connecteur droit avec flèche 46"/>
            <p:cNvCxnSpPr/>
            <p:nvPr/>
          </p:nvCxnSpPr>
          <p:spPr>
            <a:xfrm>
              <a:off x="2576841" y="6269270"/>
              <a:ext cx="797859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>
              <a:off x="2576841" y="5898880"/>
              <a:ext cx="797859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>
              <a:off x="2576841" y="4255275"/>
              <a:ext cx="1092334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/>
            <p:nvPr/>
          </p:nvCxnSpPr>
          <p:spPr>
            <a:xfrm>
              <a:off x="2576841" y="2414901"/>
              <a:ext cx="797859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>
              <a:off x="2576841" y="2056085"/>
              <a:ext cx="797859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36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359965" y="1783931"/>
            <a:ext cx="6354635" cy="624772"/>
          </a:xfrm>
        </p:spPr>
        <p:txBody>
          <a:bodyPr/>
          <a:lstStyle/>
          <a:p>
            <a:pPr algn="ctr"/>
            <a:r>
              <a:rPr lang="fr-FR" dirty="0" smtClean="0"/>
              <a:t>Merci pour votre attention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621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83579"/>
            <a:ext cx="10715412" cy="404392"/>
          </a:xfrm>
        </p:spPr>
        <p:txBody>
          <a:bodyPr/>
          <a:lstStyle/>
          <a:p>
            <a:r>
              <a:rPr lang="fr-FR" sz="2400" dirty="0" smtClean="0"/>
              <a:t>Principes de l’extraction liquide-liquide</a:t>
            </a:r>
            <a:endParaRPr lang="fr-FR" dirty="0"/>
          </a:p>
        </p:txBody>
      </p:sp>
      <p:sp>
        <p:nvSpPr>
          <p:cNvPr id="1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5" name="Groupe 154"/>
          <p:cNvGrpSpPr/>
          <p:nvPr/>
        </p:nvGrpSpPr>
        <p:grpSpPr>
          <a:xfrm>
            <a:off x="666264" y="1418820"/>
            <a:ext cx="3022977" cy="4632953"/>
            <a:chOff x="522491" y="1534934"/>
            <a:chExt cx="3022977" cy="4632953"/>
          </a:xfrm>
        </p:grpSpPr>
        <p:grpSp>
          <p:nvGrpSpPr>
            <p:cNvPr id="10" name="Group 7"/>
            <p:cNvGrpSpPr>
              <a:grpSpLocks noChangeAspect="1"/>
            </p:cNvGrpSpPr>
            <p:nvPr/>
          </p:nvGrpSpPr>
          <p:grpSpPr bwMode="auto">
            <a:xfrm>
              <a:off x="1807761" y="2296934"/>
              <a:ext cx="452437" cy="1143000"/>
              <a:chOff x="2702" y="9774"/>
              <a:chExt cx="1429" cy="3242"/>
            </a:xfrm>
          </p:grpSpPr>
          <p:sp>
            <p:nvSpPr>
              <p:cNvPr id="11" name="Rectangle 8"/>
              <p:cNvSpPr>
                <a:spLocks noChangeAspect="1" noChangeArrowheads="1"/>
              </p:cNvSpPr>
              <p:nvPr/>
            </p:nvSpPr>
            <p:spPr bwMode="auto">
              <a:xfrm>
                <a:off x="2812" y="11457"/>
                <a:ext cx="1210" cy="1559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" name="Rectangle 9"/>
              <p:cNvSpPr>
                <a:spLocks noChangeAspect="1" noChangeArrowheads="1"/>
              </p:cNvSpPr>
              <p:nvPr/>
            </p:nvSpPr>
            <p:spPr bwMode="auto">
              <a:xfrm>
                <a:off x="2702" y="9774"/>
                <a:ext cx="1429" cy="68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" name="Rectangle 8"/>
              <p:cNvSpPr>
                <a:spLocks noChangeAspect="1" noChangeArrowheads="1"/>
              </p:cNvSpPr>
              <p:nvPr/>
            </p:nvSpPr>
            <p:spPr bwMode="auto">
              <a:xfrm>
                <a:off x="2812" y="10449"/>
                <a:ext cx="1210" cy="10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4" name="Rectangle 29"/>
            <p:cNvSpPr>
              <a:spLocks noChangeArrowheads="1"/>
            </p:cNvSpPr>
            <p:nvPr/>
          </p:nvSpPr>
          <p:spPr bwMode="auto">
            <a:xfrm>
              <a:off x="522491" y="1534934"/>
              <a:ext cx="3022977" cy="46329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547243" y="1580268"/>
              <a:ext cx="9734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b="1" dirty="0" smtClean="0">
                  <a:solidFill>
                    <a:srgbClr val="002060"/>
                  </a:solidFill>
                </a:rPr>
                <a:t>Etape 1</a:t>
              </a:r>
              <a:endParaRPr lang="fr-FR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22491" y="3445206"/>
              <a:ext cx="30229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800" b="1" dirty="0" smtClean="0">
                  <a:solidFill>
                    <a:srgbClr val="3F3F3F">
                      <a:lumMod val="75000"/>
                    </a:srgbClr>
                  </a:solidFill>
                </a:rPr>
                <a:t>Solution organique</a:t>
              </a:r>
            </a:p>
            <a:p>
              <a:pPr algn="ctr"/>
              <a:r>
                <a:rPr lang="fr-FR" sz="1800" dirty="0" smtClean="0">
                  <a:solidFill>
                    <a:schemeClr val="bg1">
                      <a:lumMod val="75000"/>
                    </a:schemeClr>
                  </a:solidFill>
                </a:rPr>
                <a:t>(légère)</a:t>
              </a:r>
              <a:endParaRPr lang="fr-FR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2491" y="5385558"/>
              <a:ext cx="30229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800" b="1" dirty="0" smtClean="0">
                  <a:solidFill>
                    <a:srgbClr val="3F3F3F">
                      <a:lumMod val="75000"/>
                    </a:srgbClr>
                  </a:solidFill>
                </a:rPr>
                <a:t>Solution </a:t>
              </a:r>
              <a:r>
                <a:rPr lang="fr-FR" sz="1800" b="1" dirty="0">
                  <a:solidFill>
                    <a:srgbClr val="3F3F3F">
                      <a:lumMod val="75000"/>
                    </a:srgbClr>
                  </a:solidFill>
                </a:rPr>
                <a:t>a</a:t>
              </a:r>
              <a:r>
                <a:rPr lang="fr-FR" sz="1800" b="1" dirty="0" smtClean="0">
                  <a:solidFill>
                    <a:srgbClr val="3F3F3F">
                      <a:lumMod val="75000"/>
                    </a:srgbClr>
                  </a:solidFill>
                </a:rPr>
                <a:t>queuse « chargée »</a:t>
              </a:r>
            </a:p>
            <a:p>
              <a:pPr algn="ctr"/>
              <a:r>
                <a:rPr lang="fr-FR" sz="1800" dirty="0" smtClean="0">
                  <a:solidFill>
                    <a:schemeClr val="bg1">
                      <a:lumMod val="75000"/>
                    </a:schemeClr>
                  </a:solidFill>
                </a:rPr>
                <a:t>(lourde)</a:t>
              </a:r>
              <a:endParaRPr lang="fr-FR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cxnSp>
          <p:nvCxnSpPr>
            <p:cNvPr id="20" name="Connecteur droit 19"/>
            <p:cNvCxnSpPr/>
            <p:nvPr/>
          </p:nvCxnSpPr>
          <p:spPr>
            <a:xfrm>
              <a:off x="522491" y="2023508"/>
              <a:ext cx="3022977" cy="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" name="Groupe 111"/>
            <p:cNvGrpSpPr/>
            <p:nvPr/>
          </p:nvGrpSpPr>
          <p:grpSpPr>
            <a:xfrm>
              <a:off x="1807761" y="4243209"/>
              <a:ext cx="452437" cy="1149350"/>
              <a:chOff x="1807761" y="4243209"/>
              <a:chExt cx="452437" cy="1149350"/>
            </a:xfrm>
          </p:grpSpPr>
          <p:sp>
            <p:nvSpPr>
              <p:cNvPr id="8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807761" y="4243209"/>
                <a:ext cx="452437" cy="23961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" name="Rectangle 6"/>
              <p:cNvSpPr>
                <a:spLocks noChangeAspect="1" noChangeArrowheads="1"/>
              </p:cNvSpPr>
              <p:nvPr/>
            </p:nvSpPr>
            <p:spPr bwMode="auto">
              <a:xfrm>
                <a:off x="1842588" y="4994151"/>
                <a:ext cx="383099" cy="398408"/>
              </a:xfrm>
              <a:prstGeom prst="rect">
                <a:avLst/>
              </a:prstGeom>
              <a:solidFill>
                <a:srgbClr val="CC00CC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" name="Rectangle 6"/>
              <p:cNvSpPr>
                <a:spLocks noChangeAspect="1" noChangeArrowheads="1"/>
              </p:cNvSpPr>
              <p:nvPr/>
            </p:nvSpPr>
            <p:spPr bwMode="auto">
              <a:xfrm>
                <a:off x="1842588" y="4482819"/>
                <a:ext cx="383099" cy="51133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7" name="Étoile à 4 branches 106"/>
              <p:cNvSpPr/>
              <p:nvPr/>
            </p:nvSpPr>
            <p:spPr>
              <a:xfrm>
                <a:off x="1893095" y="5249560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8" name="Étoile à 4 branches 107"/>
              <p:cNvSpPr/>
              <p:nvPr/>
            </p:nvSpPr>
            <p:spPr>
              <a:xfrm>
                <a:off x="2054204" y="5192494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9" name="Étoile à 4 branches 108"/>
              <p:cNvSpPr/>
              <p:nvPr/>
            </p:nvSpPr>
            <p:spPr>
              <a:xfrm>
                <a:off x="1911329" y="5077562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0" name="Étoile à 4 branches 109"/>
              <p:cNvSpPr/>
              <p:nvPr/>
            </p:nvSpPr>
            <p:spPr>
              <a:xfrm>
                <a:off x="2108438" y="5035430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1" name="Étoile à 4 branches 110"/>
              <p:cNvSpPr/>
              <p:nvPr/>
            </p:nvSpPr>
            <p:spPr>
              <a:xfrm>
                <a:off x="2126204" y="5296493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64" name="Groupe 163"/>
          <p:cNvGrpSpPr/>
          <p:nvPr/>
        </p:nvGrpSpPr>
        <p:grpSpPr>
          <a:xfrm>
            <a:off x="8502760" y="1418820"/>
            <a:ext cx="3022977" cy="4632953"/>
            <a:chOff x="8502760" y="1418820"/>
            <a:chExt cx="3022977" cy="4632953"/>
          </a:xfrm>
        </p:grpSpPr>
        <p:sp>
          <p:nvSpPr>
            <p:cNvPr id="139" name="Rectangle 29"/>
            <p:cNvSpPr>
              <a:spLocks noChangeArrowheads="1"/>
            </p:cNvSpPr>
            <p:nvPr/>
          </p:nvSpPr>
          <p:spPr bwMode="auto">
            <a:xfrm>
              <a:off x="8502760" y="1418820"/>
              <a:ext cx="3022977" cy="46329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9527512" y="1464154"/>
              <a:ext cx="9734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b="1" dirty="0" smtClean="0">
                  <a:solidFill>
                    <a:srgbClr val="002060"/>
                  </a:solidFill>
                </a:rPr>
                <a:t>Etape 3</a:t>
              </a:r>
              <a:endParaRPr lang="fr-FR" dirty="0"/>
            </a:p>
          </p:txBody>
        </p:sp>
        <p:cxnSp>
          <p:nvCxnSpPr>
            <p:cNvPr id="141" name="Connecteur droit 140"/>
            <p:cNvCxnSpPr/>
            <p:nvPr/>
          </p:nvCxnSpPr>
          <p:spPr>
            <a:xfrm>
              <a:off x="8502760" y="1907394"/>
              <a:ext cx="3022977" cy="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ectangle 145"/>
            <p:cNvSpPr/>
            <p:nvPr/>
          </p:nvSpPr>
          <p:spPr>
            <a:xfrm>
              <a:off x="8502760" y="3455401"/>
              <a:ext cx="30229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800" b="1" dirty="0" smtClean="0">
                  <a:solidFill>
                    <a:srgbClr val="3F3F3F">
                      <a:lumMod val="75000"/>
                    </a:srgbClr>
                  </a:solidFill>
                </a:rPr>
                <a:t>Décantation &amp; Séparation</a:t>
              </a:r>
              <a:endParaRPr lang="fr-FR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grpSp>
          <p:nvGrpSpPr>
            <p:cNvPr id="157" name="Groupe 156"/>
            <p:cNvGrpSpPr/>
            <p:nvPr/>
          </p:nvGrpSpPr>
          <p:grpSpPr>
            <a:xfrm>
              <a:off x="9788030" y="2180183"/>
              <a:ext cx="452437" cy="1143000"/>
              <a:chOff x="9534403" y="3289092"/>
              <a:chExt cx="452437" cy="1143000"/>
            </a:xfrm>
          </p:grpSpPr>
          <p:sp>
            <p:nvSpPr>
              <p:cNvPr id="143" name="Rectangle 8"/>
              <p:cNvSpPr>
                <a:spLocks noChangeAspect="1" noChangeArrowheads="1"/>
              </p:cNvSpPr>
              <p:nvPr/>
            </p:nvSpPr>
            <p:spPr bwMode="auto">
              <a:xfrm>
                <a:off x="9569230" y="3882451"/>
                <a:ext cx="383099" cy="549641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4" name="Rectangle 9"/>
              <p:cNvSpPr>
                <a:spLocks noChangeAspect="1" noChangeArrowheads="1"/>
              </p:cNvSpPr>
              <p:nvPr/>
            </p:nvSpPr>
            <p:spPr bwMode="auto">
              <a:xfrm>
                <a:off x="9534403" y="3289092"/>
                <a:ext cx="452437" cy="23974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5" name="Rectangle 8"/>
              <p:cNvSpPr>
                <a:spLocks noChangeAspect="1" noChangeArrowheads="1"/>
              </p:cNvSpPr>
              <p:nvPr/>
            </p:nvSpPr>
            <p:spPr bwMode="auto">
              <a:xfrm>
                <a:off x="9569230" y="3528833"/>
                <a:ext cx="383099" cy="353618"/>
              </a:xfrm>
              <a:prstGeom prst="rect">
                <a:avLst/>
              </a:prstGeom>
              <a:solidFill>
                <a:srgbClr val="CC00CC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8" name="Étoile à 4 branches 147"/>
              <p:cNvSpPr/>
              <p:nvPr/>
            </p:nvSpPr>
            <p:spPr>
              <a:xfrm>
                <a:off x="9596321" y="3793065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9" name="Étoile à 4 branches 148"/>
              <p:cNvSpPr/>
              <p:nvPr/>
            </p:nvSpPr>
            <p:spPr>
              <a:xfrm>
                <a:off x="9655627" y="3588847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0" name="Étoile à 4 branches 149"/>
              <p:cNvSpPr/>
              <p:nvPr/>
            </p:nvSpPr>
            <p:spPr>
              <a:xfrm>
                <a:off x="9830927" y="3747668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1" name="Étoile à 4 branches 150"/>
              <p:cNvSpPr/>
              <p:nvPr/>
            </p:nvSpPr>
            <p:spPr>
              <a:xfrm>
                <a:off x="9835229" y="3546219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2" name="Étoile à 4 branches 151"/>
              <p:cNvSpPr/>
              <p:nvPr/>
            </p:nvSpPr>
            <p:spPr>
              <a:xfrm>
                <a:off x="9724621" y="4095874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aphicFrame>
          <p:nvGraphicFramePr>
            <p:cNvPr id="158" name="Objet 15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3503114"/>
                </p:ext>
              </p:extLst>
            </p:nvPr>
          </p:nvGraphicFramePr>
          <p:xfrm>
            <a:off x="9290348" y="4639912"/>
            <a:ext cx="1447800" cy="52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51" r:id="rId3" imgW="787320" imgH="241200" progId="">
                    <p:embed/>
                  </p:oleObj>
                </mc:Choice>
                <mc:Fallback>
                  <p:oleObj r:id="rId3" imgW="787320" imgH="241200" progId="">
                    <p:embed/>
                    <p:pic>
                      <p:nvPicPr>
                        <p:cNvPr id="156" name="Objet 15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9290348" y="4639912"/>
                          <a:ext cx="1447800" cy="527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9" name="Rectangle 158"/>
            <p:cNvSpPr/>
            <p:nvPr/>
          </p:nvSpPr>
          <p:spPr>
            <a:xfrm>
              <a:off x="8502760" y="4355876"/>
              <a:ext cx="30229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800" b="1" dirty="0">
                  <a:solidFill>
                    <a:srgbClr val="3F3F3F">
                      <a:lumMod val="75000"/>
                    </a:srgbClr>
                  </a:solidFill>
                </a:rPr>
                <a:t>Equilibre thermochimique</a:t>
              </a: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8502760" y="5113171"/>
              <a:ext cx="302297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(Relation)</a:t>
              </a:r>
              <a:endParaRPr lang="fr-FR" sz="24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8502760" y="5426661"/>
              <a:ext cx="302297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Coefficient de distribution</a:t>
              </a:r>
              <a:endParaRPr lang="fr-FR" sz="24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63" name="Groupe 162"/>
          <p:cNvGrpSpPr/>
          <p:nvPr/>
        </p:nvGrpSpPr>
        <p:grpSpPr>
          <a:xfrm>
            <a:off x="4497996" y="1418820"/>
            <a:ext cx="3343384" cy="4632953"/>
            <a:chOff x="4497996" y="1418820"/>
            <a:chExt cx="3343384" cy="4632953"/>
          </a:xfrm>
        </p:grpSpPr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>
              <a:off x="4584512" y="1418820"/>
              <a:ext cx="3022977" cy="46329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609264" y="1464154"/>
              <a:ext cx="9734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b="1" dirty="0" smtClean="0">
                  <a:solidFill>
                    <a:srgbClr val="002060"/>
                  </a:solidFill>
                </a:rPr>
                <a:t>Etape 2</a:t>
              </a:r>
              <a:endParaRPr lang="fr-FR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611605" y="4964064"/>
              <a:ext cx="296879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800" b="1" dirty="0" smtClean="0">
                  <a:solidFill>
                    <a:srgbClr val="3F3F3F">
                      <a:lumMod val="75000"/>
                    </a:srgbClr>
                  </a:solidFill>
                </a:rPr>
                <a:t>Emulsion</a:t>
              </a:r>
              <a:r>
                <a:rPr lang="fr-FR" sz="1800" dirty="0" smtClean="0">
                  <a:solidFill>
                    <a:srgbClr val="3F3F3F">
                      <a:lumMod val="75000"/>
                    </a:srgbClr>
                  </a:solidFill>
                </a:rPr>
                <a:t> :</a:t>
              </a:r>
              <a:r>
                <a:rPr lang="fr-FR" sz="1800" dirty="0" smtClean="0">
                  <a:solidFill>
                    <a:srgbClr val="3F3F3F">
                      <a:lumMod val="75000"/>
                    </a:srgbClr>
                  </a:solidFill>
                  <a:sym typeface="Wingdings" panose="05000000000000000000" pitchFamily="2" charset="2"/>
                </a:rPr>
                <a:t> Surface d’échange</a:t>
              </a:r>
              <a:endParaRPr lang="fr-FR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cxnSp>
          <p:nvCxnSpPr>
            <p:cNvPr id="36" name="Connecteur droit 35"/>
            <p:cNvCxnSpPr/>
            <p:nvPr/>
          </p:nvCxnSpPr>
          <p:spPr>
            <a:xfrm>
              <a:off x="4584512" y="1907394"/>
              <a:ext cx="3022977" cy="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e 63"/>
            <p:cNvGrpSpPr/>
            <p:nvPr/>
          </p:nvGrpSpPr>
          <p:grpSpPr>
            <a:xfrm rot="2832763">
              <a:off x="5196167" y="3486132"/>
              <a:ext cx="452437" cy="1143000"/>
              <a:chOff x="5312961" y="3339819"/>
              <a:chExt cx="452437" cy="1143000"/>
            </a:xfrm>
          </p:grpSpPr>
          <p:sp>
            <p:nvSpPr>
              <p:cNvPr id="30" name="Rectangle 8"/>
              <p:cNvSpPr>
                <a:spLocks noChangeAspect="1" noChangeArrowheads="1"/>
              </p:cNvSpPr>
              <p:nvPr/>
            </p:nvSpPr>
            <p:spPr bwMode="auto">
              <a:xfrm>
                <a:off x="5347788" y="4091477"/>
                <a:ext cx="383099" cy="391342"/>
              </a:xfrm>
              <a:prstGeom prst="rect">
                <a:avLst/>
              </a:prstGeom>
              <a:solidFill>
                <a:srgbClr val="CC00CC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" name="Rectangle 9"/>
              <p:cNvSpPr>
                <a:spLocks noChangeAspect="1" noChangeArrowheads="1"/>
              </p:cNvSpPr>
              <p:nvPr/>
            </p:nvSpPr>
            <p:spPr bwMode="auto">
              <a:xfrm>
                <a:off x="5312961" y="3339819"/>
                <a:ext cx="452437" cy="23974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" name="Rectangle 8"/>
              <p:cNvSpPr>
                <a:spLocks noChangeAspect="1" noChangeArrowheads="1"/>
              </p:cNvSpPr>
              <p:nvPr/>
            </p:nvSpPr>
            <p:spPr bwMode="auto">
              <a:xfrm>
                <a:off x="5347788" y="3579560"/>
                <a:ext cx="383099" cy="511917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" name="Ellipse 42"/>
              <p:cNvSpPr/>
              <p:nvPr/>
            </p:nvSpPr>
            <p:spPr>
              <a:xfrm>
                <a:off x="5394638" y="3650533"/>
                <a:ext cx="54000" cy="54000"/>
              </a:xfrm>
              <a:prstGeom prst="ellipse">
                <a:avLst/>
              </a:prstGeom>
              <a:solidFill>
                <a:srgbClr val="CC00CC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Ellipse 43"/>
              <p:cNvSpPr/>
              <p:nvPr/>
            </p:nvSpPr>
            <p:spPr>
              <a:xfrm>
                <a:off x="5377631" y="3829507"/>
                <a:ext cx="54000" cy="54000"/>
              </a:xfrm>
              <a:prstGeom prst="ellipse">
                <a:avLst/>
              </a:prstGeom>
              <a:solidFill>
                <a:srgbClr val="CC00CC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5419533" y="3980844"/>
                <a:ext cx="54000" cy="54000"/>
              </a:xfrm>
              <a:prstGeom prst="ellipse">
                <a:avLst/>
              </a:prstGeom>
              <a:solidFill>
                <a:srgbClr val="CC00CC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5543186" y="3906492"/>
                <a:ext cx="54000" cy="54000"/>
              </a:xfrm>
              <a:prstGeom prst="ellipse">
                <a:avLst/>
              </a:prstGeom>
              <a:solidFill>
                <a:srgbClr val="CC00CC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Ellipse 51"/>
              <p:cNvSpPr/>
              <p:nvPr/>
            </p:nvSpPr>
            <p:spPr>
              <a:xfrm>
                <a:off x="5643194" y="4007844"/>
                <a:ext cx="54000" cy="54000"/>
              </a:xfrm>
              <a:prstGeom prst="ellipse">
                <a:avLst/>
              </a:prstGeom>
              <a:solidFill>
                <a:srgbClr val="CC00CC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Ellipse 52"/>
              <p:cNvSpPr/>
              <p:nvPr/>
            </p:nvSpPr>
            <p:spPr>
              <a:xfrm>
                <a:off x="5659856" y="3795566"/>
                <a:ext cx="54000" cy="54000"/>
              </a:xfrm>
              <a:prstGeom prst="ellipse">
                <a:avLst/>
              </a:prstGeom>
              <a:solidFill>
                <a:srgbClr val="CC00CC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Ellipse 53"/>
              <p:cNvSpPr/>
              <p:nvPr/>
            </p:nvSpPr>
            <p:spPr>
              <a:xfrm>
                <a:off x="5632856" y="3671638"/>
                <a:ext cx="54000" cy="54000"/>
              </a:xfrm>
              <a:prstGeom prst="ellipse">
                <a:avLst/>
              </a:prstGeom>
              <a:solidFill>
                <a:srgbClr val="CC00CC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5505682" y="3765301"/>
                <a:ext cx="54000" cy="54000"/>
              </a:xfrm>
              <a:prstGeom prst="ellipse">
                <a:avLst/>
              </a:prstGeom>
              <a:solidFill>
                <a:srgbClr val="CC00CC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Ellipse 55"/>
              <p:cNvSpPr/>
              <p:nvPr/>
            </p:nvSpPr>
            <p:spPr>
              <a:xfrm>
                <a:off x="5515474" y="3616387"/>
                <a:ext cx="54000" cy="54000"/>
              </a:xfrm>
              <a:prstGeom prst="ellipse">
                <a:avLst/>
              </a:prstGeom>
              <a:solidFill>
                <a:srgbClr val="CC00CC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Ellipse 56"/>
              <p:cNvSpPr/>
              <p:nvPr/>
            </p:nvSpPr>
            <p:spPr>
              <a:xfrm>
                <a:off x="5402018" y="4160342"/>
                <a:ext cx="54000" cy="54000"/>
              </a:xfrm>
              <a:prstGeom prst="ellipse">
                <a:avLst/>
              </a:prstGeom>
              <a:solidFill>
                <a:srgbClr val="FFFF99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Ellipse 57"/>
              <p:cNvSpPr/>
              <p:nvPr/>
            </p:nvSpPr>
            <p:spPr>
              <a:xfrm>
                <a:off x="5520851" y="4108072"/>
                <a:ext cx="54000" cy="54000"/>
              </a:xfrm>
              <a:prstGeom prst="ellipse">
                <a:avLst/>
              </a:prstGeom>
              <a:solidFill>
                <a:srgbClr val="FFFF99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Ellipse 58"/>
              <p:cNvSpPr/>
              <p:nvPr/>
            </p:nvSpPr>
            <p:spPr>
              <a:xfrm>
                <a:off x="5632856" y="4233148"/>
                <a:ext cx="54000" cy="54000"/>
              </a:xfrm>
              <a:prstGeom prst="ellipse">
                <a:avLst/>
              </a:prstGeom>
              <a:solidFill>
                <a:srgbClr val="FFFF99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Ellipse 59"/>
              <p:cNvSpPr/>
              <p:nvPr/>
            </p:nvSpPr>
            <p:spPr>
              <a:xfrm>
                <a:off x="5520851" y="4243209"/>
                <a:ext cx="54000" cy="54000"/>
              </a:xfrm>
              <a:prstGeom prst="ellipse">
                <a:avLst/>
              </a:prstGeom>
              <a:solidFill>
                <a:srgbClr val="FFFF99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Ellipse 60"/>
              <p:cNvSpPr/>
              <p:nvPr/>
            </p:nvSpPr>
            <p:spPr>
              <a:xfrm>
                <a:off x="5379319" y="4314424"/>
                <a:ext cx="54000" cy="54000"/>
              </a:xfrm>
              <a:prstGeom prst="ellipse">
                <a:avLst/>
              </a:prstGeom>
              <a:solidFill>
                <a:srgbClr val="FFFF99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" name="Ellipse 61"/>
              <p:cNvSpPr/>
              <p:nvPr/>
            </p:nvSpPr>
            <p:spPr>
              <a:xfrm>
                <a:off x="5488474" y="4390187"/>
                <a:ext cx="54000" cy="54000"/>
              </a:xfrm>
              <a:prstGeom prst="ellipse">
                <a:avLst/>
              </a:prstGeom>
              <a:solidFill>
                <a:srgbClr val="FFFF99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Ellipse 62"/>
              <p:cNvSpPr/>
              <p:nvPr/>
            </p:nvSpPr>
            <p:spPr>
              <a:xfrm>
                <a:off x="5606355" y="4363187"/>
                <a:ext cx="54000" cy="54000"/>
              </a:xfrm>
              <a:prstGeom prst="ellipse">
                <a:avLst/>
              </a:prstGeom>
              <a:solidFill>
                <a:srgbClr val="FFFF99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5" name="Groupe 64"/>
            <p:cNvGrpSpPr/>
            <p:nvPr/>
          </p:nvGrpSpPr>
          <p:grpSpPr>
            <a:xfrm rot="19151597">
              <a:off x="5196167" y="3486132"/>
              <a:ext cx="452437" cy="1143000"/>
              <a:chOff x="5312961" y="3339819"/>
              <a:chExt cx="452437" cy="1143000"/>
            </a:xfrm>
          </p:grpSpPr>
          <p:sp>
            <p:nvSpPr>
              <p:cNvPr id="66" name="Rectangle 8"/>
              <p:cNvSpPr>
                <a:spLocks noChangeAspect="1" noChangeArrowheads="1"/>
              </p:cNvSpPr>
              <p:nvPr/>
            </p:nvSpPr>
            <p:spPr bwMode="auto">
              <a:xfrm>
                <a:off x="5347788" y="4091477"/>
                <a:ext cx="383099" cy="391342"/>
              </a:xfrm>
              <a:prstGeom prst="rect">
                <a:avLst/>
              </a:prstGeom>
              <a:solidFill>
                <a:srgbClr val="CC00CC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7" name="Rectangle 9"/>
              <p:cNvSpPr>
                <a:spLocks noChangeAspect="1" noChangeArrowheads="1"/>
              </p:cNvSpPr>
              <p:nvPr/>
            </p:nvSpPr>
            <p:spPr bwMode="auto">
              <a:xfrm>
                <a:off x="5312961" y="3339819"/>
                <a:ext cx="452437" cy="23974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Rectangle 8"/>
              <p:cNvSpPr>
                <a:spLocks noChangeAspect="1" noChangeArrowheads="1"/>
              </p:cNvSpPr>
              <p:nvPr/>
            </p:nvSpPr>
            <p:spPr bwMode="auto">
              <a:xfrm>
                <a:off x="5347788" y="3579560"/>
                <a:ext cx="383099" cy="511917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Ellipse 68"/>
              <p:cNvSpPr/>
              <p:nvPr/>
            </p:nvSpPr>
            <p:spPr>
              <a:xfrm>
                <a:off x="5394638" y="3650533"/>
                <a:ext cx="54000" cy="54000"/>
              </a:xfrm>
              <a:prstGeom prst="ellipse">
                <a:avLst/>
              </a:prstGeom>
              <a:solidFill>
                <a:srgbClr val="CC00CC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Ellipse 69"/>
              <p:cNvSpPr/>
              <p:nvPr/>
            </p:nvSpPr>
            <p:spPr>
              <a:xfrm>
                <a:off x="5377631" y="3829507"/>
                <a:ext cx="54000" cy="54000"/>
              </a:xfrm>
              <a:prstGeom prst="ellipse">
                <a:avLst/>
              </a:prstGeom>
              <a:solidFill>
                <a:srgbClr val="CC00CC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" name="Ellipse 70"/>
              <p:cNvSpPr/>
              <p:nvPr/>
            </p:nvSpPr>
            <p:spPr>
              <a:xfrm>
                <a:off x="5419533" y="3980844"/>
                <a:ext cx="54000" cy="54000"/>
              </a:xfrm>
              <a:prstGeom prst="ellipse">
                <a:avLst/>
              </a:prstGeom>
              <a:solidFill>
                <a:srgbClr val="CC00CC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" name="Ellipse 71"/>
              <p:cNvSpPr/>
              <p:nvPr/>
            </p:nvSpPr>
            <p:spPr>
              <a:xfrm>
                <a:off x="5543186" y="3906492"/>
                <a:ext cx="54000" cy="54000"/>
              </a:xfrm>
              <a:prstGeom prst="ellipse">
                <a:avLst/>
              </a:prstGeom>
              <a:solidFill>
                <a:srgbClr val="CC00CC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" name="Ellipse 72"/>
              <p:cNvSpPr/>
              <p:nvPr/>
            </p:nvSpPr>
            <p:spPr>
              <a:xfrm>
                <a:off x="5643194" y="4007844"/>
                <a:ext cx="54000" cy="54000"/>
              </a:xfrm>
              <a:prstGeom prst="ellipse">
                <a:avLst/>
              </a:prstGeom>
              <a:solidFill>
                <a:srgbClr val="CC00CC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4" name="Ellipse 73"/>
              <p:cNvSpPr/>
              <p:nvPr/>
            </p:nvSpPr>
            <p:spPr>
              <a:xfrm>
                <a:off x="5659856" y="3795566"/>
                <a:ext cx="54000" cy="54000"/>
              </a:xfrm>
              <a:prstGeom prst="ellipse">
                <a:avLst/>
              </a:prstGeom>
              <a:solidFill>
                <a:srgbClr val="CC00CC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" name="Ellipse 74"/>
              <p:cNvSpPr/>
              <p:nvPr/>
            </p:nvSpPr>
            <p:spPr>
              <a:xfrm>
                <a:off x="5632856" y="3671638"/>
                <a:ext cx="54000" cy="54000"/>
              </a:xfrm>
              <a:prstGeom prst="ellipse">
                <a:avLst/>
              </a:prstGeom>
              <a:solidFill>
                <a:srgbClr val="CC00CC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" name="Ellipse 75"/>
              <p:cNvSpPr/>
              <p:nvPr/>
            </p:nvSpPr>
            <p:spPr>
              <a:xfrm>
                <a:off x="5505682" y="3765301"/>
                <a:ext cx="54000" cy="54000"/>
              </a:xfrm>
              <a:prstGeom prst="ellipse">
                <a:avLst/>
              </a:prstGeom>
              <a:solidFill>
                <a:srgbClr val="CC00CC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" name="Ellipse 76"/>
              <p:cNvSpPr/>
              <p:nvPr/>
            </p:nvSpPr>
            <p:spPr>
              <a:xfrm>
                <a:off x="5515474" y="3616387"/>
                <a:ext cx="54000" cy="54000"/>
              </a:xfrm>
              <a:prstGeom prst="ellipse">
                <a:avLst/>
              </a:prstGeom>
              <a:solidFill>
                <a:srgbClr val="CC00CC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" name="Ellipse 77"/>
              <p:cNvSpPr/>
              <p:nvPr/>
            </p:nvSpPr>
            <p:spPr>
              <a:xfrm>
                <a:off x="5402018" y="4160342"/>
                <a:ext cx="54000" cy="54000"/>
              </a:xfrm>
              <a:prstGeom prst="ellipse">
                <a:avLst/>
              </a:prstGeom>
              <a:solidFill>
                <a:srgbClr val="FFFF99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" name="Ellipse 78"/>
              <p:cNvSpPr/>
              <p:nvPr/>
            </p:nvSpPr>
            <p:spPr>
              <a:xfrm>
                <a:off x="5520851" y="4108072"/>
                <a:ext cx="54000" cy="54000"/>
              </a:xfrm>
              <a:prstGeom prst="ellipse">
                <a:avLst/>
              </a:prstGeom>
              <a:solidFill>
                <a:srgbClr val="FFFF99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" name="Ellipse 79"/>
              <p:cNvSpPr/>
              <p:nvPr/>
            </p:nvSpPr>
            <p:spPr>
              <a:xfrm>
                <a:off x="5632856" y="4233148"/>
                <a:ext cx="54000" cy="54000"/>
              </a:xfrm>
              <a:prstGeom prst="ellipse">
                <a:avLst/>
              </a:prstGeom>
              <a:solidFill>
                <a:srgbClr val="FFFF99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" name="Ellipse 80"/>
              <p:cNvSpPr/>
              <p:nvPr/>
            </p:nvSpPr>
            <p:spPr>
              <a:xfrm>
                <a:off x="5520851" y="4243209"/>
                <a:ext cx="54000" cy="54000"/>
              </a:xfrm>
              <a:prstGeom prst="ellipse">
                <a:avLst/>
              </a:prstGeom>
              <a:solidFill>
                <a:srgbClr val="FFFF99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" name="Ellipse 81"/>
              <p:cNvSpPr/>
              <p:nvPr/>
            </p:nvSpPr>
            <p:spPr>
              <a:xfrm>
                <a:off x="5379319" y="4314424"/>
                <a:ext cx="54000" cy="54000"/>
              </a:xfrm>
              <a:prstGeom prst="ellipse">
                <a:avLst/>
              </a:prstGeom>
              <a:solidFill>
                <a:srgbClr val="FFFF99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3" name="Ellipse 82"/>
              <p:cNvSpPr/>
              <p:nvPr/>
            </p:nvSpPr>
            <p:spPr>
              <a:xfrm>
                <a:off x="5488474" y="4390187"/>
                <a:ext cx="54000" cy="54000"/>
              </a:xfrm>
              <a:prstGeom prst="ellipse">
                <a:avLst/>
              </a:prstGeom>
              <a:solidFill>
                <a:srgbClr val="FFFF99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" name="Ellipse 83"/>
              <p:cNvSpPr/>
              <p:nvPr/>
            </p:nvSpPr>
            <p:spPr>
              <a:xfrm>
                <a:off x="5606355" y="4363187"/>
                <a:ext cx="54000" cy="54000"/>
              </a:xfrm>
              <a:prstGeom prst="ellipse">
                <a:avLst/>
              </a:prstGeom>
              <a:solidFill>
                <a:srgbClr val="FFFF99"/>
              </a:solidFill>
              <a:ln w="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5" name="Arc 26"/>
            <p:cNvSpPr>
              <a:spLocks/>
            </p:cNvSpPr>
            <p:nvPr/>
          </p:nvSpPr>
          <p:spPr bwMode="auto">
            <a:xfrm rot="2700000" flipV="1">
              <a:off x="4982069" y="3975690"/>
              <a:ext cx="1008000" cy="10080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38" name="Groupe 137"/>
            <p:cNvGrpSpPr/>
            <p:nvPr/>
          </p:nvGrpSpPr>
          <p:grpSpPr>
            <a:xfrm>
              <a:off x="4497996" y="2031583"/>
              <a:ext cx="3343384" cy="2335122"/>
              <a:chOff x="4354223" y="2310547"/>
              <a:chExt cx="3343384" cy="2335122"/>
            </a:xfrm>
          </p:grpSpPr>
          <p:sp>
            <p:nvSpPr>
              <p:cNvPr id="97" name="Corde 96"/>
              <p:cNvSpPr/>
              <p:nvPr/>
            </p:nvSpPr>
            <p:spPr>
              <a:xfrm rot="20699783">
                <a:off x="5127738" y="2310547"/>
                <a:ext cx="1303200" cy="1303200"/>
              </a:xfrm>
              <a:prstGeom prst="chord">
                <a:avLst>
                  <a:gd name="adj1" fmla="val 21508111"/>
                  <a:gd name="adj2" fmla="val 10923516"/>
                </a:avLst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Corde 97"/>
              <p:cNvSpPr/>
              <p:nvPr/>
            </p:nvSpPr>
            <p:spPr>
              <a:xfrm rot="9881413">
                <a:off x="5127738" y="2310547"/>
                <a:ext cx="1303200" cy="1303200"/>
              </a:xfrm>
              <a:prstGeom prst="chord">
                <a:avLst>
                  <a:gd name="adj1" fmla="val 21508111"/>
                  <a:gd name="adj2" fmla="val 10923516"/>
                </a:avLst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3" name="Étoile à 4 branches 112"/>
              <p:cNvSpPr/>
              <p:nvPr/>
            </p:nvSpPr>
            <p:spPr>
              <a:xfrm>
                <a:off x="5365918" y="3341983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5" name="Étoile à 4 branches 114"/>
              <p:cNvSpPr/>
              <p:nvPr/>
            </p:nvSpPr>
            <p:spPr>
              <a:xfrm>
                <a:off x="5306297" y="3160986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6" name="Étoile à 4 branches 115"/>
              <p:cNvSpPr/>
              <p:nvPr/>
            </p:nvSpPr>
            <p:spPr>
              <a:xfrm>
                <a:off x="5583524" y="2988140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7" name="Étoile à 4 branches 116"/>
              <p:cNvSpPr/>
              <p:nvPr/>
            </p:nvSpPr>
            <p:spPr>
              <a:xfrm>
                <a:off x="5618957" y="3465501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8" name="Étoile à 4 branches 117"/>
              <p:cNvSpPr/>
              <p:nvPr/>
            </p:nvSpPr>
            <p:spPr>
              <a:xfrm>
                <a:off x="5868951" y="3460916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9" name="Étoile à 4 branches 118"/>
              <p:cNvSpPr/>
              <p:nvPr/>
            </p:nvSpPr>
            <p:spPr>
              <a:xfrm>
                <a:off x="5832951" y="3253092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2" name="Étoile à 4 branches 121"/>
              <p:cNvSpPr/>
              <p:nvPr/>
            </p:nvSpPr>
            <p:spPr>
              <a:xfrm>
                <a:off x="5855457" y="2915599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3" name="Étoile à 4 branches 122"/>
              <p:cNvSpPr/>
              <p:nvPr/>
            </p:nvSpPr>
            <p:spPr>
              <a:xfrm>
                <a:off x="6099484" y="3175749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4" name="Étoile à 4 branches 123"/>
              <p:cNvSpPr/>
              <p:nvPr/>
            </p:nvSpPr>
            <p:spPr>
              <a:xfrm>
                <a:off x="6099484" y="3361585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5" name="Étoile à 4 branches 124"/>
              <p:cNvSpPr/>
              <p:nvPr/>
            </p:nvSpPr>
            <p:spPr>
              <a:xfrm>
                <a:off x="6302447" y="3127853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6" name="Étoile à 4 branches 125"/>
              <p:cNvSpPr/>
              <p:nvPr/>
            </p:nvSpPr>
            <p:spPr>
              <a:xfrm>
                <a:off x="6135484" y="2973128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7" name="Étoile à 4 branches 126"/>
              <p:cNvSpPr/>
              <p:nvPr/>
            </p:nvSpPr>
            <p:spPr>
              <a:xfrm>
                <a:off x="6332406" y="2853845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8" name="Étoile à 4 branches 127"/>
              <p:cNvSpPr/>
              <p:nvPr/>
            </p:nvSpPr>
            <p:spPr>
              <a:xfrm>
                <a:off x="5564192" y="3266270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9" name="Flèche droite 128"/>
              <p:cNvSpPr/>
              <p:nvPr/>
            </p:nvSpPr>
            <p:spPr>
              <a:xfrm rot="15239682">
                <a:off x="5429907" y="2820113"/>
                <a:ext cx="296839" cy="119283"/>
              </a:xfrm>
              <a:prstGeom prst="rightArrow">
                <a:avLst>
                  <a:gd name="adj1" fmla="val 21477"/>
                  <a:gd name="adj2" fmla="val 94209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0" name="Flèche droite 129"/>
              <p:cNvSpPr/>
              <p:nvPr/>
            </p:nvSpPr>
            <p:spPr>
              <a:xfrm rot="15239682">
                <a:off x="5700481" y="2755160"/>
                <a:ext cx="296839" cy="119283"/>
              </a:xfrm>
              <a:prstGeom prst="rightArrow">
                <a:avLst>
                  <a:gd name="adj1" fmla="val 21477"/>
                  <a:gd name="adj2" fmla="val 94209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1" name="Étoile à 4 branches 130"/>
              <p:cNvSpPr/>
              <p:nvPr/>
            </p:nvSpPr>
            <p:spPr>
              <a:xfrm>
                <a:off x="6010980" y="2583690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2" name="Étoile à 4 branches 131"/>
              <p:cNvSpPr/>
              <p:nvPr/>
            </p:nvSpPr>
            <p:spPr>
              <a:xfrm>
                <a:off x="5237864" y="2647267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3" name="Étoile à 4 branches 132"/>
              <p:cNvSpPr/>
              <p:nvPr/>
            </p:nvSpPr>
            <p:spPr>
              <a:xfrm>
                <a:off x="5380247" y="2897974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4" name="Étoile à 4 branches 133"/>
              <p:cNvSpPr/>
              <p:nvPr/>
            </p:nvSpPr>
            <p:spPr>
              <a:xfrm>
                <a:off x="5632714" y="2488302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5" name="Étoile à 4 branches 134"/>
              <p:cNvSpPr/>
              <p:nvPr/>
            </p:nvSpPr>
            <p:spPr>
              <a:xfrm>
                <a:off x="6266447" y="2719925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6" name="Étoile à 4 branches 135"/>
              <p:cNvSpPr/>
              <p:nvPr/>
            </p:nvSpPr>
            <p:spPr>
              <a:xfrm>
                <a:off x="5982707" y="2771849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7" name="Étoile à 4 branches 136"/>
              <p:cNvSpPr/>
              <p:nvPr/>
            </p:nvSpPr>
            <p:spPr>
              <a:xfrm>
                <a:off x="5855457" y="2354197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86" name="Image 8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13813">
                <a:off x="4354223" y="2588202"/>
                <a:ext cx="3343384" cy="2057467"/>
              </a:xfrm>
              <a:prstGeom prst="rect">
                <a:avLst/>
              </a:prstGeom>
            </p:spPr>
          </p:pic>
        </p:grpSp>
        <p:graphicFrame>
          <p:nvGraphicFramePr>
            <p:cNvPr id="156" name="Objet 1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990949"/>
                </p:ext>
              </p:extLst>
            </p:nvPr>
          </p:nvGraphicFramePr>
          <p:xfrm>
            <a:off x="5257006" y="5595938"/>
            <a:ext cx="1677987" cy="447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52" r:id="rId6" imgW="977760" imgH="241200" progId="">
                    <p:embed/>
                  </p:oleObj>
                </mc:Choice>
                <mc:Fallback>
                  <p:oleObj r:id="rId6" imgW="977760" imgH="24120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257006" y="5595938"/>
                          <a:ext cx="1677987" cy="447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2" name="Rectangle 161"/>
            <p:cNvSpPr/>
            <p:nvPr/>
          </p:nvSpPr>
          <p:spPr>
            <a:xfrm>
              <a:off x="4584513" y="5322588"/>
              <a:ext cx="30229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800" b="1" dirty="0" smtClean="0">
                  <a:solidFill>
                    <a:srgbClr val="3F3F3F">
                      <a:lumMod val="75000"/>
                    </a:srgbClr>
                  </a:solidFill>
                </a:rPr>
                <a:t>Transfert de matière</a:t>
              </a:r>
              <a:endParaRPr lang="fr-FR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535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83579"/>
            <a:ext cx="10715412" cy="404392"/>
          </a:xfrm>
        </p:spPr>
        <p:txBody>
          <a:bodyPr/>
          <a:lstStyle/>
          <a:p>
            <a:r>
              <a:rPr lang="fr-FR" sz="2400" dirty="0" smtClean="0"/>
              <a:t>Appareils d’extraction liquide-liquide</a:t>
            </a:r>
            <a:r>
              <a:rPr lang="fr-FR" sz="2400" b="0" dirty="0" smtClean="0"/>
              <a:t> : quelques exemples</a:t>
            </a:r>
            <a:endParaRPr lang="fr-FR" b="0" dirty="0"/>
          </a:p>
        </p:txBody>
      </p:sp>
      <p:sp>
        <p:nvSpPr>
          <p:cNvPr id="1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4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4592834" y="1022772"/>
            <a:ext cx="3772356" cy="3316279"/>
            <a:chOff x="4867275" y="1269515"/>
            <a:chExt cx="3772356" cy="3316279"/>
          </a:xfrm>
        </p:grpSpPr>
        <p:pic>
          <p:nvPicPr>
            <p:cNvPr id="26628" name="Picture 4" descr="https://www.glaskeller.ch/wp-content/uploads/2016/09/1st-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7275" y="1669625"/>
              <a:ext cx="3419475" cy="2562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4867275" y="1269515"/>
              <a:ext cx="341947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2060"/>
                  </a:solidFill>
                </a:rPr>
                <a:t>Mélangeur décanteur</a:t>
              </a:r>
              <a:r>
                <a:rPr lang="fr-FR" sz="2000" dirty="0" smtClean="0">
                  <a:solidFill>
                    <a:srgbClr val="002060"/>
                  </a:solidFill>
                </a:rPr>
                <a:t> </a:t>
              </a:r>
              <a:r>
                <a:rPr lang="fr-FR" sz="1200" dirty="0" smtClean="0">
                  <a:solidFill>
                    <a:srgbClr val="002060"/>
                  </a:solidFill>
                </a:rPr>
                <a:t>(</a:t>
              </a:r>
              <a:r>
                <a:rPr lang="fr-FR" sz="1200" dirty="0" err="1" smtClean="0">
                  <a:solidFill>
                    <a:srgbClr val="002060"/>
                  </a:solidFill>
                </a:rPr>
                <a:t>Glaskeller</a:t>
              </a:r>
              <a:r>
                <a:rPr lang="fr-FR" sz="1200" dirty="0" smtClean="0">
                  <a:solidFill>
                    <a:srgbClr val="002060"/>
                  </a:solidFill>
                </a:rPr>
                <a:t>)</a:t>
              </a:r>
              <a:endParaRPr lang="fr-FR" sz="1600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67275" y="4231851"/>
              <a:ext cx="37723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200" dirty="0" smtClean="0"/>
                <a:t>Crédit photo : -</a:t>
              </a:r>
            </a:p>
            <a:p>
              <a:pPr algn="just"/>
              <a:r>
                <a:rPr lang="fr-FR" sz="500" dirty="0">
                  <a:hlinkClick r:id="rId3"/>
                </a:rPr>
                <a:t>https://www.glaskeller.ch/en/products/extraction/mixer-settler</a:t>
              </a:r>
              <a:r>
                <a:rPr lang="fr-FR" sz="500" dirty="0" smtClean="0">
                  <a:hlinkClick r:id="rId3"/>
                </a:rPr>
                <a:t>/</a:t>
              </a:r>
              <a:r>
                <a:rPr lang="fr-FR" sz="500" dirty="0" smtClean="0"/>
                <a:t> </a:t>
              </a:r>
              <a:endParaRPr lang="fr-FR" sz="1200" dirty="0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420655" y="1022772"/>
            <a:ext cx="3336043" cy="5127814"/>
            <a:chOff x="8590641" y="938563"/>
            <a:chExt cx="3336043" cy="5127814"/>
          </a:xfrm>
        </p:grpSpPr>
        <p:pic>
          <p:nvPicPr>
            <p:cNvPr id="18" name="Picture 445" descr="EC-LX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641" y="1325683"/>
              <a:ext cx="3336043" cy="4740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8590641" y="938563"/>
              <a:ext cx="333604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2060"/>
                  </a:solidFill>
                </a:rPr>
                <a:t>Extracteur centrifuge</a:t>
              </a:r>
              <a:endParaRPr lang="fr-FR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9201326" y="1022772"/>
            <a:ext cx="2477070" cy="4651555"/>
            <a:chOff x="8680118" y="1022772"/>
            <a:chExt cx="2477070" cy="4651555"/>
          </a:xfrm>
        </p:grpSpPr>
        <p:sp>
          <p:nvSpPr>
            <p:cNvPr id="8" name="ZoneTexte 7"/>
            <p:cNvSpPr txBox="1"/>
            <p:nvPr/>
          </p:nvSpPr>
          <p:spPr>
            <a:xfrm>
              <a:off x="8898343" y="5397328"/>
              <a:ext cx="20406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200" dirty="0" smtClean="0"/>
                <a:t>Crédit photo : -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80118" y="1022772"/>
              <a:ext cx="24770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2060"/>
                  </a:solidFill>
                </a:rPr>
                <a:t>Colonne pulsée (CEA)</a:t>
              </a:r>
              <a:endParaRPr lang="fr-FR" dirty="0"/>
            </a:p>
          </p:txBody>
        </p:sp>
        <p:pic>
          <p:nvPicPr>
            <p:cNvPr id="17" name="Picture 11" descr="colonne générale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8343" y="1422882"/>
              <a:ext cx="2040620" cy="398604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031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83579"/>
            <a:ext cx="10715412" cy="404392"/>
          </a:xfrm>
        </p:spPr>
        <p:txBody>
          <a:bodyPr/>
          <a:lstStyle/>
          <a:p>
            <a:r>
              <a:rPr lang="fr-FR" sz="2400" dirty="0" smtClean="0"/>
              <a:t>Colonne pulsée</a:t>
            </a:r>
            <a:r>
              <a:rPr lang="fr-FR" sz="2400" b="0" dirty="0" smtClean="0"/>
              <a:t> : Principe de fonctionnement </a:t>
            </a:r>
            <a:r>
              <a:rPr lang="fr-FR" sz="1600" b="0" dirty="0" smtClean="0"/>
              <a:t>(ici en FOC)</a:t>
            </a:r>
            <a:endParaRPr lang="fr-FR" sz="1600" b="0" dirty="0"/>
          </a:p>
        </p:txBody>
      </p:sp>
      <p:sp>
        <p:nvSpPr>
          <p:cNvPr id="1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5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898584" y="4339502"/>
            <a:ext cx="6883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950208" y="4391127"/>
            <a:ext cx="1721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189403" y="4315411"/>
            <a:ext cx="5162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087874" y="4311969"/>
            <a:ext cx="3442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136057" y="4363594"/>
            <a:ext cx="5163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3175636" y="4365315"/>
            <a:ext cx="1720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3160148" y="4334340"/>
            <a:ext cx="8605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3117128" y="4423823"/>
            <a:ext cx="5162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3103362" y="4432426"/>
            <a:ext cx="12045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167032" y="4475447"/>
            <a:ext cx="3442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2" name="Oval 17"/>
          <p:cNvSpPr>
            <a:spLocks noChangeArrowheads="1"/>
          </p:cNvSpPr>
          <p:nvPr/>
        </p:nvSpPr>
        <p:spPr bwMode="auto">
          <a:xfrm>
            <a:off x="3203170" y="4475447"/>
            <a:ext cx="6883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3192845" y="4446193"/>
            <a:ext cx="5162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4" name="Oval 19"/>
          <p:cNvSpPr>
            <a:spLocks noChangeArrowheads="1"/>
          </p:cNvSpPr>
          <p:nvPr/>
        </p:nvSpPr>
        <p:spPr bwMode="auto">
          <a:xfrm>
            <a:off x="2984625" y="4385965"/>
            <a:ext cx="5163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5" name="Oval 20"/>
          <p:cNvSpPr>
            <a:spLocks noChangeArrowheads="1"/>
          </p:cNvSpPr>
          <p:nvPr/>
        </p:nvSpPr>
        <p:spPr bwMode="auto">
          <a:xfrm>
            <a:off x="2883097" y="4380802"/>
            <a:ext cx="3442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6" name="Oval 21"/>
          <p:cNvSpPr>
            <a:spLocks noChangeArrowheads="1"/>
          </p:cNvSpPr>
          <p:nvPr/>
        </p:nvSpPr>
        <p:spPr bwMode="auto">
          <a:xfrm>
            <a:off x="2970858" y="4434148"/>
            <a:ext cx="1721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7" name="Oval 25"/>
          <p:cNvSpPr>
            <a:spLocks noChangeArrowheads="1"/>
          </p:cNvSpPr>
          <p:nvPr/>
        </p:nvSpPr>
        <p:spPr bwMode="auto">
          <a:xfrm>
            <a:off x="3220378" y="4385965"/>
            <a:ext cx="5162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3201448" y="4444473"/>
            <a:ext cx="6883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2965696" y="4401452"/>
            <a:ext cx="5162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3015599" y="4454798"/>
            <a:ext cx="3442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1" name="Oval 29"/>
          <p:cNvSpPr>
            <a:spLocks noChangeArrowheads="1"/>
          </p:cNvSpPr>
          <p:nvPr/>
        </p:nvSpPr>
        <p:spPr bwMode="auto">
          <a:xfrm>
            <a:off x="3053458" y="4456518"/>
            <a:ext cx="3442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3041412" y="4423823"/>
            <a:ext cx="8604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3" name="Oval 31"/>
          <p:cNvSpPr>
            <a:spLocks noChangeArrowheads="1"/>
          </p:cNvSpPr>
          <p:nvPr/>
        </p:nvSpPr>
        <p:spPr bwMode="auto">
          <a:xfrm>
            <a:off x="3101641" y="4468564"/>
            <a:ext cx="10325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4" name="Oval 34"/>
          <p:cNvSpPr>
            <a:spLocks noChangeArrowheads="1"/>
          </p:cNvSpPr>
          <p:nvPr/>
        </p:nvSpPr>
        <p:spPr bwMode="auto">
          <a:xfrm>
            <a:off x="3044854" y="4564930"/>
            <a:ext cx="6883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5" name="Oval 35"/>
          <p:cNvSpPr>
            <a:spLocks noChangeArrowheads="1"/>
          </p:cNvSpPr>
          <p:nvPr/>
        </p:nvSpPr>
        <p:spPr bwMode="auto">
          <a:xfrm>
            <a:off x="3084432" y="4566650"/>
            <a:ext cx="3442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6" name="Oval 36"/>
          <p:cNvSpPr>
            <a:spLocks noChangeArrowheads="1"/>
          </p:cNvSpPr>
          <p:nvPr/>
        </p:nvSpPr>
        <p:spPr bwMode="auto">
          <a:xfrm>
            <a:off x="3136057" y="4582138"/>
            <a:ext cx="6883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7" name="Oval 37"/>
          <p:cNvSpPr>
            <a:spLocks noChangeArrowheads="1"/>
          </p:cNvSpPr>
          <p:nvPr/>
        </p:nvSpPr>
        <p:spPr bwMode="auto">
          <a:xfrm>
            <a:off x="3118849" y="4642367"/>
            <a:ext cx="5163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8" name="Oval 43"/>
          <p:cNvSpPr>
            <a:spLocks noChangeArrowheads="1"/>
          </p:cNvSpPr>
          <p:nvPr/>
        </p:nvSpPr>
        <p:spPr bwMode="auto">
          <a:xfrm>
            <a:off x="3019041" y="4666458"/>
            <a:ext cx="10325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9" name="Oval 45"/>
          <p:cNvSpPr>
            <a:spLocks noChangeArrowheads="1"/>
          </p:cNvSpPr>
          <p:nvPr/>
        </p:nvSpPr>
        <p:spPr bwMode="auto">
          <a:xfrm>
            <a:off x="2962255" y="4762824"/>
            <a:ext cx="5162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0" name="Oval 46"/>
          <p:cNvSpPr>
            <a:spLocks noChangeArrowheads="1"/>
          </p:cNvSpPr>
          <p:nvPr/>
        </p:nvSpPr>
        <p:spPr bwMode="auto">
          <a:xfrm>
            <a:off x="3000113" y="4764545"/>
            <a:ext cx="6883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1" name="Oval 47"/>
          <p:cNvSpPr>
            <a:spLocks noChangeArrowheads="1"/>
          </p:cNvSpPr>
          <p:nvPr/>
        </p:nvSpPr>
        <p:spPr bwMode="auto">
          <a:xfrm>
            <a:off x="2989788" y="4735291"/>
            <a:ext cx="5162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2" name="Oval 51"/>
          <p:cNvSpPr>
            <a:spLocks noChangeArrowheads="1"/>
          </p:cNvSpPr>
          <p:nvPr/>
        </p:nvSpPr>
        <p:spPr bwMode="auto">
          <a:xfrm>
            <a:off x="2936442" y="4885003"/>
            <a:ext cx="5163" cy="172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3" name="Oval 52"/>
          <p:cNvSpPr>
            <a:spLocks noChangeArrowheads="1"/>
          </p:cNvSpPr>
          <p:nvPr/>
        </p:nvSpPr>
        <p:spPr bwMode="auto">
          <a:xfrm>
            <a:off x="2926117" y="4852307"/>
            <a:ext cx="3442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4" name="Oval 53"/>
          <p:cNvSpPr>
            <a:spLocks noChangeArrowheads="1"/>
          </p:cNvSpPr>
          <p:nvPr/>
        </p:nvSpPr>
        <p:spPr bwMode="auto">
          <a:xfrm>
            <a:off x="3170473" y="4933186"/>
            <a:ext cx="6883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5" name="Oval 54"/>
          <p:cNvSpPr>
            <a:spLocks noChangeArrowheads="1"/>
          </p:cNvSpPr>
          <p:nvPr/>
        </p:nvSpPr>
        <p:spPr bwMode="auto">
          <a:xfrm>
            <a:off x="3220378" y="4983089"/>
            <a:ext cx="3442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6" name="Oval 55"/>
          <p:cNvSpPr>
            <a:spLocks noChangeArrowheads="1"/>
          </p:cNvSpPr>
          <p:nvPr/>
        </p:nvSpPr>
        <p:spPr bwMode="auto">
          <a:xfrm>
            <a:off x="3258236" y="4986531"/>
            <a:ext cx="3442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7" name="Oval 56"/>
          <p:cNvSpPr>
            <a:spLocks noChangeArrowheads="1"/>
          </p:cNvSpPr>
          <p:nvPr/>
        </p:nvSpPr>
        <p:spPr bwMode="auto">
          <a:xfrm>
            <a:off x="3246190" y="4955556"/>
            <a:ext cx="5163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8" name="Oval 57"/>
          <p:cNvSpPr>
            <a:spLocks noChangeArrowheads="1"/>
          </p:cNvSpPr>
          <p:nvPr/>
        </p:nvSpPr>
        <p:spPr bwMode="auto">
          <a:xfrm>
            <a:off x="3037971" y="4891886"/>
            <a:ext cx="5162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9" name="Oval 58"/>
          <p:cNvSpPr>
            <a:spLocks noChangeArrowheads="1"/>
          </p:cNvSpPr>
          <p:nvPr/>
        </p:nvSpPr>
        <p:spPr bwMode="auto">
          <a:xfrm>
            <a:off x="3075829" y="4895328"/>
            <a:ext cx="3442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0" name="Oval 59"/>
          <p:cNvSpPr>
            <a:spLocks noChangeArrowheads="1"/>
          </p:cNvSpPr>
          <p:nvPr/>
        </p:nvSpPr>
        <p:spPr bwMode="auto">
          <a:xfrm>
            <a:off x="3063782" y="4862632"/>
            <a:ext cx="6883" cy="860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1" name="Oval 60"/>
          <p:cNvSpPr>
            <a:spLocks noChangeArrowheads="1"/>
          </p:cNvSpPr>
          <p:nvPr/>
        </p:nvSpPr>
        <p:spPr bwMode="auto">
          <a:xfrm>
            <a:off x="3189403" y="4704316"/>
            <a:ext cx="5162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2" name="Oval 61"/>
          <p:cNvSpPr>
            <a:spLocks noChangeArrowheads="1"/>
          </p:cNvSpPr>
          <p:nvPr/>
        </p:nvSpPr>
        <p:spPr bwMode="auto">
          <a:xfrm>
            <a:off x="3277164" y="4757662"/>
            <a:ext cx="3442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3" name="Oval 62"/>
          <p:cNvSpPr>
            <a:spLocks noChangeArrowheads="1"/>
          </p:cNvSpPr>
          <p:nvPr/>
        </p:nvSpPr>
        <p:spPr bwMode="auto">
          <a:xfrm>
            <a:off x="3144662" y="4607950"/>
            <a:ext cx="5162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4" name="Oval 63"/>
          <p:cNvSpPr>
            <a:spLocks noChangeArrowheads="1"/>
          </p:cNvSpPr>
          <p:nvPr/>
        </p:nvSpPr>
        <p:spPr bwMode="auto">
          <a:xfrm>
            <a:off x="3132615" y="4618275"/>
            <a:ext cx="10325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5" name="Oval 64"/>
          <p:cNvSpPr>
            <a:spLocks noChangeArrowheads="1"/>
          </p:cNvSpPr>
          <p:nvPr/>
        </p:nvSpPr>
        <p:spPr bwMode="auto">
          <a:xfrm>
            <a:off x="3192845" y="4659575"/>
            <a:ext cx="5162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6" name="Oval 65"/>
          <p:cNvSpPr>
            <a:spLocks noChangeArrowheads="1"/>
          </p:cNvSpPr>
          <p:nvPr/>
        </p:nvSpPr>
        <p:spPr bwMode="auto">
          <a:xfrm>
            <a:off x="3232423" y="4664738"/>
            <a:ext cx="3442" cy="172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7" name="Oval 66"/>
          <p:cNvSpPr>
            <a:spLocks noChangeArrowheads="1"/>
          </p:cNvSpPr>
          <p:nvPr/>
        </p:nvSpPr>
        <p:spPr bwMode="auto">
          <a:xfrm>
            <a:off x="3220378" y="4632042"/>
            <a:ext cx="5162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8" name="Oval 67"/>
          <p:cNvSpPr>
            <a:spLocks noChangeArrowheads="1"/>
          </p:cNvSpPr>
          <p:nvPr/>
        </p:nvSpPr>
        <p:spPr bwMode="auto">
          <a:xfrm>
            <a:off x="2951930" y="4993414"/>
            <a:ext cx="3442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9" name="Oval 68"/>
          <p:cNvSpPr>
            <a:spLocks noChangeArrowheads="1"/>
          </p:cNvSpPr>
          <p:nvPr/>
        </p:nvSpPr>
        <p:spPr bwMode="auto">
          <a:xfrm>
            <a:off x="2977741" y="4964161"/>
            <a:ext cx="6883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0" name="Oval 69"/>
          <p:cNvSpPr>
            <a:spLocks noChangeArrowheads="1"/>
          </p:cNvSpPr>
          <p:nvPr/>
        </p:nvSpPr>
        <p:spPr bwMode="auto">
          <a:xfrm>
            <a:off x="3091316" y="5002019"/>
            <a:ext cx="5163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1" name="Oval 70"/>
          <p:cNvSpPr>
            <a:spLocks noChangeArrowheads="1"/>
          </p:cNvSpPr>
          <p:nvPr/>
        </p:nvSpPr>
        <p:spPr bwMode="auto">
          <a:xfrm>
            <a:off x="3130895" y="5007181"/>
            <a:ext cx="3442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2" name="Oval 71"/>
          <p:cNvSpPr>
            <a:spLocks noChangeArrowheads="1"/>
          </p:cNvSpPr>
          <p:nvPr/>
        </p:nvSpPr>
        <p:spPr bwMode="auto">
          <a:xfrm>
            <a:off x="3117128" y="4974486"/>
            <a:ext cx="6883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3" name="Oval 75"/>
          <p:cNvSpPr>
            <a:spLocks noChangeArrowheads="1"/>
          </p:cNvSpPr>
          <p:nvPr/>
        </p:nvSpPr>
        <p:spPr bwMode="auto">
          <a:xfrm>
            <a:off x="2919233" y="4996856"/>
            <a:ext cx="6883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4" name="Oval 76"/>
          <p:cNvSpPr>
            <a:spLocks noChangeArrowheads="1"/>
          </p:cNvSpPr>
          <p:nvPr/>
        </p:nvSpPr>
        <p:spPr bwMode="auto">
          <a:xfrm>
            <a:off x="2970858" y="5048480"/>
            <a:ext cx="1721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5" name="Oval 77"/>
          <p:cNvSpPr>
            <a:spLocks noChangeArrowheads="1"/>
          </p:cNvSpPr>
          <p:nvPr/>
        </p:nvSpPr>
        <p:spPr bwMode="auto">
          <a:xfrm>
            <a:off x="3006996" y="5050202"/>
            <a:ext cx="5162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6" name="Oval 78"/>
          <p:cNvSpPr>
            <a:spLocks noChangeArrowheads="1"/>
          </p:cNvSpPr>
          <p:nvPr/>
        </p:nvSpPr>
        <p:spPr bwMode="auto">
          <a:xfrm>
            <a:off x="2994950" y="5019227"/>
            <a:ext cx="5163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7" name="Oval 79"/>
          <p:cNvSpPr>
            <a:spLocks noChangeArrowheads="1"/>
          </p:cNvSpPr>
          <p:nvPr/>
        </p:nvSpPr>
        <p:spPr bwMode="auto">
          <a:xfrm>
            <a:off x="3168753" y="5070852"/>
            <a:ext cx="6883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8" name="Oval 80"/>
          <p:cNvSpPr>
            <a:spLocks noChangeArrowheads="1"/>
          </p:cNvSpPr>
          <p:nvPr/>
        </p:nvSpPr>
        <p:spPr bwMode="auto">
          <a:xfrm>
            <a:off x="3208331" y="5070852"/>
            <a:ext cx="3442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9" name="Oval 81"/>
          <p:cNvSpPr>
            <a:spLocks noChangeArrowheads="1"/>
          </p:cNvSpPr>
          <p:nvPr/>
        </p:nvSpPr>
        <p:spPr bwMode="auto">
          <a:xfrm>
            <a:off x="3194565" y="5041597"/>
            <a:ext cx="6883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0" name="Oval 82"/>
          <p:cNvSpPr>
            <a:spLocks noChangeArrowheads="1"/>
          </p:cNvSpPr>
          <p:nvPr/>
        </p:nvSpPr>
        <p:spPr bwMode="auto">
          <a:xfrm>
            <a:off x="3259956" y="5029552"/>
            <a:ext cx="5163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1" name="Oval 83"/>
          <p:cNvSpPr>
            <a:spLocks noChangeArrowheads="1"/>
          </p:cNvSpPr>
          <p:nvPr/>
        </p:nvSpPr>
        <p:spPr bwMode="auto">
          <a:xfrm>
            <a:off x="3308139" y="5079455"/>
            <a:ext cx="5163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2" name="Oval 84"/>
          <p:cNvSpPr>
            <a:spLocks noChangeArrowheads="1"/>
          </p:cNvSpPr>
          <p:nvPr/>
        </p:nvSpPr>
        <p:spPr bwMode="auto">
          <a:xfrm>
            <a:off x="3345997" y="5082897"/>
            <a:ext cx="5163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3" name="Rectangle 85"/>
          <p:cNvSpPr>
            <a:spLocks noChangeArrowheads="1"/>
          </p:cNvSpPr>
          <p:nvPr/>
        </p:nvSpPr>
        <p:spPr bwMode="auto">
          <a:xfrm>
            <a:off x="3302977" y="2465528"/>
            <a:ext cx="1720" cy="1720"/>
          </a:xfrm>
          <a:prstGeom prst="rect">
            <a:avLst/>
          </a:pr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4" name="Rectangle 86"/>
          <p:cNvSpPr>
            <a:spLocks noChangeArrowheads="1"/>
          </p:cNvSpPr>
          <p:nvPr/>
        </p:nvSpPr>
        <p:spPr bwMode="auto">
          <a:xfrm>
            <a:off x="3313302" y="2468970"/>
            <a:ext cx="1720" cy="1720"/>
          </a:xfrm>
          <a:prstGeom prst="rect">
            <a:avLst/>
          </a:pr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5" name="Rectangle 89"/>
          <p:cNvSpPr>
            <a:spLocks noChangeArrowheads="1"/>
          </p:cNvSpPr>
          <p:nvPr/>
        </p:nvSpPr>
        <p:spPr bwMode="auto">
          <a:xfrm>
            <a:off x="1393923" y="2252147"/>
            <a:ext cx="21224" cy="597125"/>
          </a:xfrm>
          <a:prstGeom prst="rect">
            <a:avLst/>
          </a:prstGeom>
          <a:solidFill>
            <a:srgbClr val="8585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6" name="Rectangle 90"/>
          <p:cNvSpPr>
            <a:spLocks noChangeArrowheads="1"/>
          </p:cNvSpPr>
          <p:nvPr/>
        </p:nvSpPr>
        <p:spPr bwMode="auto">
          <a:xfrm>
            <a:off x="1409841" y="2252147"/>
            <a:ext cx="21224" cy="597125"/>
          </a:xfrm>
          <a:prstGeom prst="rect">
            <a:avLst/>
          </a:prstGeom>
          <a:solidFill>
            <a:srgbClr val="8989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7" name="Rectangle 91"/>
          <p:cNvSpPr>
            <a:spLocks noChangeArrowheads="1"/>
          </p:cNvSpPr>
          <p:nvPr/>
        </p:nvSpPr>
        <p:spPr bwMode="auto">
          <a:xfrm>
            <a:off x="1427527" y="2252147"/>
            <a:ext cx="19455" cy="597125"/>
          </a:xfrm>
          <a:prstGeom prst="rect">
            <a:avLst/>
          </a:prstGeom>
          <a:solidFill>
            <a:srgbClr val="8D8D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8" name="Rectangle 92"/>
          <p:cNvSpPr>
            <a:spLocks noChangeArrowheads="1"/>
          </p:cNvSpPr>
          <p:nvPr/>
        </p:nvSpPr>
        <p:spPr bwMode="auto">
          <a:xfrm>
            <a:off x="1443445" y="2252147"/>
            <a:ext cx="19455" cy="597125"/>
          </a:xfrm>
          <a:prstGeom prst="rect">
            <a:avLst/>
          </a:prstGeom>
          <a:solidFill>
            <a:srgbClr val="919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9" name="Rectangle 93"/>
          <p:cNvSpPr>
            <a:spLocks noChangeArrowheads="1"/>
          </p:cNvSpPr>
          <p:nvPr/>
        </p:nvSpPr>
        <p:spPr bwMode="auto">
          <a:xfrm>
            <a:off x="1459363" y="2252147"/>
            <a:ext cx="21224" cy="597125"/>
          </a:xfrm>
          <a:prstGeom prst="rect">
            <a:avLst/>
          </a:prstGeom>
          <a:solidFill>
            <a:srgbClr val="9595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0" name="Rectangle 94"/>
          <p:cNvSpPr>
            <a:spLocks noChangeArrowheads="1"/>
          </p:cNvSpPr>
          <p:nvPr/>
        </p:nvSpPr>
        <p:spPr bwMode="auto">
          <a:xfrm>
            <a:off x="1475280" y="2252147"/>
            <a:ext cx="21224" cy="597125"/>
          </a:xfrm>
          <a:prstGeom prst="rect">
            <a:avLst/>
          </a:pr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1" name="Rectangle 95"/>
          <p:cNvSpPr>
            <a:spLocks noChangeArrowheads="1"/>
          </p:cNvSpPr>
          <p:nvPr/>
        </p:nvSpPr>
        <p:spPr bwMode="auto">
          <a:xfrm>
            <a:off x="1492967" y="2252147"/>
            <a:ext cx="19455" cy="597125"/>
          </a:xfrm>
          <a:prstGeom prst="rect">
            <a:avLst/>
          </a:prstGeom>
          <a:solidFill>
            <a:srgbClr val="9D9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2" name="Rectangle 96"/>
          <p:cNvSpPr>
            <a:spLocks noChangeArrowheads="1"/>
          </p:cNvSpPr>
          <p:nvPr/>
        </p:nvSpPr>
        <p:spPr bwMode="auto">
          <a:xfrm>
            <a:off x="1508884" y="2252147"/>
            <a:ext cx="21224" cy="597125"/>
          </a:xfrm>
          <a:prstGeom prst="rect">
            <a:avLst/>
          </a:prstGeom>
          <a:solidFill>
            <a:srgbClr val="A1A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3" name="Rectangle 97"/>
          <p:cNvSpPr>
            <a:spLocks noChangeArrowheads="1"/>
          </p:cNvSpPr>
          <p:nvPr/>
        </p:nvSpPr>
        <p:spPr bwMode="auto">
          <a:xfrm>
            <a:off x="1524802" y="2252147"/>
            <a:ext cx="21224" cy="597125"/>
          </a:xfrm>
          <a:prstGeom prst="rect">
            <a:avLst/>
          </a:pr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4" name="Rectangle 98"/>
          <p:cNvSpPr>
            <a:spLocks noChangeArrowheads="1"/>
          </p:cNvSpPr>
          <p:nvPr/>
        </p:nvSpPr>
        <p:spPr bwMode="auto">
          <a:xfrm>
            <a:off x="1542489" y="2252147"/>
            <a:ext cx="19455" cy="597125"/>
          </a:xfrm>
          <a:prstGeom prst="rect">
            <a:avLst/>
          </a:prstGeom>
          <a:solidFill>
            <a:srgbClr val="A9A9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5" name="Rectangle 99"/>
          <p:cNvSpPr>
            <a:spLocks noChangeArrowheads="1"/>
          </p:cNvSpPr>
          <p:nvPr/>
        </p:nvSpPr>
        <p:spPr bwMode="auto">
          <a:xfrm>
            <a:off x="1558406" y="2252147"/>
            <a:ext cx="21224" cy="597125"/>
          </a:xfrm>
          <a:prstGeom prst="rect">
            <a:avLst/>
          </a:prstGeom>
          <a:solidFill>
            <a:srgbClr val="ADAD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6" name="Rectangle 100"/>
          <p:cNvSpPr>
            <a:spLocks noChangeArrowheads="1"/>
          </p:cNvSpPr>
          <p:nvPr/>
        </p:nvSpPr>
        <p:spPr bwMode="auto">
          <a:xfrm>
            <a:off x="1574324" y="2252147"/>
            <a:ext cx="21224" cy="597125"/>
          </a:xfrm>
          <a:prstGeom prst="rect">
            <a:avLst/>
          </a:pr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7" name="Rectangle 101"/>
          <p:cNvSpPr>
            <a:spLocks noChangeArrowheads="1"/>
          </p:cNvSpPr>
          <p:nvPr/>
        </p:nvSpPr>
        <p:spPr bwMode="auto">
          <a:xfrm>
            <a:off x="1592010" y="2252147"/>
            <a:ext cx="19455" cy="597125"/>
          </a:xfrm>
          <a:prstGeom prst="rect">
            <a:avLst/>
          </a:pr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8" name="Rectangle 102"/>
          <p:cNvSpPr>
            <a:spLocks noChangeArrowheads="1"/>
          </p:cNvSpPr>
          <p:nvPr/>
        </p:nvSpPr>
        <p:spPr bwMode="auto">
          <a:xfrm>
            <a:off x="1607928" y="2252147"/>
            <a:ext cx="19455" cy="597125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9" name="Rectangle 103"/>
          <p:cNvSpPr>
            <a:spLocks noChangeArrowheads="1"/>
          </p:cNvSpPr>
          <p:nvPr/>
        </p:nvSpPr>
        <p:spPr bwMode="auto">
          <a:xfrm>
            <a:off x="1623846" y="2252147"/>
            <a:ext cx="21224" cy="597125"/>
          </a:xfrm>
          <a:prstGeom prst="rect">
            <a:avLst/>
          </a:prstGeom>
          <a:solidFill>
            <a:srgbClr val="BDBD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0" name="Rectangle 104"/>
          <p:cNvSpPr>
            <a:spLocks noChangeArrowheads="1"/>
          </p:cNvSpPr>
          <p:nvPr/>
        </p:nvSpPr>
        <p:spPr bwMode="auto">
          <a:xfrm>
            <a:off x="1639764" y="2252147"/>
            <a:ext cx="21224" cy="5971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1" name="Rectangle 105"/>
          <p:cNvSpPr>
            <a:spLocks noChangeArrowheads="1"/>
          </p:cNvSpPr>
          <p:nvPr/>
        </p:nvSpPr>
        <p:spPr bwMode="auto">
          <a:xfrm>
            <a:off x="1657450" y="2252147"/>
            <a:ext cx="19455" cy="597125"/>
          </a:xfrm>
          <a:prstGeom prst="rect">
            <a:avLst/>
          </a:prstGeom>
          <a:solidFill>
            <a:srgbClr val="C4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2" name="Rectangle 106"/>
          <p:cNvSpPr>
            <a:spLocks noChangeArrowheads="1"/>
          </p:cNvSpPr>
          <p:nvPr/>
        </p:nvSpPr>
        <p:spPr bwMode="auto">
          <a:xfrm>
            <a:off x="1673368" y="2252147"/>
            <a:ext cx="21224" cy="597125"/>
          </a:xfrm>
          <a:prstGeom prst="rect">
            <a:avLst/>
          </a:prstGeom>
          <a:solidFill>
            <a:srgbClr val="C8C8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3" name="Rectangle 107"/>
          <p:cNvSpPr>
            <a:spLocks noChangeArrowheads="1"/>
          </p:cNvSpPr>
          <p:nvPr/>
        </p:nvSpPr>
        <p:spPr bwMode="auto">
          <a:xfrm>
            <a:off x="1689285" y="2252147"/>
            <a:ext cx="21224" cy="597125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4" name="Rectangle 108"/>
          <p:cNvSpPr>
            <a:spLocks noChangeArrowheads="1"/>
          </p:cNvSpPr>
          <p:nvPr/>
        </p:nvSpPr>
        <p:spPr bwMode="auto">
          <a:xfrm>
            <a:off x="1706972" y="2252147"/>
            <a:ext cx="19455" cy="597125"/>
          </a:xfrm>
          <a:prstGeom prst="rect">
            <a:avLst/>
          </a:pr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5" name="Rectangle 109"/>
          <p:cNvSpPr>
            <a:spLocks noChangeArrowheads="1"/>
          </p:cNvSpPr>
          <p:nvPr/>
        </p:nvSpPr>
        <p:spPr bwMode="auto">
          <a:xfrm>
            <a:off x="1722890" y="2252147"/>
            <a:ext cx="21224" cy="597125"/>
          </a:xfrm>
          <a:prstGeom prst="rect">
            <a:avLst/>
          </a:prstGeom>
          <a:solidFill>
            <a:srgbClr val="D4D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6" name="Rectangle 110"/>
          <p:cNvSpPr>
            <a:spLocks noChangeArrowheads="1"/>
          </p:cNvSpPr>
          <p:nvPr/>
        </p:nvSpPr>
        <p:spPr bwMode="auto">
          <a:xfrm>
            <a:off x="1738807" y="2252147"/>
            <a:ext cx="21224" cy="597125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7" name="Rectangle 111"/>
          <p:cNvSpPr>
            <a:spLocks noChangeArrowheads="1"/>
          </p:cNvSpPr>
          <p:nvPr/>
        </p:nvSpPr>
        <p:spPr bwMode="auto">
          <a:xfrm>
            <a:off x="1756494" y="2252147"/>
            <a:ext cx="19455" cy="597125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8" name="Rectangle 112"/>
          <p:cNvSpPr>
            <a:spLocks noChangeArrowheads="1"/>
          </p:cNvSpPr>
          <p:nvPr/>
        </p:nvSpPr>
        <p:spPr bwMode="auto">
          <a:xfrm>
            <a:off x="1772411" y="2252147"/>
            <a:ext cx="19455" cy="597125"/>
          </a:xfrm>
          <a:prstGeom prst="rect">
            <a:avLst/>
          </a:pr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9" name="Rectangle 113"/>
          <p:cNvSpPr>
            <a:spLocks noChangeArrowheads="1"/>
          </p:cNvSpPr>
          <p:nvPr/>
        </p:nvSpPr>
        <p:spPr bwMode="auto">
          <a:xfrm>
            <a:off x="1788329" y="2252147"/>
            <a:ext cx="21224" cy="597125"/>
          </a:xfrm>
          <a:prstGeom prst="rect">
            <a:avLst/>
          </a:prstGeom>
          <a:solidFill>
            <a:srgbClr val="E4E4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0" name="Rectangle 114"/>
          <p:cNvSpPr>
            <a:spLocks noChangeArrowheads="1"/>
          </p:cNvSpPr>
          <p:nvPr/>
        </p:nvSpPr>
        <p:spPr bwMode="auto">
          <a:xfrm>
            <a:off x="1804247" y="2252147"/>
            <a:ext cx="21224" cy="597125"/>
          </a:xfrm>
          <a:prstGeom prst="rect">
            <a:avLst/>
          </a:pr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1" name="Rectangle 115"/>
          <p:cNvSpPr>
            <a:spLocks noChangeArrowheads="1"/>
          </p:cNvSpPr>
          <p:nvPr/>
        </p:nvSpPr>
        <p:spPr bwMode="auto">
          <a:xfrm>
            <a:off x="1821933" y="2252147"/>
            <a:ext cx="17686" cy="597125"/>
          </a:xfrm>
          <a:prstGeom prst="rect">
            <a:avLst/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2" name="Rectangle 116"/>
          <p:cNvSpPr>
            <a:spLocks noChangeArrowheads="1"/>
          </p:cNvSpPr>
          <p:nvPr/>
        </p:nvSpPr>
        <p:spPr bwMode="auto">
          <a:xfrm>
            <a:off x="1836082" y="2252147"/>
            <a:ext cx="17686" cy="597125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3" name="Rectangle 117"/>
          <p:cNvSpPr>
            <a:spLocks noChangeArrowheads="1"/>
          </p:cNvSpPr>
          <p:nvPr/>
        </p:nvSpPr>
        <p:spPr bwMode="auto">
          <a:xfrm>
            <a:off x="1850231" y="2252147"/>
            <a:ext cx="17686" cy="597125"/>
          </a:xfrm>
          <a:prstGeom prst="rect">
            <a:avLst/>
          </a:prstGeom>
          <a:solidFill>
            <a:srgbClr val="F4F4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4" name="Rectangle 118"/>
          <p:cNvSpPr>
            <a:spLocks noChangeArrowheads="1"/>
          </p:cNvSpPr>
          <p:nvPr/>
        </p:nvSpPr>
        <p:spPr bwMode="auto">
          <a:xfrm>
            <a:off x="1864381" y="2252147"/>
            <a:ext cx="19455" cy="597125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5" name="Rectangle 119"/>
          <p:cNvSpPr>
            <a:spLocks noChangeArrowheads="1"/>
          </p:cNvSpPr>
          <p:nvPr/>
        </p:nvSpPr>
        <p:spPr bwMode="auto">
          <a:xfrm>
            <a:off x="1878530" y="2252147"/>
            <a:ext cx="19455" cy="597125"/>
          </a:xfrm>
          <a:prstGeom prst="rect">
            <a:avLst/>
          </a:prstGeom>
          <a:solidFill>
            <a:srgbClr val="FCFC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6" name="Rectangle 120"/>
          <p:cNvSpPr>
            <a:spLocks noChangeArrowheads="1"/>
          </p:cNvSpPr>
          <p:nvPr/>
        </p:nvSpPr>
        <p:spPr bwMode="auto">
          <a:xfrm>
            <a:off x="1892679" y="2252147"/>
            <a:ext cx="17686" cy="597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7" name="Rectangle 121"/>
          <p:cNvSpPr>
            <a:spLocks noChangeArrowheads="1"/>
          </p:cNvSpPr>
          <p:nvPr/>
        </p:nvSpPr>
        <p:spPr bwMode="auto">
          <a:xfrm>
            <a:off x="1393923" y="2252147"/>
            <a:ext cx="514673" cy="595404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8" name="Freeform 122"/>
          <p:cNvSpPr>
            <a:spLocks/>
          </p:cNvSpPr>
          <p:nvPr/>
        </p:nvSpPr>
        <p:spPr bwMode="auto">
          <a:xfrm>
            <a:off x="2718632" y="3384447"/>
            <a:ext cx="19455" cy="949893"/>
          </a:xfrm>
          <a:custGeom>
            <a:avLst/>
            <a:gdLst>
              <a:gd name="T0" fmla="*/ 0 w 11"/>
              <a:gd name="T1" fmla="*/ 319 h 552"/>
              <a:gd name="T2" fmla="*/ 1 w 11"/>
              <a:gd name="T3" fmla="*/ 319 h 552"/>
              <a:gd name="T4" fmla="*/ 2 w 11"/>
              <a:gd name="T5" fmla="*/ 1 h 552"/>
              <a:gd name="T6" fmla="*/ 7 w 11"/>
              <a:gd name="T7" fmla="*/ 1 h 552"/>
              <a:gd name="T8" fmla="*/ 7 w 11"/>
              <a:gd name="T9" fmla="*/ 0 h 552"/>
              <a:gd name="T10" fmla="*/ 11 w 11"/>
              <a:gd name="T11" fmla="*/ 0 h 552"/>
              <a:gd name="T12" fmla="*/ 11 w 11"/>
              <a:gd name="T13" fmla="*/ 552 h 552"/>
              <a:gd name="T14" fmla="*/ 10 w 11"/>
              <a:gd name="T15" fmla="*/ 552 h 552"/>
              <a:gd name="T16" fmla="*/ 10 w 11"/>
              <a:gd name="T17" fmla="*/ 549 h 552"/>
              <a:gd name="T18" fmla="*/ 9 w 11"/>
              <a:gd name="T19" fmla="*/ 549 h 552"/>
              <a:gd name="T20" fmla="*/ 9 w 11"/>
              <a:gd name="T21" fmla="*/ 547 h 552"/>
              <a:gd name="T22" fmla="*/ 8 w 11"/>
              <a:gd name="T23" fmla="*/ 547 h 552"/>
              <a:gd name="T24" fmla="*/ 8 w 11"/>
              <a:gd name="T25" fmla="*/ 545 h 552"/>
              <a:gd name="T26" fmla="*/ 7 w 11"/>
              <a:gd name="T27" fmla="*/ 545 h 552"/>
              <a:gd name="T28" fmla="*/ 7 w 11"/>
              <a:gd name="T29" fmla="*/ 542 h 552"/>
              <a:gd name="T30" fmla="*/ 5 w 11"/>
              <a:gd name="T31" fmla="*/ 542 h 552"/>
              <a:gd name="T32" fmla="*/ 5 w 11"/>
              <a:gd name="T33" fmla="*/ 540 h 552"/>
              <a:gd name="T34" fmla="*/ 4 w 11"/>
              <a:gd name="T35" fmla="*/ 540 h 552"/>
              <a:gd name="T36" fmla="*/ 4 w 11"/>
              <a:gd name="T37" fmla="*/ 538 h 552"/>
              <a:gd name="T38" fmla="*/ 3 w 11"/>
              <a:gd name="T39" fmla="*/ 538 h 552"/>
              <a:gd name="T40" fmla="*/ 3 w 11"/>
              <a:gd name="T41" fmla="*/ 535 h 552"/>
              <a:gd name="T42" fmla="*/ 2 w 11"/>
              <a:gd name="T43" fmla="*/ 535 h 552"/>
              <a:gd name="T44" fmla="*/ 2 w 11"/>
              <a:gd name="T45" fmla="*/ 533 h 552"/>
              <a:gd name="T46" fmla="*/ 1 w 11"/>
              <a:gd name="T47" fmla="*/ 533 h 552"/>
              <a:gd name="T48" fmla="*/ 1 w 11"/>
              <a:gd name="T49" fmla="*/ 531 h 552"/>
              <a:gd name="T50" fmla="*/ 0 w 11"/>
              <a:gd name="T51" fmla="*/ 531 h 552"/>
              <a:gd name="T52" fmla="*/ 0 w 11"/>
              <a:gd name="T53" fmla="*/ 319 h 55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1" h="552">
                <a:moveTo>
                  <a:pt x="0" y="319"/>
                </a:moveTo>
                <a:lnTo>
                  <a:pt x="1" y="319"/>
                </a:lnTo>
                <a:lnTo>
                  <a:pt x="2" y="1"/>
                </a:lnTo>
                <a:lnTo>
                  <a:pt x="7" y="1"/>
                </a:lnTo>
                <a:lnTo>
                  <a:pt x="7" y="0"/>
                </a:lnTo>
                <a:lnTo>
                  <a:pt x="11" y="0"/>
                </a:lnTo>
                <a:lnTo>
                  <a:pt x="11" y="552"/>
                </a:lnTo>
                <a:lnTo>
                  <a:pt x="10" y="552"/>
                </a:lnTo>
                <a:lnTo>
                  <a:pt x="10" y="549"/>
                </a:lnTo>
                <a:lnTo>
                  <a:pt x="9" y="549"/>
                </a:lnTo>
                <a:lnTo>
                  <a:pt x="9" y="547"/>
                </a:lnTo>
                <a:lnTo>
                  <a:pt x="8" y="547"/>
                </a:lnTo>
                <a:lnTo>
                  <a:pt x="8" y="545"/>
                </a:lnTo>
                <a:lnTo>
                  <a:pt x="7" y="545"/>
                </a:lnTo>
                <a:lnTo>
                  <a:pt x="7" y="542"/>
                </a:lnTo>
                <a:lnTo>
                  <a:pt x="5" y="542"/>
                </a:lnTo>
                <a:lnTo>
                  <a:pt x="5" y="540"/>
                </a:lnTo>
                <a:lnTo>
                  <a:pt x="4" y="540"/>
                </a:lnTo>
                <a:lnTo>
                  <a:pt x="4" y="538"/>
                </a:lnTo>
                <a:lnTo>
                  <a:pt x="3" y="538"/>
                </a:lnTo>
                <a:lnTo>
                  <a:pt x="3" y="535"/>
                </a:lnTo>
                <a:lnTo>
                  <a:pt x="2" y="535"/>
                </a:lnTo>
                <a:lnTo>
                  <a:pt x="2" y="533"/>
                </a:lnTo>
                <a:lnTo>
                  <a:pt x="1" y="533"/>
                </a:lnTo>
                <a:lnTo>
                  <a:pt x="1" y="531"/>
                </a:lnTo>
                <a:lnTo>
                  <a:pt x="0" y="531"/>
                </a:lnTo>
                <a:lnTo>
                  <a:pt x="0" y="319"/>
                </a:lnTo>
                <a:close/>
              </a:path>
            </a:pathLst>
          </a:custGeom>
          <a:solidFill>
            <a:srgbClr val="FFC4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9" name="Freeform 123"/>
          <p:cNvSpPr>
            <a:spLocks/>
          </p:cNvSpPr>
          <p:nvPr/>
        </p:nvSpPr>
        <p:spPr bwMode="auto">
          <a:xfrm>
            <a:off x="2734550" y="3384447"/>
            <a:ext cx="21224" cy="963660"/>
          </a:xfrm>
          <a:custGeom>
            <a:avLst/>
            <a:gdLst>
              <a:gd name="T0" fmla="*/ 0 w 12"/>
              <a:gd name="T1" fmla="*/ 0 h 560"/>
              <a:gd name="T2" fmla="*/ 12 w 12"/>
              <a:gd name="T3" fmla="*/ 0 h 560"/>
              <a:gd name="T4" fmla="*/ 12 w 12"/>
              <a:gd name="T5" fmla="*/ 560 h 560"/>
              <a:gd name="T6" fmla="*/ 10 w 12"/>
              <a:gd name="T7" fmla="*/ 560 h 560"/>
              <a:gd name="T8" fmla="*/ 9 w 12"/>
              <a:gd name="T9" fmla="*/ 558 h 560"/>
              <a:gd name="T10" fmla="*/ 8 w 12"/>
              <a:gd name="T11" fmla="*/ 558 h 560"/>
              <a:gd name="T12" fmla="*/ 8 w 12"/>
              <a:gd name="T13" fmla="*/ 556 h 560"/>
              <a:gd name="T14" fmla="*/ 6 w 12"/>
              <a:gd name="T15" fmla="*/ 556 h 560"/>
              <a:gd name="T16" fmla="*/ 5 w 12"/>
              <a:gd name="T17" fmla="*/ 554 h 560"/>
              <a:gd name="T18" fmla="*/ 3 w 12"/>
              <a:gd name="T19" fmla="*/ 554 h 560"/>
              <a:gd name="T20" fmla="*/ 2 w 12"/>
              <a:gd name="T21" fmla="*/ 552 h 560"/>
              <a:gd name="T22" fmla="*/ 1 w 12"/>
              <a:gd name="T23" fmla="*/ 552 h 560"/>
              <a:gd name="T24" fmla="*/ 1 w 12"/>
              <a:gd name="T25" fmla="*/ 549 h 560"/>
              <a:gd name="T26" fmla="*/ 0 w 12"/>
              <a:gd name="T27" fmla="*/ 549 h 560"/>
              <a:gd name="T28" fmla="*/ 0 w 12"/>
              <a:gd name="T29" fmla="*/ 0 h 5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" h="560">
                <a:moveTo>
                  <a:pt x="0" y="0"/>
                </a:moveTo>
                <a:lnTo>
                  <a:pt x="12" y="0"/>
                </a:lnTo>
                <a:lnTo>
                  <a:pt x="12" y="560"/>
                </a:lnTo>
                <a:lnTo>
                  <a:pt x="10" y="560"/>
                </a:lnTo>
                <a:lnTo>
                  <a:pt x="9" y="558"/>
                </a:lnTo>
                <a:lnTo>
                  <a:pt x="8" y="558"/>
                </a:lnTo>
                <a:lnTo>
                  <a:pt x="8" y="556"/>
                </a:lnTo>
                <a:lnTo>
                  <a:pt x="6" y="556"/>
                </a:lnTo>
                <a:lnTo>
                  <a:pt x="5" y="554"/>
                </a:lnTo>
                <a:lnTo>
                  <a:pt x="3" y="554"/>
                </a:lnTo>
                <a:lnTo>
                  <a:pt x="2" y="552"/>
                </a:lnTo>
                <a:lnTo>
                  <a:pt x="1" y="552"/>
                </a:lnTo>
                <a:lnTo>
                  <a:pt x="1" y="549"/>
                </a:lnTo>
                <a:lnTo>
                  <a:pt x="0" y="549"/>
                </a:lnTo>
                <a:lnTo>
                  <a:pt x="0" y="0"/>
                </a:lnTo>
                <a:close/>
              </a:path>
            </a:pathLst>
          </a:custGeom>
          <a:solidFill>
            <a:srgbClr val="FFC7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0" name="Freeform 124"/>
          <p:cNvSpPr>
            <a:spLocks/>
          </p:cNvSpPr>
          <p:nvPr/>
        </p:nvSpPr>
        <p:spPr bwMode="auto">
          <a:xfrm>
            <a:off x="2750468" y="3384447"/>
            <a:ext cx="21224" cy="977427"/>
          </a:xfrm>
          <a:custGeom>
            <a:avLst/>
            <a:gdLst>
              <a:gd name="T0" fmla="*/ 0 w 12"/>
              <a:gd name="T1" fmla="*/ 0 h 568"/>
              <a:gd name="T2" fmla="*/ 12 w 12"/>
              <a:gd name="T3" fmla="*/ 0 h 568"/>
              <a:gd name="T4" fmla="*/ 12 w 12"/>
              <a:gd name="T5" fmla="*/ 568 h 568"/>
              <a:gd name="T6" fmla="*/ 11 w 12"/>
              <a:gd name="T7" fmla="*/ 568 h 568"/>
              <a:gd name="T8" fmla="*/ 10 w 12"/>
              <a:gd name="T9" fmla="*/ 566 h 568"/>
              <a:gd name="T10" fmla="*/ 8 w 12"/>
              <a:gd name="T11" fmla="*/ 566 h 568"/>
              <a:gd name="T12" fmla="*/ 7 w 12"/>
              <a:gd name="T13" fmla="*/ 563 h 568"/>
              <a:gd name="T14" fmla="*/ 6 w 12"/>
              <a:gd name="T15" fmla="*/ 563 h 568"/>
              <a:gd name="T16" fmla="*/ 6 w 12"/>
              <a:gd name="T17" fmla="*/ 562 h 568"/>
              <a:gd name="T18" fmla="*/ 4 w 12"/>
              <a:gd name="T19" fmla="*/ 562 h 568"/>
              <a:gd name="T20" fmla="*/ 3 w 12"/>
              <a:gd name="T21" fmla="*/ 560 h 568"/>
              <a:gd name="T22" fmla="*/ 1 w 12"/>
              <a:gd name="T23" fmla="*/ 560 h 568"/>
              <a:gd name="T24" fmla="*/ 1 w 12"/>
              <a:gd name="T25" fmla="*/ 559 h 568"/>
              <a:gd name="T26" fmla="*/ 0 w 12"/>
              <a:gd name="T27" fmla="*/ 559 h 568"/>
              <a:gd name="T28" fmla="*/ 0 w 12"/>
              <a:gd name="T29" fmla="*/ 0 h 56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" h="568">
                <a:moveTo>
                  <a:pt x="0" y="0"/>
                </a:moveTo>
                <a:lnTo>
                  <a:pt x="12" y="0"/>
                </a:lnTo>
                <a:lnTo>
                  <a:pt x="12" y="568"/>
                </a:lnTo>
                <a:lnTo>
                  <a:pt x="11" y="568"/>
                </a:lnTo>
                <a:lnTo>
                  <a:pt x="10" y="566"/>
                </a:lnTo>
                <a:lnTo>
                  <a:pt x="8" y="566"/>
                </a:lnTo>
                <a:lnTo>
                  <a:pt x="7" y="563"/>
                </a:lnTo>
                <a:lnTo>
                  <a:pt x="6" y="563"/>
                </a:lnTo>
                <a:lnTo>
                  <a:pt x="6" y="562"/>
                </a:lnTo>
                <a:lnTo>
                  <a:pt x="4" y="562"/>
                </a:lnTo>
                <a:lnTo>
                  <a:pt x="3" y="560"/>
                </a:lnTo>
                <a:lnTo>
                  <a:pt x="1" y="560"/>
                </a:lnTo>
                <a:lnTo>
                  <a:pt x="1" y="559"/>
                </a:lnTo>
                <a:lnTo>
                  <a:pt x="0" y="559"/>
                </a:lnTo>
                <a:lnTo>
                  <a:pt x="0" y="0"/>
                </a:lnTo>
                <a:close/>
              </a:path>
            </a:pathLst>
          </a:custGeom>
          <a:solidFill>
            <a:srgbClr val="FFCA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1" name="Freeform 125"/>
          <p:cNvSpPr>
            <a:spLocks/>
          </p:cNvSpPr>
          <p:nvPr/>
        </p:nvSpPr>
        <p:spPr bwMode="auto">
          <a:xfrm>
            <a:off x="2768154" y="3384447"/>
            <a:ext cx="19455" cy="989472"/>
          </a:xfrm>
          <a:custGeom>
            <a:avLst/>
            <a:gdLst>
              <a:gd name="T0" fmla="*/ 0 w 11"/>
              <a:gd name="T1" fmla="*/ 0 h 575"/>
              <a:gd name="T2" fmla="*/ 11 w 11"/>
              <a:gd name="T3" fmla="*/ 0 h 575"/>
              <a:gd name="T4" fmla="*/ 11 w 11"/>
              <a:gd name="T5" fmla="*/ 575 h 575"/>
              <a:gd name="T6" fmla="*/ 10 w 11"/>
              <a:gd name="T7" fmla="*/ 575 h 575"/>
              <a:gd name="T8" fmla="*/ 10 w 11"/>
              <a:gd name="T9" fmla="*/ 574 h 575"/>
              <a:gd name="T10" fmla="*/ 8 w 11"/>
              <a:gd name="T11" fmla="*/ 574 h 575"/>
              <a:gd name="T12" fmla="*/ 6 w 11"/>
              <a:gd name="T13" fmla="*/ 572 h 575"/>
              <a:gd name="T14" fmla="*/ 5 w 11"/>
              <a:gd name="T15" fmla="*/ 572 h 575"/>
              <a:gd name="T16" fmla="*/ 4 w 11"/>
              <a:gd name="T17" fmla="*/ 569 h 575"/>
              <a:gd name="T18" fmla="*/ 3 w 11"/>
              <a:gd name="T19" fmla="*/ 569 h 575"/>
              <a:gd name="T20" fmla="*/ 3 w 11"/>
              <a:gd name="T21" fmla="*/ 568 h 575"/>
              <a:gd name="T22" fmla="*/ 1 w 11"/>
              <a:gd name="T23" fmla="*/ 568 h 575"/>
              <a:gd name="T24" fmla="*/ 1 w 11"/>
              <a:gd name="T25" fmla="*/ 567 h 575"/>
              <a:gd name="T26" fmla="*/ 0 w 11"/>
              <a:gd name="T27" fmla="*/ 567 h 575"/>
              <a:gd name="T28" fmla="*/ 0 w 11"/>
              <a:gd name="T29" fmla="*/ 0 h 57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" h="575">
                <a:moveTo>
                  <a:pt x="0" y="0"/>
                </a:moveTo>
                <a:lnTo>
                  <a:pt x="11" y="0"/>
                </a:lnTo>
                <a:lnTo>
                  <a:pt x="11" y="575"/>
                </a:lnTo>
                <a:lnTo>
                  <a:pt x="10" y="575"/>
                </a:lnTo>
                <a:lnTo>
                  <a:pt x="10" y="574"/>
                </a:lnTo>
                <a:lnTo>
                  <a:pt x="8" y="574"/>
                </a:lnTo>
                <a:lnTo>
                  <a:pt x="6" y="572"/>
                </a:lnTo>
                <a:lnTo>
                  <a:pt x="5" y="572"/>
                </a:lnTo>
                <a:lnTo>
                  <a:pt x="4" y="569"/>
                </a:lnTo>
                <a:lnTo>
                  <a:pt x="3" y="569"/>
                </a:lnTo>
                <a:lnTo>
                  <a:pt x="3" y="568"/>
                </a:lnTo>
                <a:lnTo>
                  <a:pt x="1" y="568"/>
                </a:lnTo>
                <a:lnTo>
                  <a:pt x="1" y="567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rgbClr val="FFCD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2" name="Freeform 126"/>
          <p:cNvSpPr>
            <a:spLocks/>
          </p:cNvSpPr>
          <p:nvPr/>
        </p:nvSpPr>
        <p:spPr bwMode="auto">
          <a:xfrm>
            <a:off x="2784072" y="3384447"/>
            <a:ext cx="19455" cy="1001518"/>
          </a:xfrm>
          <a:custGeom>
            <a:avLst/>
            <a:gdLst>
              <a:gd name="T0" fmla="*/ 0 w 11"/>
              <a:gd name="T1" fmla="*/ 0 h 582"/>
              <a:gd name="T2" fmla="*/ 11 w 11"/>
              <a:gd name="T3" fmla="*/ 0 h 582"/>
              <a:gd name="T4" fmla="*/ 11 w 11"/>
              <a:gd name="T5" fmla="*/ 582 h 582"/>
              <a:gd name="T6" fmla="*/ 10 w 11"/>
              <a:gd name="T7" fmla="*/ 582 h 582"/>
              <a:gd name="T8" fmla="*/ 10 w 11"/>
              <a:gd name="T9" fmla="*/ 581 h 582"/>
              <a:gd name="T10" fmla="*/ 8 w 11"/>
              <a:gd name="T11" fmla="*/ 581 h 582"/>
              <a:gd name="T12" fmla="*/ 8 w 11"/>
              <a:gd name="T13" fmla="*/ 580 h 582"/>
              <a:gd name="T14" fmla="*/ 6 w 11"/>
              <a:gd name="T15" fmla="*/ 580 h 582"/>
              <a:gd name="T16" fmla="*/ 4 w 11"/>
              <a:gd name="T17" fmla="*/ 577 h 582"/>
              <a:gd name="T18" fmla="*/ 3 w 11"/>
              <a:gd name="T19" fmla="*/ 577 h 582"/>
              <a:gd name="T20" fmla="*/ 2 w 11"/>
              <a:gd name="T21" fmla="*/ 575 h 582"/>
              <a:gd name="T22" fmla="*/ 1 w 11"/>
              <a:gd name="T23" fmla="*/ 575 h 582"/>
              <a:gd name="T24" fmla="*/ 1 w 11"/>
              <a:gd name="T25" fmla="*/ 574 h 582"/>
              <a:gd name="T26" fmla="*/ 0 w 11"/>
              <a:gd name="T27" fmla="*/ 574 h 582"/>
              <a:gd name="T28" fmla="*/ 0 w 11"/>
              <a:gd name="T29" fmla="*/ 0 h 58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" h="582">
                <a:moveTo>
                  <a:pt x="0" y="0"/>
                </a:moveTo>
                <a:lnTo>
                  <a:pt x="11" y="0"/>
                </a:lnTo>
                <a:lnTo>
                  <a:pt x="11" y="582"/>
                </a:lnTo>
                <a:lnTo>
                  <a:pt x="10" y="582"/>
                </a:lnTo>
                <a:lnTo>
                  <a:pt x="10" y="581"/>
                </a:lnTo>
                <a:lnTo>
                  <a:pt x="8" y="581"/>
                </a:lnTo>
                <a:lnTo>
                  <a:pt x="8" y="580"/>
                </a:lnTo>
                <a:lnTo>
                  <a:pt x="6" y="580"/>
                </a:lnTo>
                <a:lnTo>
                  <a:pt x="4" y="577"/>
                </a:lnTo>
                <a:lnTo>
                  <a:pt x="3" y="577"/>
                </a:lnTo>
                <a:lnTo>
                  <a:pt x="2" y="575"/>
                </a:lnTo>
                <a:lnTo>
                  <a:pt x="1" y="575"/>
                </a:lnTo>
                <a:lnTo>
                  <a:pt x="1" y="574"/>
                </a:lnTo>
                <a:lnTo>
                  <a:pt x="0" y="574"/>
                </a:lnTo>
                <a:lnTo>
                  <a:pt x="0" y="0"/>
                </a:lnTo>
                <a:close/>
              </a:path>
            </a:pathLst>
          </a:custGeom>
          <a:solidFill>
            <a:srgbClr val="FFD0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3" name="Freeform 127"/>
          <p:cNvSpPr>
            <a:spLocks/>
          </p:cNvSpPr>
          <p:nvPr/>
        </p:nvSpPr>
        <p:spPr bwMode="auto">
          <a:xfrm>
            <a:off x="2799990" y="3384447"/>
            <a:ext cx="21224" cy="1010122"/>
          </a:xfrm>
          <a:custGeom>
            <a:avLst/>
            <a:gdLst>
              <a:gd name="T0" fmla="*/ 0 w 12"/>
              <a:gd name="T1" fmla="*/ 0 h 587"/>
              <a:gd name="T2" fmla="*/ 9 w 12"/>
              <a:gd name="T3" fmla="*/ 0 h 587"/>
              <a:gd name="T4" fmla="*/ 9 w 12"/>
              <a:gd name="T5" fmla="*/ 521 h 587"/>
              <a:gd name="T6" fmla="*/ 11 w 12"/>
              <a:gd name="T7" fmla="*/ 521 h 587"/>
              <a:gd name="T8" fmla="*/ 11 w 12"/>
              <a:gd name="T9" fmla="*/ 523 h 587"/>
              <a:gd name="T10" fmla="*/ 12 w 12"/>
              <a:gd name="T11" fmla="*/ 523 h 587"/>
              <a:gd name="T12" fmla="*/ 12 w 12"/>
              <a:gd name="T13" fmla="*/ 587 h 587"/>
              <a:gd name="T14" fmla="*/ 11 w 12"/>
              <a:gd name="T15" fmla="*/ 587 h 587"/>
              <a:gd name="T16" fmla="*/ 11 w 12"/>
              <a:gd name="T17" fmla="*/ 585 h 587"/>
              <a:gd name="T18" fmla="*/ 8 w 12"/>
              <a:gd name="T19" fmla="*/ 585 h 587"/>
              <a:gd name="T20" fmla="*/ 8 w 12"/>
              <a:gd name="T21" fmla="*/ 584 h 587"/>
              <a:gd name="T22" fmla="*/ 6 w 12"/>
              <a:gd name="T23" fmla="*/ 584 h 587"/>
              <a:gd name="T24" fmla="*/ 6 w 12"/>
              <a:gd name="T25" fmla="*/ 583 h 587"/>
              <a:gd name="T26" fmla="*/ 4 w 12"/>
              <a:gd name="T27" fmla="*/ 583 h 587"/>
              <a:gd name="T28" fmla="*/ 4 w 12"/>
              <a:gd name="T29" fmla="*/ 582 h 587"/>
              <a:gd name="T30" fmla="*/ 1 w 12"/>
              <a:gd name="T31" fmla="*/ 582 h 587"/>
              <a:gd name="T32" fmla="*/ 1 w 12"/>
              <a:gd name="T33" fmla="*/ 581 h 587"/>
              <a:gd name="T34" fmla="*/ 0 w 12"/>
              <a:gd name="T35" fmla="*/ 581 h 587"/>
              <a:gd name="T36" fmla="*/ 0 w 12"/>
              <a:gd name="T37" fmla="*/ 0 h 58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587">
                <a:moveTo>
                  <a:pt x="0" y="0"/>
                </a:moveTo>
                <a:lnTo>
                  <a:pt x="9" y="0"/>
                </a:lnTo>
                <a:lnTo>
                  <a:pt x="9" y="521"/>
                </a:lnTo>
                <a:lnTo>
                  <a:pt x="11" y="521"/>
                </a:lnTo>
                <a:lnTo>
                  <a:pt x="11" y="523"/>
                </a:lnTo>
                <a:lnTo>
                  <a:pt x="12" y="523"/>
                </a:lnTo>
                <a:lnTo>
                  <a:pt x="12" y="587"/>
                </a:lnTo>
                <a:lnTo>
                  <a:pt x="11" y="587"/>
                </a:lnTo>
                <a:lnTo>
                  <a:pt x="11" y="585"/>
                </a:lnTo>
                <a:lnTo>
                  <a:pt x="8" y="585"/>
                </a:lnTo>
                <a:lnTo>
                  <a:pt x="8" y="584"/>
                </a:lnTo>
                <a:lnTo>
                  <a:pt x="6" y="584"/>
                </a:lnTo>
                <a:lnTo>
                  <a:pt x="6" y="583"/>
                </a:lnTo>
                <a:lnTo>
                  <a:pt x="4" y="583"/>
                </a:lnTo>
                <a:lnTo>
                  <a:pt x="4" y="582"/>
                </a:lnTo>
                <a:lnTo>
                  <a:pt x="1" y="582"/>
                </a:lnTo>
                <a:lnTo>
                  <a:pt x="1" y="581"/>
                </a:lnTo>
                <a:lnTo>
                  <a:pt x="0" y="581"/>
                </a:lnTo>
                <a:lnTo>
                  <a:pt x="0" y="0"/>
                </a:lnTo>
                <a:close/>
              </a:path>
            </a:pathLst>
          </a:custGeom>
          <a:solidFill>
            <a:srgbClr val="FFD3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4" name="Freeform 128"/>
          <p:cNvSpPr>
            <a:spLocks/>
          </p:cNvSpPr>
          <p:nvPr/>
        </p:nvSpPr>
        <p:spPr bwMode="auto">
          <a:xfrm>
            <a:off x="2815907" y="4280995"/>
            <a:ext cx="21224" cy="120458"/>
          </a:xfrm>
          <a:custGeom>
            <a:avLst/>
            <a:gdLst>
              <a:gd name="T0" fmla="*/ 0 w 12"/>
              <a:gd name="T1" fmla="*/ 0 h 70"/>
              <a:gd name="T2" fmla="*/ 2 w 12"/>
              <a:gd name="T3" fmla="*/ 0 h 70"/>
              <a:gd name="T4" fmla="*/ 3 w 12"/>
              <a:gd name="T5" fmla="*/ 3 h 70"/>
              <a:gd name="T6" fmla="*/ 4 w 12"/>
              <a:gd name="T7" fmla="*/ 5 h 70"/>
              <a:gd name="T8" fmla="*/ 5 w 12"/>
              <a:gd name="T9" fmla="*/ 5 h 70"/>
              <a:gd name="T10" fmla="*/ 6 w 12"/>
              <a:gd name="T11" fmla="*/ 7 h 70"/>
              <a:gd name="T12" fmla="*/ 7 w 12"/>
              <a:gd name="T13" fmla="*/ 10 h 70"/>
              <a:gd name="T14" fmla="*/ 9 w 12"/>
              <a:gd name="T15" fmla="*/ 10 h 70"/>
              <a:gd name="T16" fmla="*/ 10 w 12"/>
              <a:gd name="T17" fmla="*/ 12 h 70"/>
              <a:gd name="T18" fmla="*/ 11 w 12"/>
              <a:gd name="T19" fmla="*/ 14 h 70"/>
              <a:gd name="T20" fmla="*/ 12 w 12"/>
              <a:gd name="T21" fmla="*/ 14 h 70"/>
              <a:gd name="T22" fmla="*/ 12 w 12"/>
              <a:gd name="T23" fmla="*/ 70 h 70"/>
              <a:gd name="T24" fmla="*/ 10 w 12"/>
              <a:gd name="T25" fmla="*/ 70 h 70"/>
              <a:gd name="T26" fmla="*/ 10 w 12"/>
              <a:gd name="T27" fmla="*/ 69 h 70"/>
              <a:gd name="T28" fmla="*/ 7 w 12"/>
              <a:gd name="T29" fmla="*/ 69 h 70"/>
              <a:gd name="T30" fmla="*/ 7 w 12"/>
              <a:gd name="T31" fmla="*/ 68 h 70"/>
              <a:gd name="T32" fmla="*/ 5 w 12"/>
              <a:gd name="T33" fmla="*/ 68 h 70"/>
              <a:gd name="T34" fmla="*/ 5 w 12"/>
              <a:gd name="T35" fmla="*/ 67 h 70"/>
              <a:gd name="T36" fmla="*/ 3 w 12"/>
              <a:gd name="T37" fmla="*/ 67 h 70"/>
              <a:gd name="T38" fmla="*/ 2 w 12"/>
              <a:gd name="T39" fmla="*/ 64 h 70"/>
              <a:gd name="T40" fmla="*/ 0 w 12"/>
              <a:gd name="T41" fmla="*/ 64 h 70"/>
              <a:gd name="T42" fmla="*/ 0 w 12"/>
              <a:gd name="T43" fmla="*/ 0 h 7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70">
                <a:moveTo>
                  <a:pt x="0" y="0"/>
                </a:moveTo>
                <a:lnTo>
                  <a:pt x="2" y="0"/>
                </a:lnTo>
                <a:lnTo>
                  <a:pt x="3" y="3"/>
                </a:lnTo>
                <a:lnTo>
                  <a:pt x="4" y="5"/>
                </a:lnTo>
                <a:lnTo>
                  <a:pt x="5" y="5"/>
                </a:lnTo>
                <a:lnTo>
                  <a:pt x="6" y="7"/>
                </a:lnTo>
                <a:lnTo>
                  <a:pt x="7" y="10"/>
                </a:lnTo>
                <a:lnTo>
                  <a:pt x="9" y="10"/>
                </a:lnTo>
                <a:lnTo>
                  <a:pt x="10" y="12"/>
                </a:lnTo>
                <a:lnTo>
                  <a:pt x="11" y="14"/>
                </a:lnTo>
                <a:lnTo>
                  <a:pt x="12" y="14"/>
                </a:lnTo>
                <a:lnTo>
                  <a:pt x="12" y="70"/>
                </a:lnTo>
                <a:lnTo>
                  <a:pt x="10" y="70"/>
                </a:lnTo>
                <a:lnTo>
                  <a:pt x="10" y="69"/>
                </a:lnTo>
                <a:lnTo>
                  <a:pt x="7" y="69"/>
                </a:lnTo>
                <a:lnTo>
                  <a:pt x="7" y="68"/>
                </a:lnTo>
                <a:lnTo>
                  <a:pt x="5" y="68"/>
                </a:lnTo>
                <a:lnTo>
                  <a:pt x="5" y="67"/>
                </a:lnTo>
                <a:lnTo>
                  <a:pt x="3" y="67"/>
                </a:lnTo>
                <a:lnTo>
                  <a:pt x="2" y="64"/>
                </a:lnTo>
                <a:lnTo>
                  <a:pt x="0" y="64"/>
                </a:lnTo>
                <a:lnTo>
                  <a:pt x="0" y="0"/>
                </a:lnTo>
                <a:close/>
              </a:path>
            </a:pathLst>
          </a:custGeom>
          <a:solidFill>
            <a:srgbClr val="FFD6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5" name="Freeform 129"/>
          <p:cNvSpPr>
            <a:spLocks/>
          </p:cNvSpPr>
          <p:nvPr/>
        </p:nvSpPr>
        <p:spPr bwMode="auto">
          <a:xfrm>
            <a:off x="2833594" y="4303366"/>
            <a:ext cx="19455" cy="108412"/>
          </a:xfrm>
          <a:custGeom>
            <a:avLst/>
            <a:gdLst>
              <a:gd name="T0" fmla="*/ 0 w 11"/>
              <a:gd name="T1" fmla="*/ 0 h 63"/>
              <a:gd name="T2" fmla="*/ 1 w 11"/>
              <a:gd name="T3" fmla="*/ 0 h 63"/>
              <a:gd name="T4" fmla="*/ 2 w 11"/>
              <a:gd name="T5" fmla="*/ 3 h 63"/>
              <a:gd name="T6" fmla="*/ 3 w 11"/>
              <a:gd name="T7" fmla="*/ 3 h 63"/>
              <a:gd name="T8" fmla="*/ 3 w 11"/>
              <a:gd name="T9" fmla="*/ 5 h 63"/>
              <a:gd name="T10" fmla="*/ 6 w 11"/>
              <a:gd name="T11" fmla="*/ 5 h 63"/>
              <a:gd name="T12" fmla="*/ 7 w 11"/>
              <a:gd name="T13" fmla="*/ 7 h 63"/>
              <a:gd name="T14" fmla="*/ 9 w 11"/>
              <a:gd name="T15" fmla="*/ 7 h 63"/>
              <a:gd name="T16" fmla="*/ 10 w 11"/>
              <a:gd name="T17" fmla="*/ 10 h 63"/>
              <a:gd name="T18" fmla="*/ 11 w 11"/>
              <a:gd name="T19" fmla="*/ 10 h 63"/>
              <a:gd name="T20" fmla="*/ 11 w 11"/>
              <a:gd name="T21" fmla="*/ 63 h 63"/>
              <a:gd name="T22" fmla="*/ 10 w 11"/>
              <a:gd name="T23" fmla="*/ 63 h 63"/>
              <a:gd name="T24" fmla="*/ 10 w 11"/>
              <a:gd name="T25" fmla="*/ 62 h 63"/>
              <a:gd name="T26" fmla="*/ 8 w 11"/>
              <a:gd name="T27" fmla="*/ 62 h 63"/>
              <a:gd name="T28" fmla="*/ 8 w 11"/>
              <a:gd name="T29" fmla="*/ 61 h 63"/>
              <a:gd name="T30" fmla="*/ 6 w 11"/>
              <a:gd name="T31" fmla="*/ 61 h 63"/>
              <a:gd name="T32" fmla="*/ 4 w 11"/>
              <a:gd name="T33" fmla="*/ 58 h 63"/>
              <a:gd name="T34" fmla="*/ 2 w 11"/>
              <a:gd name="T35" fmla="*/ 58 h 63"/>
              <a:gd name="T36" fmla="*/ 2 w 11"/>
              <a:gd name="T37" fmla="*/ 57 h 63"/>
              <a:gd name="T38" fmla="*/ 0 w 11"/>
              <a:gd name="T39" fmla="*/ 57 h 63"/>
              <a:gd name="T40" fmla="*/ 0 w 11"/>
              <a:gd name="T41" fmla="*/ 0 h 6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" h="63">
                <a:moveTo>
                  <a:pt x="0" y="0"/>
                </a:moveTo>
                <a:lnTo>
                  <a:pt x="1" y="0"/>
                </a:lnTo>
                <a:lnTo>
                  <a:pt x="2" y="3"/>
                </a:lnTo>
                <a:lnTo>
                  <a:pt x="3" y="3"/>
                </a:lnTo>
                <a:lnTo>
                  <a:pt x="3" y="5"/>
                </a:lnTo>
                <a:lnTo>
                  <a:pt x="6" y="5"/>
                </a:lnTo>
                <a:lnTo>
                  <a:pt x="7" y="7"/>
                </a:lnTo>
                <a:lnTo>
                  <a:pt x="9" y="7"/>
                </a:lnTo>
                <a:lnTo>
                  <a:pt x="10" y="10"/>
                </a:lnTo>
                <a:lnTo>
                  <a:pt x="11" y="10"/>
                </a:lnTo>
                <a:lnTo>
                  <a:pt x="11" y="63"/>
                </a:lnTo>
                <a:lnTo>
                  <a:pt x="10" y="63"/>
                </a:lnTo>
                <a:lnTo>
                  <a:pt x="10" y="62"/>
                </a:lnTo>
                <a:lnTo>
                  <a:pt x="8" y="62"/>
                </a:lnTo>
                <a:lnTo>
                  <a:pt x="8" y="61"/>
                </a:lnTo>
                <a:lnTo>
                  <a:pt x="6" y="61"/>
                </a:lnTo>
                <a:lnTo>
                  <a:pt x="4" y="58"/>
                </a:lnTo>
                <a:lnTo>
                  <a:pt x="2" y="58"/>
                </a:lnTo>
                <a:lnTo>
                  <a:pt x="2" y="57"/>
                </a:lnTo>
                <a:lnTo>
                  <a:pt x="0" y="57"/>
                </a:lnTo>
                <a:lnTo>
                  <a:pt x="0" y="0"/>
                </a:lnTo>
                <a:close/>
              </a:path>
            </a:pathLst>
          </a:custGeom>
          <a:solidFill>
            <a:srgbClr val="FFD9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6" name="Freeform 130"/>
          <p:cNvSpPr>
            <a:spLocks/>
          </p:cNvSpPr>
          <p:nvPr/>
        </p:nvSpPr>
        <p:spPr bwMode="auto">
          <a:xfrm>
            <a:off x="2849512" y="4317132"/>
            <a:ext cx="21224" cy="103249"/>
          </a:xfrm>
          <a:custGeom>
            <a:avLst/>
            <a:gdLst>
              <a:gd name="T0" fmla="*/ 0 w 12"/>
              <a:gd name="T1" fmla="*/ 0 h 60"/>
              <a:gd name="T2" fmla="*/ 1 w 12"/>
              <a:gd name="T3" fmla="*/ 0 h 60"/>
              <a:gd name="T4" fmla="*/ 1 w 12"/>
              <a:gd name="T5" fmla="*/ 2 h 60"/>
              <a:gd name="T6" fmla="*/ 3 w 12"/>
              <a:gd name="T7" fmla="*/ 2 h 60"/>
              <a:gd name="T8" fmla="*/ 5 w 12"/>
              <a:gd name="T9" fmla="*/ 4 h 60"/>
              <a:gd name="T10" fmla="*/ 7 w 12"/>
              <a:gd name="T11" fmla="*/ 4 h 60"/>
              <a:gd name="T12" fmla="*/ 8 w 12"/>
              <a:gd name="T13" fmla="*/ 6 h 60"/>
              <a:gd name="T14" fmla="*/ 10 w 12"/>
              <a:gd name="T15" fmla="*/ 6 h 60"/>
              <a:gd name="T16" fmla="*/ 10 w 12"/>
              <a:gd name="T17" fmla="*/ 7 h 60"/>
              <a:gd name="T18" fmla="*/ 12 w 12"/>
              <a:gd name="T19" fmla="*/ 7 h 60"/>
              <a:gd name="T20" fmla="*/ 12 w 12"/>
              <a:gd name="T21" fmla="*/ 60 h 60"/>
              <a:gd name="T22" fmla="*/ 9 w 12"/>
              <a:gd name="T23" fmla="*/ 60 h 60"/>
              <a:gd name="T24" fmla="*/ 8 w 12"/>
              <a:gd name="T25" fmla="*/ 57 h 60"/>
              <a:gd name="T26" fmla="*/ 6 w 12"/>
              <a:gd name="T27" fmla="*/ 57 h 60"/>
              <a:gd name="T28" fmla="*/ 6 w 12"/>
              <a:gd name="T29" fmla="*/ 56 h 60"/>
              <a:gd name="T30" fmla="*/ 3 w 12"/>
              <a:gd name="T31" fmla="*/ 56 h 60"/>
              <a:gd name="T32" fmla="*/ 3 w 12"/>
              <a:gd name="T33" fmla="*/ 55 h 60"/>
              <a:gd name="T34" fmla="*/ 1 w 12"/>
              <a:gd name="T35" fmla="*/ 55 h 60"/>
              <a:gd name="T36" fmla="*/ 1 w 12"/>
              <a:gd name="T37" fmla="*/ 54 h 60"/>
              <a:gd name="T38" fmla="*/ 0 w 12"/>
              <a:gd name="T39" fmla="*/ 54 h 60"/>
              <a:gd name="T40" fmla="*/ 0 w 12"/>
              <a:gd name="T41" fmla="*/ 0 h 6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2" h="60">
                <a:moveTo>
                  <a:pt x="0" y="0"/>
                </a:moveTo>
                <a:lnTo>
                  <a:pt x="1" y="0"/>
                </a:lnTo>
                <a:lnTo>
                  <a:pt x="1" y="2"/>
                </a:lnTo>
                <a:lnTo>
                  <a:pt x="3" y="2"/>
                </a:lnTo>
                <a:lnTo>
                  <a:pt x="5" y="4"/>
                </a:lnTo>
                <a:lnTo>
                  <a:pt x="7" y="4"/>
                </a:lnTo>
                <a:lnTo>
                  <a:pt x="8" y="6"/>
                </a:lnTo>
                <a:lnTo>
                  <a:pt x="10" y="6"/>
                </a:lnTo>
                <a:lnTo>
                  <a:pt x="10" y="7"/>
                </a:lnTo>
                <a:lnTo>
                  <a:pt x="12" y="7"/>
                </a:lnTo>
                <a:lnTo>
                  <a:pt x="12" y="60"/>
                </a:lnTo>
                <a:lnTo>
                  <a:pt x="9" y="60"/>
                </a:lnTo>
                <a:lnTo>
                  <a:pt x="8" y="57"/>
                </a:lnTo>
                <a:lnTo>
                  <a:pt x="6" y="57"/>
                </a:lnTo>
                <a:lnTo>
                  <a:pt x="6" y="56"/>
                </a:lnTo>
                <a:lnTo>
                  <a:pt x="3" y="56"/>
                </a:lnTo>
                <a:lnTo>
                  <a:pt x="3" y="55"/>
                </a:lnTo>
                <a:lnTo>
                  <a:pt x="1" y="55"/>
                </a:lnTo>
                <a:lnTo>
                  <a:pt x="1" y="54"/>
                </a:lnTo>
                <a:lnTo>
                  <a:pt x="0" y="54"/>
                </a:lnTo>
                <a:lnTo>
                  <a:pt x="0" y="0"/>
                </a:lnTo>
                <a:close/>
              </a:path>
            </a:pathLst>
          </a:custGeom>
          <a:solidFill>
            <a:srgbClr val="FFDC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7" name="Freeform 131"/>
          <p:cNvSpPr>
            <a:spLocks/>
          </p:cNvSpPr>
          <p:nvPr/>
        </p:nvSpPr>
        <p:spPr bwMode="auto">
          <a:xfrm>
            <a:off x="2865429" y="4327457"/>
            <a:ext cx="21224" cy="99808"/>
          </a:xfrm>
          <a:custGeom>
            <a:avLst/>
            <a:gdLst>
              <a:gd name="T0" fmla="*/ 0 w 12"/>
              <a:gd name="T1" fmla="*/ 0 h 58"/>
              <a:gd name="T2" fmla="*/ 1 w 12"/>
              <a:gd name="T3" fmla="*/ 0 h 58"/>
              <a:gd name="T4" fmla="*/ 1 w 12"/>
              <a:gd name="T5" fmla="*/ 1 h 58"/>
              <a:gd name="T6" fmla="*/ 4 w 12"/>
              <a:gd name="T7" fmla="*/ 1 h 58"/>
              <a:gd name="T8" fmla="*/ 5 w 12"/>
              <a:gd name="T9" fmla="*/ 4 h 58"/>
              <a:gd name="T10" fmla="*/ 7 w 12"/>
              <a:gd name="T11" fmla="*/ 4 h 58"/>
              <a:gd name="T12" fmla="*/ 8 w 12"/>
              <a:gd name="T13" fmla="*/ 6 h 58"/>
              <a:gd name="T14" fmla="*/ 11 w 12"/>
              <a:gd name="T15" fmla="*/ 6 h 58"/>
              <a:gd name="T16" fmla="*/ 11 w 12"/>
              <a:gd name="T17" fmla="*/ 7 h 58"/>
              <a:gd name="T18" fmla="*/ 12 w 12"/>
              <a:gd name="T19" fmla="*/ 7 h 58"/>
              <a:gd name="T20" fmla="*/ 12 w 12"/>
              <a:gd name="T21" fmla="*/ 58 h 58"/>
              <a:gd name="T22" fmla="*/ 10 w 12"/>
              <a:gd name="T23" fmla="*/ 58 h 58"/>
              <a:gd name="T24" fmla="*/ 10 w 12"/>
              <a:gd name="T25" fmla="*/ 57 h 58"/>
              <a:gd name="T26" fmla="*/ 7 w 12"/>
              <a:gd name="T27" fmla="*/ 57 h 58"/>
              <a:gd name="T28" fmla="*/ 7 w 12"/>
              <a:gd name="T29" fmla="*/ 56 h 58"/>
              <a:gd name="T30" fmla="*/ 5 w 12"/>
              <a:gd name="T31" fmla="*/ 56 h 58"/>
              <a:gd name="T32" fmla="*/ 5 w 12"/>
              <a:gd name="T33" fmla="*/ 55 h 58"/>
              <a:gd name="T34" fmla="*/ 3 w 12"/>
              <a:gd name="T35" fmla="*/ 55 h 58"/>
              <a:gd name="T36" fmla="*/ 3 w 12"/>
              <a:gd name="T37" fmla="*/ 54 h 58"/>
              <a:gd name="T38" fmla="*/ 0 w 12"/>
              <a:gd name="T39" fmla="*/ 54 h 58"/>
              <a:gd name="T40" fmla="*/ 0 w 12"/>
              <a:gd name="T41" fmla="*/ 0 h 5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2" h="58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4" y="1"/>
                </a:lnTo>
                <a:lnTo>
                  <a:pt x="5" y="4"/>
                </a:lnTo>
                <a:lnTo>
                  <a:pt x="7" y="4"/>
                </a:lnTo>
                <a:lnTo>
                  <a:pt x="8" y="6"/>
                </a:lnTo>
                <a:lnTo>
                  <a:pt x="11" y="6"/>
                </a:lnTo>
                <a:lnTo>
                  <a:pt x="11" y="7"/>
                </a:lnTo>
                <a:lnTo>
                  <a:pt x="12" y="7"/>
                </a:lnTo>
                <a:lnTo>
                  <a:pt x="12" y="58"/>
                </a:lnTo>
                <a:lnTo>
                  <a:pt x="10" y="58"/>
                </a:lnTo>
                <a:lnTo>
                  <a:pt x="10" y="57"/>
                </a:lnTo>
                <a:lnTo>
                  <a:pt x="7" y="57"/>
                </a:lnTo>
                <a:lnTo>
                  <a:pt x="7" y="56"/>
                </a:lnTo>
                <a:lnTo>
                  <a:pt x="5" y="56"/>
                </a:lnTo>
                <a:lnTo>
                  <a:pt x="5" y="55"/>
                </a:lnTo>
                <a:lnTo>
                  <a:pt x="3" y="55"/>
                </a:lnTo>
                <a:lnTo>
                  <a:pt x="3" y="54"/>
                </a:lnTo>
                <a:lnTo>
                  <a:pt x="0" y="54"/>
                </a:lnTo>
                <a:lnTo>
                  <a:pt x="0" y="0"/>
                </a:lnTo>
                <a:close/>
              </a:path>
            </a:pathLst>
          </a:custGeom>
          <a:solidFill>
            <a:srgbClr val="FFDF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8" name="Freeform 132"/>
          <p:cNvSpPr>
            <a:spLocks/>
          </p:cNvSpPr>
          <p:nvPr/>
        </p:nvSpPr>
        <p:spPr bwMode="auto">
          <a:xfrm>
            <a:off x="2883116" y="4337782"/>
            <a:ext cx="19455" cy="92924"/>
          </a:xfrm>
          <a:custGeom>
            <a:avLst/>
            <a:gdLst>
              <a:gd name="T0" fmla="*/ 0 w 11"/>
              <a:gd name="T1" fmla="*/ 0 h 54"/>
              <a:gd name="T2" fmla="*/ 1 w 11"/>
              <a:gd name="T3" fmla="*/ 0 h 54"/>
              <a:gd name="T4" fmla="*/ 2 w 11"/>
              <a:gd name="T5" fmla="*/ 2 h 54"/>
              <a:gd name="T6" fmla="*/ 4 w 11"/>
              <a:gd name="T7" fmla="*/ 2 h 54"/>
              <a:gd name="T8" fmla="*/ 5 w 11"/>
              <a:gd name="T9" fmla="*/ 5 h 54"/>
              <a:gd name="T10" fmla="*/ 8 w 11"/>
              <a:gd name="T11" fmla="*/ 5 h 54"/>
              <a:gd name="T12" fmla="*/ 8 w 11"/>
              <a:gd name="T13" fmla="*/ 6 h 54"/>
              <a:gd name="T14" fmla="*/ 11 w 11"/>
              <a:gd name="T15" fmla="*/ 6 h 54"/>
              <a:gd name="T16" fmla="*/ 11 w 11"/>
              <a:gd name="T17" fmla="*/ 54 h 54"/>
              <a:gd name="T18" fmla="*/ 7 w 11"/>
              <a:gd name="T19" fmla="*/ 54 h 54"/>
              <a:gd name="T20" fmla="*/ 7 w 11"/>
              <a:gd name="T21" fmla="*/ 52 h 54"/>
              <a:gd name="T22" fmla="*/ 0 w 11"/>
              <a:gd name="T23" fmla="*/ 52 h 54"/>
              <a:gd name="T24" fmla="*/ 0 w 11"/>
              <a:gd name="T25" fmla="*/ 0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" h="54">
                <a:moveTo>
                  <a:pt x="0" y="0"/>
                </a:moveTo>
                <a:lnTo>
                  <a:pt x="1" y="0"/>
                </a:lnTo>
                <a:lnTo>
                  <a:pt x="2" y="2"/>
                </a:lnTo>
                <a:lnTo>
                  <a:pt x="4" y="2"/>
                </a:lnTo>
                <a:lnTo>
                  <a:pt x="5" y="5"/>
                </a:lnTo>
                <a:lnTo>
                  <a:pt x="8" y="5"/>
                </a:lnTo>
                <a:lnTo>
                  <a:pt x="8" y="6"/>
                </a:lnTo>
                <a:lnTo>
                  <a:pt x="11" y="6"/>
                </a:lnTo>
                <a:lnTo>
                  <a:pt x="11" y="54"/>
                </a:lnTo>
                <a:lnTo>
                  <a:pt x="7" y="54"/>
                </a:lnTo>
                <a:lnTo>
                  <a:pt x="7" y="52"/>
                </a:lnTo>
                <a:lnTo>
                  <a:pt x="0" y="52"/>
                </a:lnTo>
                <a:lnTo>
                  <a:pt x="0" y="0"/>
                </a:lnTo>
                <a:close/>
              </a:path>
            </a:pathLst>
          </a:custGeom>
          <a:solidFill>
            <a:srgbClr val="FFE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9" name="Freeform 133"/>
          <p:cNvSpPr>
            <a:spLocks/>
          </p:cNvSpPr>
          <p:nvPr/>
        </p:nvSpPr>
        <p:spPr bwMode="auto">
          <a:xfrm>
            <a:off x="2899033" y="4348107"/>
            <a:ext cx="21224" cy="86041"/>
          </a:xfrm>
          <a:custGeom>
            <a:avLst/>
            <a:gdLst>
              <a:gd name="T0" fmla="*/ 0 w 12"/>
              <a:gd name="T1" fmla="*/ 0 h 50"/>
              <a:gd name="T2" fmla="*/ 8 w 12"/>
              <a:gd name="T3" fmla="*/ 0 h 50"/>
              <a:gd name="T4" fmla="*/ 8 w 12"/>
              <a:gd name="T5" fmla="*/ 1 h 50"/>
              <a:gd name="T6" fmla="*/ 12 w 12"/>
              <a:gd name="T7" fmla="*/ 1 h 50"/>
              <a:gd name="T8" fmla="*/ 12 w 12"/>
              <a:gd name="T9" fmla="*/ 50 h 50"/>
              <a:gd name="T10" fmla="*/ 10 w 12"/>
              <a:gd name="T11" fmla="*/ 50 h 50"/>
              <a:gd name="T12" fmla="*/ 10 w 12"/>
              <a:gd name="T13" fmla="*/ 49 h 50"/>
              <a:gd name="T14" fmla="*/ 3 w 12"/>
              <a:gd name="T15" fmla="*/ 49 h 50"/>
              <a:gd name="T16" fmla="*/ 3 w 12"/>
              <a:gd name="T17" fmla="*/ 48 h 50"/>
              <a:gd name="T18" fmla="*/ 0 w 12"/>
              <a:gd name="T19" fmla="*/ 48 h 50"/>
              <a:gd name="T20" fmla="*/ 0 w 12"/>
              <a:gd name="T21" fmla="*/ 0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" h="50">
                <a:moveTo>
                  <a:pt x="0" y="0"/>
                </a:moveTo>
                <a:lnTo>
                  <a:pt x="8" y="0"/>
                </a:lnTo>
                <a:lnTo>
                  <a:pt x="8" y="1"/>
                </a:lnTo>
                <a:lnTo>
                  <a:pt x="12" y="1"/>
                </a:lnTo>
                <a:lnTo>
                  <a:pt x="12" y="50"/>
                </a:lnTo>
                <a:lnTo>
                  <a:pt x="10" y="50"/>
                </a:lnTo>
                <a:lnTo>
                  <a:pt x="10" y="49"/>
                </a:lnTo>
                <a:lnTo>
                  <a:pt x="3" y="49"/>
                </a:lnTo>
                <a:lnTo>
                  <a:pt x="3" y="48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rgbClr val="FFE5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20" name="Freeform 134"/>
          <p:cNvSpPr>
            <a:spLocks/>
          </p:cNvSpPr>
          <p:nvPr/>
        </p:nvSpPr>
        <p:spPr bwMode="auto">
          <a:xfrm>
            <a:off x="2914951" y="4349828"/>
            <a:ext cx="21224" cy="86041"/>
          </a:xfrm>
          <a:custGeom>
            <a:avLst/>
            <a:gdLst>
              <a:gd name="T0" fmla="*/ 0 w 12"/>
              <a:gd name="T1" fmla="*/ 0 h 50"/>
              <a:gd name="T2" fmla="*/ 8 w 12"/>
              <a:gd name="T3" fmla="*/ 0 h 50"/>
              <a:gd name="T4" fmla="*/ 8 w 12"/>
              <a:gd name="T5" fmla="*/ 1 h 50"/>
              <a:gd name="T6" fmla="*/ 12 w 12"/>
              <a:gd name="T7" fmla="*/ 1 h 50"/>
              <a:gd name="T8" fmla="*/ 12 w 12"/>
              <a:gd name="T9" fmla="*/ 50 h 50"/>
              <a:gd name="T10" fmla="*/ 7 w 12"/>
              <a:gd name="T11" fmla="*/ 50 h 50"/>
              <a:gd name="T12" fmla="*/ 7 w 12"/>
              <a:gd name="T13" fmla="*/ 49 h 50"/>
              <a:gd name="T14" fmla="*/ 1 w 12"/>
              <a:gd name="T15" fmla="*/ 49 h 50"/>
              <a:gd name="T16" fmla="*/ 1 w 12"/>
              <a:gd name="T17" fmla="*/ 48 h 50"/>
              <a:gd name="T18" fmla="*/ 0 w 12"/>
              <a:gd name="T19" fmla="*/ 48 h 50"/>
              <a:gd name="T20" fmla="*/ 0 w 12"/>
              <a:gd name="T21" fmla="*/ 0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" h="50">
                <a:moveTo>
                  <a:pt x="0" y="0"/>
                </a:moveTo>
                <a:lnTo>
                  <a:pt x="8" y="0"/>
                </a:lnTo>
                <a:lnTo>
                  <a:pt x="8" y="1"/>
                </a:lnTo>
                <a:lnTo>
                  <a:pt x="12" y="1"/>
                </a:lnTo>
                <a:lnTo>
                  <a:pt x="12" y="50"/>
                </a:lnTo>
                <a:lnTo>
                  <a:pt x="7" y="50"/>
                </a:lnTo>
                <a:lnTo>
                  <a:pt x="7" y="49"/>
                </a:lnTo>
                <a:lnTo>
                  <a:pt x="1" y="49"/>
                </a:lnTo>
                <a:lnTo>
                  <a:pt x="1" y="48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rgbClr val="FFE8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21" name="Freeform 135"/>
          <p:cNvSpPr>
            <a:spLocks/>
          </p:cNvSpPr>
          <p:nvPr/>
        </p:nvSpPr>
        <p:spPr bwMode="auto">
          <a:xfrm>
            <a:off x="2932638" y="4351549"/>
            <a:ext cx="19455" cy="87762"/>
          </a:xfrm>
          <a:custGeom>
            <a:avLst/>
            <a:gdLst>
              <a:gd name="T0" fmla="*/ 0 w 11"/>
              <a:gd name="T1" fmla="*/ 0 h 51"/>
              <a:gd name="T2" fmla="*/ 6 w 11"/>
              <a:gd name="T3" fmla="*/ 0 h 51"/>
              <a:gd name="T4" fmla="*/ 6 w 11"/>
              <a:gd name="T5" fmla="*/ 1 h 51"/>
              <a:gd name="T6" fmla="*/ 11 w 11"/>
              <a:gd name="T7" fmla="*/ 1 h 51"/>
              <a:gd name="T8" fmla="*/ 11 w 11"/>
              <a:gd name="T9" fmla="*/ 51 h 51"/>
              <a:gd name="T10" fmla="*/ 10 w 11"/>
              <a:gd name="T11" fmla="*/ 51 h 51"/>
              <a:gd name="T12" fmla="*/ 10 w 11"/>
              <a:gd name="T13" fmla="*/ 50 h 51"/>
              <a:gd name="T14" fmla="*/ 4 w 11"/>
              <a:gd name="T15" fmla="*/ 50 h 51"/>
              <a:gd name="T16" fmla="*/ 4 w 11"/>
              <a:gd name="T17" fmla="*/ 49 h 51"/>
              <a:gd name="T18" fmla="*/ 0 w 11"/>
              <a:gd name="T19" fmla="*/ 49 h 51"/>
              <a:gd name="T20" fmla="*/ 0 w 11"/>
              <a:gd name="T21" fmla="*/ 0 h 5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" h="51">
                <a:moveTo>
                  <a:pt x="0" y="0"/>
                </a:moveTo>
                <a:lnTo>
                  <a:pt x="6" y="0"/>
                </a:lnTo>
                <a:lnTo>
                  <a:pt x="6" y="1"/>
                </a:lnTo>
                <a:lnTo>
                  <a:pt x="11" y="1"/>
                </a:lnTo>
                <a:lnTo>
                  <a:pt x="11" y="51"/>
                </a:lnTo>
                <a:lnTo>
                  <a:pt x="10" y="51"/>
                </a:lnTo>
                <a:lnTo>
                  <a:pt x="10" y="50"/>
                </a:lnTo>
                <a:lnTo>
                  <a:pt x="4" y="50"/>
                </a:lnTo>
                <a:lnTo>
                  <a:pt x="4" y="49"/>
                </a:lnTo>
                <a:lnTo>
                  <a:pt x="0" y="49"/>
                </a:lnTo>
                <a:lnTo>
                  <a:pt x="0" y="0"/>
                </a:lnTo>
                <a:close/>
              </a:path>
            </a:pathLst>
          </a:custGeom>
          <a:solidFill>
            <a:srgbClr val="FFEB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22" name="Freeform 136"/>
          <p:cNvSpPr>
            <a:spLocks/>
          </p:cNvSpPr>
          <p:nvPr/>
        </p:nvSpPr>
        <p:spPr bwMode="auto">
          <a:xfrm>
            <a:off x="2948555" y="4353270"/>
            <a:ext cx="17686" cy="89483"/>
          </a:xfrm>
          <a:custGeom>
            <a:avLst/>
            <a:gdLst>
              <a:gd name="T0" fmla="*/ 0 w 10"/>
              <a:gd name="T1" fmla="*/ 0 h 52"/>
              <a:gd name="T2" fmla="*/ 7 w 10"/>
              <a:gd name="T3" fmla="*/ 0 h 52"/>
              <a:gd name="T4" fmla="*/ 7 w 10"/>
              <a:gd name="T5" fmla="*/ 2 h 52"/>
              <a:gd name="T6" fmla="*/ 10 w 10"/>
              <a:gd name="T7" fmla="*/ 2 h 52"/>
              <a:gd name="T8" fmla="*/ 10 w 10"/>
              <a:gd name="T9" fmla="*/ 52 h 52"/>
              <a:gd name="T10" fmla="*/ 8 w 10"/>
              <a:gd name="T11" fmla="*/ 52 h 52"/>
              <a:gd name="T12" fmla="*/ 8 w 10"/>
              <a:gd name="T13" fmla="*/ 50 h 52"/>
              <a:gd name="T14" fmla="*/ 1 w 10"/>
              <a:gd name="T15" fmla="*/ 50 h 52"/>
              <a:gd name="T16" fmla="*/ 1 w 10"/>
              <a:gd name="T17" fmla="*/ 49 h 52"/>
              <a:gd name="T18" fmla="*/ 0 w 10"/>
              <a:gd name="T19" fmla="*/ 49 h 52"/>
              <a:gd name="T20" fmla="*/ 0 w 10"/>
              <a:gd name="T21" fmla="*/ 0 h 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52">
                <a:moveTo>
                  <a:pt x="0" y="0"/>
                </a:moveTo>
                <a:lnTo>
                  <a:pt x="7" y="0"/>
                </a:lnTo>
                <a:lnTo>
                  <a:pt x="7" y="2"/>
                </a:lnTo>
                <a:lnTo>
                  <a:pt x="10" y="2"/>
                </a:lnTo>
                <a:lnTo>
                  <a:pt x="10" y="52"/>
                </a:lnTo>
                <a:lnTo>
                  <a:pt x="8" y="52"/>
                </a:lnTo>
                <a:lnTo>
                  <a:pt x="8" y="50"/>
                </a:lnTo>
                <a:lnTo>
                  <a:pt x="1" y="50"/>
                </a:lnTo>
                <a:lnTo>
                  <a:pt x="1" y="49"/>
                </a:lnTo>
                <a:lnTo>
                  <a:pt x="0" y="49"/>
                </a:lnTo>
                <a:lnTo>
                  <a:pt x="0" y="0"/>
                </a:lnTo>
                <a:close/>
              </a:path>
            </a:pathLst>
          </a:custGeom>
          <a:solidFill>
            <a:srgbClr val="FFE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23" name="Freeform 137"/>
          <p:cNvSpPr>
            <a:spLocks/>
          </p:cNvSpPr>
          <p:nvPr/>
        </p:nvSpPr>
        <p:spPr bwMode="auto">
          <a:xfrm>
            <a:off x="2962704" y="4356711"/>
            <a:ext cx="17686" cy="87762"/>
          </a:xfrm>
          <a:custGeom>
            <a:avLst/>
            <a:gdLst>
              <a:gd name="T0" fmla="*/ 0 w 10"/>
              <a:gd name="T1" fmla="*/ 0 h 51"/>
              <a:gd name="T2" fmla="*/ 7 w 10"/>
              <a:gd name="T3" fmla="*/ 0 h 51"/>
              <a:gd name="T4" fmla="*/ 7 w 10"/>
              <a:gd name="T5" fmla="*/ 1 h 51"/>
              <a:gd name="T6" fmla="*/ 10 w 10"/>
              <a:gd name="T7" fmla="*/ 1 h 51"/>
              <a:gd name="T8" fmla="*/ 10 w 10"/>
              <a:gd name="T9" fmla="*/ 51 h 51"/>
              <a:gd name="T10" fmla="*/ 6 w 10"/>
              <a:gd name="T11" fmla="*/ 51 h 51"/>
              <a:gd name="T12" fmla="*/ 6 w 10"/>
              <a:gd name="T13" fmla="*/ 50 h 51"/>
              <a:gd name="T14" fmla="*/ 0 w 10"/>
              <a:gd name="T15" fmla="*/ 50 h 51"/>
              <a:gd name="T16" fmla="*/ 0 w 10"/>
              <a:gd name="T17" fmla="*/ 0 h 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" h="51">
                <a:moveTo>
                  <a:pt x="0" y="0"/>
                </a:moveTo>
                <a:lnTo>
                  <a:pt x="7" y="0"/>
                </a:lnTo>
                <a:lnTo>
                  <a:pt x="7" y="1"/>
                </a:lnTo>
                <a:lnTo>
                  <a:pt x="10" y="1"/>
                </a:lnTo>
                <a:lnTo>
                  <a:pt x="10" y="51"/>
                </a:lnTo>
                <a:lnTo>
                  <a:pt x="6" y="51"/>
                </a:lnTo>
                <a:lnTo>
                  <a:pt x="6" y="50"/>
                </a:lnTo>
                <a:lnTo>
                  <a:pt x="0" y="50"/>
                </a:lnTo>
                <a:lnTo>
                  <a:pt x="0" y="0"/>
                </a:lnTo>
                <a:close/>
              </a:path>
            </a:pathLst>
          </a:custGeom>
          <a:solidFill>
            <a:srgbClr val="FFF1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24" name="Freeform 138"/>
          <p:cNvSpPr>
            <a:spLocks/>
          </p:cNvSpPr>
          <p:nvPr/>
        </p:nvSpPr>
        <p:spPr bwMode="auto">
          <a:xfrm>
            <a:off x="2976853" y="4358432"/>
            <a:ext cx="19455" cy="87762"/>
          </a:xfrm>
          <a:custGeom>
            <a:avLst/>
            <a:gdLst>
              <a:gd name="T0" fmla="*/ 0 w 11"/>
              <a:gd name="T1" fmla="*/ 0 h 51"/>
              <a:gd name="T2" fmla="*/ 8 w 11"/>
              <a:gd name="T3" fmla="*/ 0 h 51"/>
              <a:gd name="T4" fmla="*/ 8 w 11"/>
              <a:gd name="T5" fmla="*/ 1 h 51"/>
              <a:gd name="T6" fmla="*/ 11 w 11"/>
              <a:gd name="T7" fmla="*/ 1 h 51"/>
              <a:gd name="T8" fmla="*/ 11 w 11"/>
              <a:gd name="T9" fmla="*/ 51 h 51"/>
              <a:gd name="T10" fmla="*/ 9 w 11"/>
              <a:gd name="T11" fmla="*/ 51 h 51"/>
              <a:gd name="T12" fmla="*/ 9 w 11"/>
              <a:gd name="T13" fmla="*/ 50 h 51"/>
              <a:gd name="T14" fmla="*/ 0 w 11"/>
              <a:gd name="T15" fmla="*/ 50 h 51"/>
              <a:gd name="T16" fmla="*/ 0 w 11"/>
              <a:gd name="T17" fmla="*/ 0 h 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51">
                <a:moveTo>
                  <a:pt x="0" y="0"/>
                </a:moveTo>
                <a:lnTo>
                  <a:pt x="8" y="0"/>
                </a:lnTo>
                <a:lnTo>
                  <a:pt x="8" y="1"/>
                </a:lnTo>
                <a:lnTo>
                  <a:pt x="11" y="1"/>
                </a:lnTo>
                <a:lnTo>
                  <a:pt x="11" y="51"/>
                </a:lnTo>
                <a:lnTo>
                  <a:pt x="9" y="51"/>
                </a:lnTo>
                <a:lnTo>
                  <a:pt x="9" y="50"/>
                </a:lnTo>
                <a:lnTo>
                  <a:pt x="0" y="50"/>
                </a:lnTo>
                <a:lnTo>
                  <a:pt x="0" y="0"/>
                </a:lnTo>
                <a:close/>
              </a:path>
            </a:pathLst>
          </a:custGeom>
          <a:solidFill>
            <a:srgbClr val="FFF4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25" name="Freeform 139"/>
          <p:cNvSpPr>
            <a:spLocks/>
          </p:cNvSpPr>
          <p:nvPr/>
        </p:nvSpPr>
        <p:spPr bwMode="auto">
          <a:xfrm>
            <a:off x="2991003" y="4360153"/>
            <a:ext cx="19455" cy="87762"/>
          </a:xfrm>
          <a:custGeom>
            <a:avLst/>
            <a:gdLst>
              <a:gd name="T0" fmla="*/ 0 w 11"/>
              <a:gd name="T1" fmla="*/ 0 h 51"/>
              <a:gd name="T2" fmla="*/ 11 w 11"/>
              <a:gd name="T3" fmla="*/ 0 h 51"/>
              <a:gd name="T4" fmla="*/ 11 w 11"/>
              <a:gd name="T5" fmla="*/ 51 h 51"/>
              <a:gd name="T6" fmla="*/ 8 w 11"/>
              <a:gd name="T7" fmla="*/ 51 h 51"/>
              <a:gd name="T8" fmla="*/ 8 w 11"/>
              <a:gd name="T9" fmla="*/ 50 h 51"/>
              <a:gd name="T10" fmla="*/ 1 w 11"/>
              <a:gd name="T11" fmla="*/ 50 h 51"/>
              <a:gd name="T12" fmla="*/ 1 w 11"/>
              <a:gd name="T13" fmla="*/ 49 h 51"/>
              <a:gd name="T14" fmla="*/ 0 w 11"/>
              <a:gd name="T15" fmla="*/ 49 h 51"/>
              <a:gd name="T16" fmla="*/ 0 w 11"/>
              <a:gd name="T17" fmla="*/ 0 h 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51">
                <a:moveTo>
                  <a:pt x="0" y="0"/>
                </a:moveTo>
                <a:lnTo>
                  <a:pt x="11" y="0"/>
                </a:lnTo>
                <a:lnTo>
                  <a:pt x="11" y="51"/>
                </a:lnTo>
                <a:lnTo>
                  <a:pt x="8" y="51"/>
                </a:lnTo>
                <a:lnTo>
                  <a:pt x="8" y="50"/>
                </a:lnTo>
                <a:lnTo>
                  <a:pt x="1" y="50"/>
                </a:lnTo>
                <a:lnTo>
                  <a:pt x="1" y="49"/>
                </a:lnTo>
                <a:lnTo>
                  <a:pt x="0" y="49"/>
                </a:lnTo>
                <a:lnTo>
                  <a:pt x="0" y="0"/>
                </a:lnTo>
                <a:close/>
              </a:path>
            </a:pathLst>
          </a:custGeom>
          <a:solidFill>
            <a:srgbClr val="FFF7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26" name="Freeform 140"/>
          <p:cNvSpPr>
            <a:spLocks/>
          </p:cNvSpPr>
          <p:nvPr/>
        </p:nvSpPr>
        <p:spPr bwMode="auto">
          <a:xfrm>
            <a:off x="3005152" y="4360153"/>
            <a:ext cx="19455" cy="89483"/>
          </a:xfrm>
          <a:custGeom>
            <a:avLst/>
            <a:gdLst>
              <a:gd name="T0" fmla="*/ 0 w 11"/>
              <a:gd name="T1" fmla="*/ 0 h 52"/>
              <a:gd name="T2" fmla="*/ 5 w 11"/>
              <a:gd name="T3" fmla="*/ 0 h 52"/>
              <a:gd name="T4" fmla="*/ 5 w 11"/>
              <a:gd name="T5" fmla="*/ 1 h 52"/>
              <a:gd name="T6" fmla="*/ 10 w 11"/>
              <a:gd name="T7" fmla="*/ 1 h 52"/>
              <a:gd name="T8" fmla="*/ 10 w 11"/>
              <a:gd name="T9" fmla="*/ 2 h 52"/>
              <a:gd name="T10" fmla="*/ 11 w 11"/>
              <a:gd name="T11" fmla="*/ 2 h 52"/>
              <a:gd name="T12" fmla="*/ 11 w 11"/>
              <a:gd name="T13" fmla="*/ 52 h 52"/>
              <a:gd name="T14" fmla="*/ 7 w 11"/>
              <a:gd name="T15" fmla="*/ 52 h 52"/>
              <a:gd name="T16" fmla="*/ 7 w 11"/>
              <a:gd name="T17" fmla="*/ 51 h 52"/>
              <a:gd name="T18" fmla="*/ 0 w 11"/>
              <a:gd name="T19" fmla="*/ 51 h 52"/>
              <a:gd name="T20" fmla="*/ 0 w 11"/>
              <a:gd name="T21" fmla="*/ 0 h 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" h="52">
                <a:moveTo>
                  <a:pt x="0" y="0"/>
                </a:moveTo>
                <a:lnTo>
                  <a:pt x="5" y="0"/>
                </a:lnTo>
                <a:lnTo>
                  <a:pt x="5" y="1"/>
                </a:lnTo>
                <a:lnTo>
                  <a:pt x="10" y="1"/>
                </a:lnTo>
                <a:lnTo>
                  <a:pt x="10" y="2"/>
                </a:lnTo>
                <a:lnTo>
                  <a:pt x="11" y="2"/>
                </a:lnTo>
                <a:lnTo>
                  <a:pt x="11" y="52"/>
                </a:lnTo>
                <a:lnTo>
                  <a:pt x="7" y="52"/>
                </a:lnTo>
                <a:lnTo>
                  <a:pt x="7" y="51"/>
                </a:lnTo>
                <a:lnTo>
                  <a:pt x="0" y="51"/>
                </a:lnTo>
                <a:lnTo>
                  <a:pt x="0" y="0"/>
                </a:lnTo>
                <a:close/>
              </a:path>
            </a:pathLst>
          </a:custGeom>
          <a:solidFill>
            <a:srgbClr val="FFFA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27" name="Freeform 141"/>
          <p:cNvSpPr>
            <a:spLocks/>
          </p:cNvSpPr>
          <p:nvPr/>
        </p:nvSpPr>
        <p:spPr bwMode="auto">
          <a:xfrm>
            <a:off x="3021069" y="4361874"/>
            <a:ext cx="17686" cy="89483"/>
          </a:xfrm>
          <a:custGeom>
            <a:avLst/>
            <a:gdLst>
              <a:gd name="T0" fmla="*/ 0 w 10"/>
              <a:gd name="T1" fmla="*/ 0 h 52"/>
              <a:gd name="T2" fmla="*/ 1 w 10"/>
              <a:gd name="T3" fmla="*/ 0 h 52"/>
              <a:gd name="T4" fmla="*/ 1 w 10"/>
              <a:gd name="T5" fmla="*/ 1 h 52"/>
              <a:gd name="T6" fmla="*/ 5 w 10"/>
              <a:gd name="T7" fmla="*/ 1 h 52"/>
              <a:gd name="T8" fmla="*/ 5 w 10"/>
              <a:gd name="T9" fmla="*/ 2 h 52"/>
              <a:gd name="T10" fmla="*/ 10 w 10"/>
              <a:gd name="T11" fmla="*/ 2 h 52"/>
              <a:gd name="T12" fmla="*/ 10 w 10"/>
              <a:gd name="T13" fmla="*/ 52 h 52"/>
              <a:gd name="T14" fmla="*/ 5 w 10"/>
              <a:gd name="T15" fmla="*/ 52 h 52"/>
              <a:gd name="T16" fmla="*/ 5 w 10"/>
              <a:gd name="T17" fmla="*/ 51 h 52"/>
              <a:gd name="T18" fmla="*/ 0 w 10"/>
              <a:gd name="T19" fmla="*/ 51 h 52"/>
              <a:gd name="T20" fmla="*/ 0 w 10"/>
              <a:gd name="T21" fmla="*/ 0 h 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52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5" y="1"/>
                </a:lnTo>
                <a:lnTo>
                  <a:pt x="5" y="2"/>
                </a:lnTo>
                <a:lnTo>
                  <a:pt x="10" y="2"/>
                </a:lnTo>
                <a:lnTo>
                  <a:pt x="10" y="52"/>
                </a:lnTo>
                <a:lnTo>
                  <a:pt x="5" y="52"/>
                </a:lnTo>
                <a:lnTo>
                  <a:pt x="5" y="51"/>
                </a:lnTo>
                <a:lnTo>
                  <a:pt x="0" y="51"/>
                </a:lnTo>
                <a:lnTo>
                  <a:pt x="0" y="0"/>
                </a:lnTo>
                <a:close/>
              </a:path>
            </a:pathLst>
          </a:custGeom>
          <a:solidFill>
            <a:srgbClr val="FFFD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28" name="Freeform 142"/>
          <p:cNvSpPr>
            <a:spLocks/>
          </p:cNvSpPr>
          <p:nvPr/>
        </p:nvSpPr>
        <p:spPr bwMode="auto">
          <a:xfrm>
            <a:off x="3035219" y="4365315"/>
            <a:ext cx="15918" cy="86041"/>
          </a:xfrm>
          <a:custGeom>
            <a:avLst/>
            <a:gdLst>
              <a:gd name="T0" fmla="*/ 0 w 9"/>
              <a:gd name="T1" fmla="*/ 0 h 50"/>
              <a:gd name="T2" fmla="*/ 3 w 9"/>
              <a:gd name="T3" fmla="*/ 0 h 50"/>
              <a:gd name="T4" fmla="*/ 3 w 9"/>
              <a:gd name="T5" fmla="*/ 4 h 50"/>
              <a:gd name="T6" fmla="*/ 4 w 9"/>
              <a:gd name="T7" fmla="*/ 4 h 50"/>
              <a:gd name="T8" fmla="*/ 4 w 9"/>
              <a:gd name="T9" fmla="*/ 7 h 50"/>
              <a:gd name="T10" fmla="*/ 5 w 9"/>
              <a:gd name="T11" fmla="*/ 7 h 50"/>
              <a:gd name="T12" fmla="*/ 5 w 9"/>
              <a:gd name="T13" fmla="*/ 11 h 50"/>
              <a:gd name="T14" fmla="*/ 7 w 9"/>
              <a:gd name="T15" fmla="*/ 11 h 50"/>
              <a:gd name="T16" fmla="*/ 7 w 9"/>
              <a:gd name="T17" fmla="*/ 14 h 50"/>
              <a:gd name="T18" fmla="*/ 8 w 9"/>
              <a:gd name="T19" fmla="*/ 14 h 50"/>
              <a:gd name="T20" fmla="*/ 8 w 9"/>
              <a:gd name="T21" fmla="*/ 18 h 50"/>
              <a:gd name="T22" fmla="*/ 9 w 9"/>
              <a:gd name="T23" fmla="*/ 18 h 50"/>
              <a:gd name="T24" fmla="*/ 9 w 9"/>
              <a:gd name="T25" fmla="*/ 27 h 50"/>
              <a:gd name="T26" fmla="*/ 8 w 9"/>
              <a:gd name="T27" fmla="*/ 27 h 50"/>
              <a:gd name="T28" fmla="*/ 8 w 9"/>
              <a:gd name="T29" fmla="*/ 33 h 50"/>
              <a:gd name="T30" fmla="*/ 7 w 9"/>
              <a:gd name="T31" fmla="*/ 33 h 50"/>
              <a:gd name="T32" fmla="*/ 7 w 9"/>
              <a:gd name="T33" fmla="*/ 39 h 50"/>
              <a:gd name="T34" fmla="*/ 5 w 9"/>
              <a:gd name="T35" fmla="*/ 39 h 50"/>
              <a:gd name="T36" fmla="*/ 5 w 9"/>
              <a:gd name="T37" fmla="*/ 45 h 50"/>
              <a:gd name="T38" fmla="*/ 4 w 9"/>
              <a:gd name="T39" fmla="*/ 45 h 50"/>
              <a:gd name="T40" fmla="*/ 4 w 9"/>
              <a:gd name="T41" fmla="*/ 50 h 50"/>
              <a:gd name="T42" fmla="*/ 0 w 9"/>
              <a:gd name="T43" fmla="*/ 50 h 50"/>
              <a:gd name="T44" fmla="*/ 0 w 9"/>
              <a:gd name="T45" fmla="*/ 0 h 5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" h="50">
                <a:moveTo>
                  <a:pt x="0" y="0"/>
                </a:moveTo>
                <a:lnTo>
                  <a:pt x="3" y="0"/>
                </a:lnTo>
                <a:lnTo>
                  <a:pt x="3" y="4"/>
                </a:lnTo>
                <a:lnTo>
                  <a:pt x="4" y="4"/>
                </a:lnTo>
                <a:lnTo>
                  <a:pt x="4" y="7"/>
                </a:lnTo>
                <a:lnTo>
                  <a:pt x="5" y="7"/>
                </a:lnTo>
                <a:lnTo>
                  <a:pt x="5" y="11"/>
                </a:lnTo>
                <a:lnTo>
                  <a:pt x="7" y="11"/>
                </a:lnTo>
                <a:lnTo>
                  <a:pt x="7" y="14"/>
                </a:lnTo>
                <a:lnTo>
                  <a:pt x="8" y="14"/>
                </a:lnTo>
                <a:lnTo>
                  <a:pt x="8" y="18"/>
                </a:lnTo>
                <a:lnTo>
                  <a:pt x="9" y="18"/>
                </a:lnTo>
                <a:lnTo>
                  <a:pt x="9" y="27"/>
                </a:lnTo>
                <a:lnTo>
                  <a:pt x="8" y="27"/>
                </a:lnTo>
                <a:lnTo>
                  <a:pt x="8" y="33"/>
                </a:lnTo>
                <a:lnTo>
                  <a:pt x="7" y="33"/>
                </a:lnTo>
                <a:lnTo>
                  <a:pt x="7" y="39"/>
                </a:lnTo>
                <a:lnTo>
                  <a:pt x="5" y="39"/>
                </a:lnTo>
                <a:lnTo>
                  <a:pt x="5" y="45"/>
                </a:lnTo>
                <a:lnTo>
                  <a:pt x="4" y="45"/>
                </a:lnTo>
                <a:lnTo>
                  <a:pt x="4" y="50"/>
                </a:lnTo>
                <a:lnTo>
                  <a:pt x="0" y="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29" name="Freeform 143"/>
          <p:cNvSpPr>
            <a:spLocks/>
          </p:cNvSpPr>
          <p:nvPr/>
        </p:nvSpPr>
        <p:spPr bwMode="auto">
          <a:xfrm>
            <a:off x="2718632" y="3384447"/>
            <a:ext cx="330735" cy="1065189"/>
          </a:xfrm>
          <a:custGeom>
            <a:avLst/>
            <a:gdLst>
              <a:gd name="T0" fmla="*/ 9 w 187"/>
              <a:gd name="T1" fmla="*/ 0 h 619"/>
              <a:gd name="T2" fmla="*/ 54 w 187"/>
              <a:gd name="T3" fmla="*/ 0 h 619"/>
              <a:gd name="T4" fmla="*/ 54 w 187"/>
              <a:gd name="T5" fmla="*/ 520 h 619"/>
              <a:gd name="T6" fmla="*/ 67 w 187"/>
              <a:gd name="T7" fmla="*/ 538 h 619"/>
              <a:gd name="T8" fmla="*/ 102 w 187"/>
              <a:gd name="T9" fmla="*/ 560 h 619"/>
              <a:gd name="T10" fmla="*/ 162 w 187"/>
              <a:gd name="T11" fmla="*/ 567 h 619"/>
              <a:gd name="T12" fmla="*/ 181 w 187"/>
              <a:gd name="T13" fmla="*/ 570 h 619"/>
              <a:gd name="T14" fmla="*/ 187 w 187"/>
              <a:gd name="T15" fmla="*/ 591 h 619"/>
              <a:gd name="T16" fmla="*/ 182 w 187"/>
              <a:gd name="T17" fmla="*/ 619 h 619"/>
              <a:gd name="T18" fmla="*/ 150 w 187"/>
              <a:gd name="T19" fmla="*/ 615 h 619"/>
              <a:gd name="T20" fmla="*/ 94 w 187"/>
              <a:gd name="T21" fmla="*/ 605 h 619"/>
              <a:gd name="T22" fmla="*/ 44 w 187"/>
              <a:gd name="T23" fmla="*/ 579 h 619"/>
              <a:gd name="T24" fmla="*/ 10 w 187"/>
              <a:gd name="T25" fmla="*/ 551 h 619"/>
              <a:gd name="T26" fmla="*/ 0 w 187"/>
              <a:gd name="T27" fmla="*/ 528 h 619"/>
              <a:gd name="T28" fmla="*/ 0 w 187"/>
              <a:gd name="T29" fmla="*/ 476 h 619"/>
              <a:gd name="T30" fmla="*/ 2 w 187"/>
              <a:gd name="T31" fmla="*/ 1 h 619"/>
              <a:gd name="T32" fmla="*/ 9 w 187"/>
              <a:gd name="T33" fmla="*/ 0 h 6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87" h="619">
                <a:moveTo>
                  <a:pt x="9" y="0"/>
                </a:moveTo>
                <a:lnTo>
                  <a:pt x="54" y="0"/>
                </a:lnTo>
                <a:lnTo>
                  <a:pt x="54" y="520"/>
                </a:lnTo>
                <a:lnTo>
                  <a:pt x="67" y="538"/>
                </a:lnTo>
                <a:lnTo>
                  <a:pt x="102" y="560"/>
                </a:lnTo>
                <a:lnTo>
                  <a:pt x="162" y="567"/>
                </a:lnTo>
                <a:lnTo>
                  <a:pt x="181" y="570"/>
                </a:lnTo>
                <a:lnTo>
                  <a:pt x="187" y="591"/>
                </a:lnTo>
                <a:lnTo>
                  <a:pt x="182" y="619"/>
                </a:lnTo>
                <a:lnTo>
                  <a:pt x="150" y="615"/>
                </a:lnTo>
                <a:lnTo>
                  <a:pt x="94" y="605"/>
                </a:lnTo>
                <a:lnTo>
                  <a:pt x="44" y="579"/>
                </a:lnTo>
                <a:lnTo>
                  <a:pt x="10" y="551"/>
                </a:lnTo>
                <a:lnTo>
                  <a:pt x="0" y="528"/>
                </a:lnTo>
                <a:lnTo>
                  <a:pt x="0" y="476"/>
                </a:lnTo>
                <a:lnTo>
                  <a:pt x="2" y="1"/>
                </a:lnTo>
                <a:lnTo>
                  <a:pt x="9" y="0"/>
                </a:lnTo>
              </a:path>
            </a:pathLst>
          </a:custGeom>
          <a:noFill/>
          <a:ln w="0">
            <a:solidFill>
              <a:srgbClr val="FFC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30" name="Rectangle 144"/>
          <p:cNvSpPr>
            <a:spLocks noChangeArrowheads="1"/>
          </p:cNvSpPr>
          <p:nvPr/>
        </p:nvSpPr>
        <p:spPr bwMode="auto">
          <a:xfrm>
            <a:off x="2934406" y="2276238"/>
            <a:ext cx="19455" cy="402672"/>
          </a:xfrm>
          <a:prstGeom prst="rect">
            <a:avLst/>
          </a:prstGeom>
          <a:solidFill>
            <a:srgbClr val="FFE4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31" name="Rectangle 145"/>
          <p:cNvSpPr>
            <a:spLocks noChangeArrowheads="1"/>
          </p:cNvSpPr>
          <p:nvPr/>
        </p:nvSpPr>
        <p:spPr bwMode="auto">
          <a:xfrm>
            <a:off x="2950324" y="2276238"/>
            <a:ext cx="21224" cy="402672"/>
          </a:xfrm>
          <a:prstGeom prst="rect">
            <a:avLst/>
          </a:prstGeom>
          <a:solidFill>
            <a:srgbClr val="FFE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32" name="Rectangle 146"/>
          <p:cNvSpPr>
            <a:spLocks noChangeArrowheads="1"/>
          </p:cNvSpPr>
          <p:nvPr/>
        </p:nvSpPr>
        <p:spPr bwMode="auto">
          <a:xfrm>
            <a:off x="2966242" y="2276238"/>
            <a:ext cx="21224" cy="402672"/>
          </a:xfrm>
          <a:prstGeom prst="rect">
            <a:avLst/>
          </a:prstGeom>
          <a:solidFill>
            <a:srgbClr val="FFDF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33" name="Rectangle 147"/>
          <p:cNvSpPr>
            <a:spLocks noChangeArrowheads="1"/>
          </p:cNvSpPr>
          <p:nvPr/>
        </p:nvSpPr>
        <p:spPr bwMode="auto">
          <a:xfrm>
            <a:off x="2983928" y="2276238"/>
            <a:ext cx="19455" cy="402672"/>
          </a:xfrm>
          <a:prstGeom prst="rect">
            <a:avLst/>
          </a:prstGeom>
          <a:solidFill>
            <a:srgbClr val="FFDD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34" name="Rectangle 148"/>
          <p:cNvSpPr>
            <a:spLocks noChangeArrowheads="1"/>
          </p:cNvSpPr>
          <p:nvPr/>
        </p:nvSpPr>
        <p:spPr bwMode="auto">
          <a:xfrm>
            <a:off x="2999846" y="2276238"/>
            <a:ext cx="21224" cy="402672"/>
          </a:xfrm>
          <a:prstGeom prst="rect">
            <a:avLst/>
          </a:prstGeom>
          <a:solidFill>
            <a:srgbClr val="FFD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35" name="Rectangle 149"/>
          <p:cNvSpPr>
            <a:spLocks noChangeArrowheads="1"/>
          </p:cNvSpPr>
          <p:nvPr/>
        </p:nvSpPr>
        <p:spPr bwMode="auto">
          <a:xfrm>
            <a:off x="3015764" y="2276238"/>
            <a:ext cx="21224" cy="402672"/>
          </a:xfrm>
          <a:prstGeom prst="rect">
            <a:avLst/>
          </a:prstGeom>
          <a:solidFill>
            <a:srgbClr val="FFD8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36" name="Rectangle 150"/>
          <p:cNvSpPr>
            <a:spLocks noChangeArrowheads="1"/>
          </p:cNvSpPr>
          <p:nvPr/>
        </p:nvSpPr>
        <p:spPr bwMode="auto">
          <a:xfrm>
            <a:off x="3031681" y="2276238"/>
            <a:ext cx="21224" cy="402672"/>
          </a:xfrm>
          <a:prstGeom prst="rect">
            <a:avLst/>
          </a:prstGeom>
          <a:solidFill>
            <a:srgbClr val="FFD6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37" name="Rectangle 151"/>
          <p:cNvSpPr>
            <a:spLocks noChangeArrowheads="1"/>
          </p:cNvSpPr>
          <p:nvPr/>
        </p:nvSpPr>
        <p:spPr bwMode="auto">
          <a:xfrm>
            <a:off x="3049368" y="2276238"/>
            <a:ext cx="19455" cy="402672"/>
          </a:xfrm>
          <a:prstGeom prst="rect">
            <a:avLst/>
          </a:prstGeom>
          <a:solidFill>
            <a:srgbClr val="FFD4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38" name="Rectangle 152"/>
          <p:cNvSpPr>
            <a:spLocks noChangeArrowheads="1"/>
          </p:cNvSpPr>
          <p:nvPr/>
        </p:nvSpPr>
        <p:spPr bwMode="auto">
          <a:xfrm>
            <a:off x="3065285" y="2276238"/>
            <a:ext cx="21224" cy="402672"/>
          </a:xfrm>
          <a:prstGeom prst="rect">
            <a:avLst/>
          </a:prstGeom>
          <a:solidFill>
            <a:srgbClr val="FFD1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39" name="Rectangle 153"/>
          <p:cNvSpPr>
            <a:spLocks noChangeArrowheads="1"/>
          </p:cNvSpPr>
          <p:nvPr/>
        </p:nvSpPr>
        <p:spPr bwMode="auto">
          <a:xfrm>
            <a:off x="3081203" y="2276238"/>
            <a:ext cx="21224" cy="402672"/>
          </a:xfrm>
          <a:prstGeom prst="rect">
            <a:avLst/>
          </a:prstGeom>
          <a:solidFill>
            <a:srgbClr val="FFCF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40" name="Rectangle 154"/>
          <p:cNvSpPr>
            <a:spLocks noChangeArrowheads="1"/>
          </p:cNvSpPr>
          <p:nvPr/>
        </p:nvSpPr>
        <p:spPr bwMode="auto">
          <a:xfrm>
            <a:off x="3098889" y="2276238"/>
            <a:ext cx="19455" cy="402672"/>
          </a:xfrm>
          <a:prstGeom prst="rect">
            <a:avLst/>
          </a:prstGeom>
          <a:solidFill>
            <a:srgbClr val="FFCD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41" name="Rectangle 155"/>
          <p:cNvSpPr>
            <a:spLocks noChangeArrowheads="1"/>
          </p:cNvSpPr>
          <p:nvPr/>
        </p:nvSpPr>
        <p:spPr bwMode="auto">
          <a:xfrm>
            <a:off x="3114807" y="2276238"/>
            <a:ext cx="21224" cy="402672"/>
          </a:xfrm>
          <a:prstGeom prst="rect">
            <a:avLst/>
          </a:prstGeom>
          <a:solidFill>
            <a:srgbClr val="FFC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42" name="Rectangle 156"/>
          <p:cNvSpPr>
            <a:spLocks noChangeArrowheads="1"/>
          </p:cNvSpPr>
          <p:nvPr/>
        </p:nvSpPr>
        <p:spPr bwMode="auto">
          <a:xfrm>
            <a:off x="3130725" y="2276238"/>
            <a:ext cx="21224" cy="402672"/>
          </a:xfrm>
          <a:prstGeom prst="rect">
            <a:avLst/>
          </a:prstGeom>
          <a:solidFill>
            <a:srgbClr val="FFC8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43" name="Rectangle 157"/>
          <p:cNvSpPr>
            <a:spLocks noChangeArrowheads="1"/>
          </p:cNvSpPr>
          <p:nvPr/>
        </p:nvSpPr>
        <p:spPr bwMode="auto">
          <a:xfrm>
            <a:off x="3148411" y="2276238"/>
            <a:ext cx="19455" cy="402672"/>
          </a:xfrm>
          <a:prstGeom prst="rect">
            <a:avLst/>
          </a:prstGeom>
          <a:solidFill>
            <a:srgbClr val="FFC6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44" name="Rectangle 158"/>
          <p:cNvSpPr>
            <a:spLocks noChangeArrowheads="1"/>
          </p:cNvSpPr>
          <p:nvPr/>
        </p:nvSpPr>
        <p:spPr bwMode="auto">
          <a:xfrm>
            <a:off x="3164329" y="2276238"/>
            <a:ext cx="21224" cy="402672"/>
          </a:xfrm>
          <a:prstGeom prst="rect">
            <a:avLst/>
          </a:prstGeom>
          <a:solidFill>
            <a:srgbClr val="FFC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45" name="Rectangle 159"/>
          <p:cNvSpPr>
            <a:spLocks noChangeArrowheads="1"/>
          </p:cNvSpPr>
          <p:nvPr/>
        </p:nvSpPr>
        <p:spPr bwMode="auto">
          <a:xfrm>
            <a:off x="3180247" y="2276238"/>
            <a:ext cx="21224" cy="402672"/>
          </a:xfrm>
          <a:prstGeom prst="rect">
            <a:avLst/>
          </a:pr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46" name="Rectangle 160"/>
          <p:cNvSpPr>
            <a:spLocks noChangeArrowheads="1"/>
          </p:cNvSpPr>
          <p:nvPr/>
        </p:nvSpPr>
        <p:spPr bwMode="auto">
          <a:xfrm>
            <a:off x="3196165" y="2276238"/>
            <a:ext cx="21224" cy="402672"/>
          </a:xfrm>
          <a:prstGeom prst="rect">
            <a:avLst/>
          </a:prstGeom>
          <a:solidFill>
            <a:srgbClr val="FFC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47" name="Rectangle 161"/>
          <p:cNvSpPr>
            <a:spLocks noChangeArrowheads="1"/>
          </p:cNvSpPr>
          <p:nvPr/>
        </p:nvSpPr>
        <p:spPr bwMode="auto">
          <a:xfrm>
            <a:off x="3213851" y="2276238"/>
            <a:ext cx="19455" cy="402672"/>
          </a:xfrm>
          <a:prstGeom prst="rect">
            <a:avLst/>
          </a:prstGeom>
          <a:solidFill>
            <a:srgbClr val="FFC6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48" name="Rectangle 162"/>
          <p:cNvSpPr>
            <a:spLocks noChangeArrowheads="1"/>
          </p:cNvSpPr>
          <p:nvPr/>
        </p:nvSpPr>
        <p:spPr bwMode="auto">
          <a:xfrm>
            <a:off x="3229769" y="2276238"/>
            <a:ext cx="21224" cy="402672"/>
          </a:xfrm>
          <a:prstGeom prst="rect">
            <a:avLst/>
          </a:prstGeom>
          <a:solidFill>
            <a:srgbClr val="FFC8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49" name="Rectangle 163"/>
          <p:cNvSpPr>
            <a:spLocks noChangeArrowheads="1"/>
          </p:cNvSpPr>
          <p:nvPr/>
        </p:nvSpPr>
        <p:spPr bwMode="auto">
          <a:xfrm>
            <a:off x="3245686" y="2276238"/>
            <a:ext cx="21224" cy="402672"/>
          </a:xfrm>
          <a:prstGeom prst="rect">
            <a:avLst/>
          </a:prstGeom>
          <a:solidFill>
            <a:srgbClr val="FFC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50" name="Rectangle 164"/>
          <p:cNvSpPr>
            <a:spLocks noChangeArrowheads="1"/>
          </p:cNvSpPr>
          <p:nvPr/>
        </p:nvSpPr>
        <p:spPr bwMode="auto">
          <a:xfrm>
            <a:off x="3263373" y="2276238"/>
            <a:ext cx="19455" cy="402672"/>
          </a:xfrm>
          <a:prstGeom prst="rect">
            <a:avLst/>
          </a:prstGeom>
          <a:solidFill>
            <a:srgbClr val="FFCD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51" name="Rectangle 165"/>
          <p:cNvSpPr>
            <a:spLocks noChangeArrowheads="1"/>
          </p:cNvSpPr>
          <p:nvPr/>
        </p:nvSpPr>
        <p:spPr bwMode="auto">
          <a:xfrm>
            <a:off x="3279290" y="2276238"/>
            <a:ext cx="21224" cy="402672"/>
          </a:xfrm>
          <a:prstGeom prst="rect">
            <a:avLst/>
          </a:prstGeom>
          <a:solidFill>
            <a:srgbClr val="FFCF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52" name="Rectangle 166"/>
          <p:cNvSpPr>
            <a:spLocks noChangeArrowheads="1"/>
          </p:cNvSpPr>
          <p:nvPr/>
        </p:nvSpPr>
        <p:spPr bwMode="auto">
          <a:xfrm>
            <a:off x="3295208" y="2276238"/>
            <a:ext cx="21224" cy="402672"/>
          </a:xfrm>
          <a:prstGeom prst="rect">
            <a:avLst/>
          </a:prstGeom>
          <a:solidFill>
            <a:srgbClr val="FFD1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53" name="Rectangle 167"/>
          <p:cNvSpPr>
            <a:spLocks noChangeArrowheads="1"/>
          </p:cNvSpPr>
          <p:nvPr/>
        </p:nvSpPr>
        <p:spPr bwMode="auto">
          <a:xfrm>
            <a:off x="3312895" y="2276238"/>
            <a:ext cx="19455" cy="402672"/>
          </a:xfrm>
          <a:prstGeom prst="rect">
            <a:avLst/>
          </a:prstGeom>
          <a:solidFill>
            <a:srgbClr val="FFD4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54" name="Rectangle 168"/>
          <p:cNvSpPr>
            <a:spLocks noChangeArrowheads="1"/>
          </p:cNvSpPr>
          <p:nvPr/>
        </p:nvSpPr>
        <p:spPr bwMode="auto">
          <a:xfrm>
            <a:off x="3328812" y="2276238"/>
            <a:ext cx="21224" cy="402672"/>
          </a:xfrm>
          <a:prstGeom prst="rect">
            <a:avLst/>
          </a:prstGeom>
          <a:solidFill>
            <a:srgbClr val="FFD6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55" name="Rectangle 169"/>
          <p:cNvSpPr>
            <a:spLocks noChangeArrowheads="1"/>
          </p:cNvSpPr>
          <p:nvPr/>
        </p:nvSpPr>
        <p:spPr bwMode="auto">
          <a:xfrm>
            <a:off x="3344730" y="2276238"/>
            <a:ext cx="21224" cy="402672"/>
          </a:xfrm>
          <a:prstGeom prst="rect">
            <a:avLst/>
          </a:prstGeom>
          <a:solidFill>
            <a:srgbClr val="FFD8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56" name="Rectangle 170"/>
          <p:cNvSpPr>
            <a:spLocks noChangeArrowheads="1"/>
          </p:cNvSpPr>
          <p:nvPr/>
        </p:nvSpPr>
        <p:spPr bwMode="auto">
          <a:xfrm>
            <a:off x="3360648" y="2276238"/>
            <a:ext cx="21224" cy="402672"/>
          </a:xfrm>
          <a:prstGeom prst="rect">
            <a:avLst/>
          </a:prstGeom>
          <a:solidFill>
            <a:srgbClr val="FFD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57" name="Rectangle 171"/>
          <p:cNvSpPr>
            <a:spLocks noChangeArrowheads="1"/>
          </p:cNvSpPr>
          <p:nvPr/>
        </p:nvSpPr>
        <p:spPr bwMode="auto">
          <a:xfrm>
            <a:off x="3378334" y="2276238"/>
            <a:ext cx="19455" cy="402672"/>
          </a:xfrm>
          <a:prstGeom prst="rect">
            <a:avLst/>
          </a:prstGeom>
          <a:solidFill>
            <a:srgbClr val="FFDD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58" name="Rectangle 172"/>
          <p:cNvSpPr>
            <a:spLocks noChangeArrowheads="1"/>
          </p:cNvSpPr>
          <p:nvPr/>
        </p:nvSpPr>
        <p:spPr bwMode="auto">
          <a:xfrm>
            <a:off x="3394252" y="2276238"/>
            <a:ext cx="21224" cy="402672"/>
          </a:xfrm>
          <a:prstGeom prst="rect">
            <a:avLst/>
          </a:prstGeom>
          <a:solidFill>
            <a:srgbClr val="FFDF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59" name="Rectangle 173"/>
          <p:cNvSpPr>
            <a:spLocks noChangeArrowheads="1"/>
          </p:cNvSpPr>
          <p:nvPr/>
        </p:nvSpPr>
        <p:spPr bwMode="auto">
          <a:xfrm>
            <a:off x="3410170" y="2276238"/>
            <a:ext cx="21224" cy="402672"/>
          </a:xfrm>
          <a:prstGeom prst="rect">
            <a:avLst/>
          </a:prstGeom>
          <a:solidFill>
            <a:srgbClr val="FFE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60" name="Rectangle 174"/>
          <p:cNvSpPr>
            <a:spLocks noChangeArrowheads="1"/>
          </p:cNvSpPr>
          <p:nvPr/>
        </p:nvSpPr>
        <p:spPr bwMode="auto">
          <a:xfrm>
            <a:off x="3427856" y="2276238"/>
            <a:ext cx="19455" cy="402672"/>
          </a:xfrm>
          <a:prstGeom prst="rect">
            <a:avLst/>
          </a:prstGeom>
          <a:solidFill>
            <a:srgbClr val="FFE4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61" name="Rectangle 175"/>
          <p:cNvSpPr>
            <a:spLocks noChangeArrowheads="1"/>
          </p:cNvSpPr>
          <p:nvPr/>
        </p:nvSpPr>
        <p:spPr bwMode="auto">
          <a:xfrm>
            <a:off x="3443774" y="2276238"/>
            <a:ext cx="21224" cy="402672"/>
          </a:xfrm>
          <a:prstGeom prst="rect">
            <a:avLst/>
          </a:prstGeom>
          <a:solidFill>
            <a:srgbClr val="FFE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62" name="Rectangle 176"/>
          <p:cNvSpPr>
            <a:spLocks noChangeArrowheads="1"/>
          </p:cNvSpPr>
          <p:nvPr/>
        </p:nvSpPr>
        <p:spPr bwMode="auto">
          <a:xfrm>
            <a:off x="3459691" y="2276238"/>
            <a:ext cx="21224" cy="402672"/>
          </a:xfrm>
          <a:prstGeom prst="rect">
            <a:avLst/>
          </a:prstGeom>
          <a:solidFill>
            <a:srgbClr val="FFE9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63" name="Rectangle 177"/>
          <p:cNvSpPr>
            <a:spLocks noChangeArrowheads="1"/>
          </p:cNvSpPr>
          <p:nvPr/>
        </p:nvSpPr>
        <p:spPr bwMode="auto">
          <a:xfrm>
            <a:off x="3477378" y="2276238"/>
            <a:ext cx="19455" cy="402672"/>
          </a:xfrm>
          <a:prstGeom prst="rect">
            <a:avLst/>
          </a:prstGeom>
          <a:solidFill>
            <a:srgbClr val="FFEB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64" name="Rectangle 178"/>
          <p:cNvSpPr>
            <a:spLocks noChangeArrowheads="1"/>
          </p:cNvSpPr>
          <p:nvPr/>
        </p:nvSpPr>
        <p:spPr bwMode="auto">
          <a:xfrm>
            <a:off x="3493296" y="2276238"/>
            <a:ext cx="21224" cy="402672"/>
          </a:xfrm>
          <a:prstGeom prst="rect">
            <a:avLst/>
          </a:prstGeom>
          <a:solidFill>
            <a:srgbClr val="FFED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65" name="Rectangle 179"/>
          <p:cNvSpPr>
            <a:spLocks noChangeArrowheads="1"/>
          </p:cNvSpPr>
          <p:nvPr/>
        </p:nvSpPr>
        <p:spPr bwMode="auto">
          <a:xfrm>
            <a:off x="3509213" y="2276238"/>
            <a:ext cx="19455" cy="402672"/>
          </a:xfrm>
          <a:prstGeom prst="rect">
            <a:avLst/>
          </a:prstGeom>
          <a:solidFill>
            <a:srgbClr val="FFF0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66" name="Rectangle 180"/>
          <p:cNvSpPr>
            <a:spLocks noChangeArrowheads="1"/>
          </p:cNvSpPr>
          <p:nvPr/>
        </p:nvSpPr>
        <p:spPr bwMode="auto">
          <a:xfrm>
            <a:off x="3523362" y="2276238"/>
            <a:ext cx="19455" cy="402672"/>
          </a:xfrm>
          <a:prstGeom prst="rect">
            <a:avLst/>
          </a:prstGeom>
          <a:solidFill>
            <a:srgbClr val="FF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67" name="Rectangle 181"/>
          <p:cNvSpPr>
            <a:spLocks noChangeArrowheads="1"/>
          </p:cNvSpPr>
          <p:nvPr/>
        </p:nvSpPr>
        <p:spPr bwMode="auto">
          <a:xfrm>
            <a:off x="3537512" y="2276238"/>
            <a:ext cx="19455" cy="402672"/>
          </a:xfrm>
          <a:prstGeom prst="rect">
            <a:avLst/>
          </a:prstGeom>
          <a:solidFill>
            <a:srgbClr val="FFF4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68" name="Rectangle 182"/>
          <p:cNvSpPr>
            <a:spLocks noChangeArrowheads="1"/>
          </p:cNvSpPr>
          <p:nvPr/>
        </p:nvSpPr>
        <p:spPr bwMode="auto">
          <a:xfrm>
            <a:off x="3553429" y="2276238"/>
            <a:ext cx="17686" cy="402672"/>
          </a:xfrm>
          <a:prstGeom prst="rect">
            <a:avLst/>
          </a:prstGeom>
          <a:solidFill>
            <a:srgbClr val="FFF7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69" name="Rectangle 183"/>
          <p:cNvSpPr>
            <a:spLocks noChangeArrowheads="1"/>
          </p:cNvSpPr>
          <p:nvPr/>
        </p:nvSpPr>
        <p:spPr bwMode="auto">
          <a:xfrm>
            <a:off x="3567578" y="2276238"/>
            <a:ext cx="17686" cy="402672"/>
          </a:xfrm>
          <a:prstGeom prst="rect">
            <a:avLst/>
          </a:prstGeom>
          <a:solidFill>
            <a:srgbClr val="FFF9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70" name="Rectangle 184"/>
          <p:cNvSpPr>
            <a:spLocks noChangeArrowheads="1"/>
          </p:cNvSpPr>
          <p:nvPr/>
        </p:nvSpPr>
        <p:spPr bwMode="auto">
          <a:xfrm>
            <a:off x="3581727" y="2276238"/>
            <a:ext cx="17686" cy="402672"/>
          </a:xfrm>
          <a:prstGeom prst="rect">
            <a:avLst/>
          </a:prstGeom>
          <a:solidFill>
            <a:srgbClr val="FFFB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71" name="Rectangle 185"/>
          <p:cNvSpPr>
            <a:spLocks noChangeArrowheads="1"/>
          </p:cNvSpPr>
          <p:nvPr/>
        </p:nvSpPr>
        <p:spPr bwMode="auto">
          <a:xfrm>
            <a:off x="3595877" y="2276238"/>
            <a:ext cx="17686" cy="402672"/>
          </a:xfrm>
          <a:prstGeom prst="rect">
            <a:avLst/>
          </a:prstGeom>
          <a:solidFill>
            <a:srgbClr val="FFFE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72" name="Rectangle 186"/>
          <p:cNvSpPr>
            <a:spLocks noChangeArrowheads="1"/>
          </p:cNvSpPr>
          <p:nvPr/>
        </p:nvSpPr>
        <p:spPr bwMode="auto">
          <a:xfrm>
            <a:off x="3610026" y="2276238"/>
            <a:ext cx="15918" cy="4026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73" name="Rectangle 187"/>
          <p:cNvSpPr>
            <a:spLocks noChangeArrowheads="1"/>
          </p:cNvSpPr>
          <p:nvPr/>
        </p:nvSpPr>
        <p:spPr bwMode="auto">
          <a:xfrm>
            <a:off x="2934406" y="2276238"/>
            <a:ext cx="689769" cy="400951"/>
          </a:xfrm>
          <a:prstGeom prst="rect">
            <a:avLst/>
          </a:prstGeom>
          <a:noFill/>
          <a:ln w="0">
            <a:solidFill>
              <a:srgbClr val="FFC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74" name="Oval 188"/>
          <p:cNvSpPr>
            <a:spLocks noChangeArrowheads="1"/>
          </p:cNvSpPr>
          <p:nvPr/>
        </p:nvSpPr>
        <p:spPr bwMode="auto">
          <a:xfrm>
            <a:off x="2927332" y="2133410"/>
            <a:ext cx="703918" cy="295981"/>
          </a:xfrm>
          <a:prstGeom prst="ellipse">
            <a:avLst/>
          </a:prstGeom>
          <a:solidFill>
            <a:srgbClr val="FFC08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75" name="Freeform 189"/>
          <p:cNvSpPr>
            <a:spLocks/>
          </p:cNvSpPr>
          <p:nvPr/>
        </p:nvSpPr>
        <p:spPr bwMode="auto">
          <a:xfrm>
            <a:off x="2727476" y="3368960"/>
            <a:ext cx="88432" cy="36137"/>
          </a:xfrm>
          <a:custGeom>
            <a:avLst/>
            <a:gdLst>
              <a:gd name="T0" fmla="*/ 50 w 50"/>
              <a:gd name="T1" fmla="*/ 8 h 21"/>
              <a:gd name="T2" fmla="*/ 49 w 50"/>
              <a:gd name="T3" fmla="*/ 7 h 21"/>
              <a:gd name="T4" fmla="*/ 49 w 50"/>
              <a:gd name="T5" fmla="*/ 6 h 21"/>
              <a:gd name="T6" fmla="*/ 48 w 50"/>
              <a:gd name="T7" fmla="*/ 6 h 21"/>
              <a:gd name="T8" fmla="*/ 47 w 50"/>
              <a:gd name="T9" fmla="*/ 4 h 21"/>
              <a:gd name="T10" fmla="*/ 46 w 50"/>
              <a:gd name="T11" fmla="*/ 3 h 21"/>
              <a:gd name="T12" fmla="*/ 45 w 50"/>
              <a:gd name="T13" fmla="*/ 3 h 21"/>
              <a:gd name="T14" fmla="*/ 43 w 50"/>
              <a:gd name="T15" fmla="*/ 2 h 21"/>
              <a:gd name="T16" fmla="*/ 42 w 50"/>
              <a:gd name="T17" fmla="*/ 2 h 21"/>
              <a:gd name="T18" fmla="*/ 40 w 50"/>
              <a:gd name="T19" fmla="*/ 1 h 21"/>
              <a:gd name="T20" fmla="*/ 36 w 50"/>
              <a:gd name="T21" fmla="*/ 0 h 21"/>
              <a:gd name="T22" fmla="*/ 33 w 50"/>
              <a:gd name="T23" fmla="*/ 0 h 21"/>
              <a:gd name="T24" fmla="*/ 17 w 50"/>
              <a:gd name="T25" fmla="*/ 0 h 21"/>
              <a:gd name="T26" fmla="*/ 13 w 50"/>
              <a:gd name="T27" fmla="*/ 1 h 21"/>
              <a:gd name="T28" fmla="*/ 11 w 50"/>
              <a:gd name="T29" fmla="*/ 2 h 21"/>
              <a:gd name="T30" fmla="*/ 9 w 50"/>
              <a:gd name="T31" fmla="*/ 2 h 21"/>
              <a:gd name="T32" fmla="*/ 6 w 50"/>
              <a:gd name="T33" fmla="*/ 3 h 21"/>
              <a:gd name="T34" fmla="*/ 5 w 50"/>
              <a:gd name="T35" fmla="*/ 3 h 21"/>
              <a:gd name="T36" fmla="*/ 5 w 50"/>
              <a:gd name="T37" fmla="*/ 4 h 21"/>
              <a:gd name="T38" fmla="*/ 3 w 50"/>
              <a:gd name="T39" fmla="*/ 6 h 21"/>
              <a:gd name="T40" fmla="*/ 3 w 50"/>
              <a:gd name="T41" fmla="*/ 6 h 21"/>
              <a:gd name="T42" fmla="*/ 2 w 50"/>
              <a:gd name="T43" fmla="*/ 7 h 21"/>
              <a:gd name="T44" fmla="*/ 2 w 50"/>
              <a:gd name="T45" fmla="*/ 7 h 21"/>
              <a:gd name="T46" fmla="*/ 0 w 50"/>
              <a:gd name="T47" fmla="*/ 10 h 21"/>
              <a:gd name="T48" fmla="*/ 2 w 50"/>
              <a:gd name="T49" fmla="*/ 13 h 21"/>
              <a:gd name="T50" fmla="*/ 2 w 50"/>
              <a:gd name="T51" fmla="*/ 14 h 21"/>
              <a:gd name="T52" fmla="*/ 3 w 50"/>
              <a:gd name="T53" fmla="*/ 14 h 21"/>
              <a:gd name="T54" fmla="*/ 3 w 50"/>
              <a:gd name="T55" fmla="*/ 15 h 21"/>
              <a:gd name="T56" fmla="*/ 5 w 50"/>
              <a:gd name="T57" fmla="*/ 15 h 21"/>
              <a:gd name="T58" fmla="*/ 5 w 50"/>
              <a:gd name="T59" fmla="*/ 16 h 21"/>
              <a:gd name="T60" fmla="*/ 6 w 50"/>
              <a:gd name="T61" fmla="*/ 17 h 21"/>
              <a:gd name="T62" fmla="*/ 9 w 50"/>
              <a:gd name="T63" fmla="*/ 17 h 21"/>
              <a:gd name="T64" fmla="*/ 11 w 50"/>
              <a:gd name="T65" fmla="*/ 18 h 21"/>
              <a:gd name="T66" fmla="*/ 13 w 50"/>
              <a:gd name="T67" fmla="*/ 18 h 21"/>
              <a:gd name="T68" fmla="*/ 17 w 50"/>
              <a:gd name="T69" fmla="*/ 20 h 21"/>
              <a:gd name="T70" fmla="*/ 33 w 50"/>
              <a:gd name="T71" fmla="*/ 21 h 21"/>
              <a:gd name="T72" fmla="*/ 36 w 50"/>
              <a:gd name="T73" fmla="*/ 20 h 21"/>
              <a:gd name="T74" fmla="*/ 40 w 50"/>
              <a:gd name="T75" fmla="*/ 18 h 21"/>
              <a:gd name="T76" fmla="*/ 42 w 50"/>
              <a:gd name="T77" fmla="*/ 18 h 21"/>
              <a:gd name="T78" fmla="*/ 43 w 50"/>
              <a:gd name="T79" fmla="*/ 17 h 21"/>
              <a:gd name="T80" fmla="*/ 45 w 50"/>
              <a:gd name="T81" fmla="*/ 17 h 21"/>
              <a:gd name="T82" fmla="*/ 46 w 50"/>
              <a:gd name="T83" fmla="*/ 16 h 21"/>
              <a:gd name="T84" fmla="*/ 47 w 50"/>
              <a:gd name="T85" fmla="*/ 15 h 21"/>
              <a:gd name="T86" fmla="*/ 48 w 50"/>
              <a:gd name="T87" fmla="*/ 15 h 21"/>
              <a:gd name="T88" fmla="*/ 49 w 50"/>
              <a:gd name="T89" fmla="*/ 14 h 21"/>
              <a:gd name="T90" fmla="*/ 49 w 50"/>
              <a:gd name="T91" fmla="*/ 14 h 21"/>
              <a:gd name="T92" fmla="*/ 50 w 50"/>
              <a:gd name="T93" fmla="*/ 13 h 2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0" h="21">
                <a:moveTo>
                  <a:pt x="50" y="10"/>
                </a:moveTo>
                <a:lnTo>
                  <a:pt x="50" y="8"/>
                </a:lnTo>
                <a:lnTo>
                  <a:pt x="49" y="7"/>
                </a:lnTo>
                <a:lnTo>
                  <a:pt x="49" y="6"/>
                </a:lnTo>
                <a:lnTo>
                  <a:pt x="48" y="6"/>
                </a:lnTo>
                <a:lnTo>
                  <a:pt x="47" y="6"/>
                </a:lnTo>
                <a:lnTo>
                  <a:pt x="47" y="4"/>
                </a:lnTo>
                <a:lnTo>
                  <a:pt x="46" y="4"/>
                </a:lnTo>
                <a:lnTo>
                  <a:pt x="46" y="3"/>
                </a:lnTo>
                <a:lnTo>
                  <a:pt x="45" y="3"/>
                </a:lnTo>
                <a:lnTo>
                  <a:pt x="43" y="3"/>
                </a:lnTo>
                <a:lnTo>
                  <a:pt x="43" y="2"/>
                </a:lnTo>
                <a:lnTo>
                  <a:pt x="42" y="2"/>
                </a:lnTo>
                <a:lnTo>
                  <a:pt x="40" y="2"/>
                </a:lnTo>
                <a:lnTo>
                  <a:pt x="40" y="1"/>
                </a:lnTo>
                <a:lnTo>
                  <a:pt x="38" y="1"/>
                </a:lnTo>
                <a:lnTo>
                  <a:pt x="36" y="0"/>
                </a:lnTo>
                <a:lnTo>
                  <a:pt x="34" y="0"/>
                </a:lnTo>
                <a:lnTo>
                  <a:pt x="33" y="0"/>
                </a:lnTo>
                <a:lnTo>
                  <a:pt x="18" y="0"/>
                </a:lnTo>
                <a:lnTo>
                  <a:pt x="17" y="0"/>
                </a:lnTo>
                <a:lnTo>
                  <a:pt x="13" y="0"/>
                </a:lnTo>
                <a:lnTo>
                  <a:pt x="13" y="1"/>
                </a:lnTo>
                <a:lnTo>
                  <a:pt x="11" y="1"/>
                </a:lnTo>
                <a:lnTo>
                  <a:pt x="11" y="2"/>
                </a:lnTo>
                <a:lnTo>
                  <a:pt x="9" y="2"/>
                </a:lnTo>
                <a:lnTo>
                  <a:pt x="7" y="2"/>
                </a:lnTo>
                <a:lnTo>
                  <a:pt x="6" y="3"/>
                </a:lnTo>
                <a:lnTo>
                  <a:pt x="5" y="3"/>
                </a:lnTo>
                <a:lnTo>
                  <a:pt x="5" y="4"/>
                </a:lnTo>
                <a:lnTo>
                  <a:pt x="3" y="4"/>
                </a:lnTo>
                <a:lnTo>
                  <a:pt x="3" y="6"/>
                </a:lnTo>
                <a:lnTo>
                  <a:pt x="2" y="6"/>
                </a:lnTo>
                <a:lnTo>
                  <a:pt x="2" y="7"/>
                </a:lnTo>
                <a:lnTo>
                  <a:pt x="0" y="8"/>
                </a:lnTo>
                <a:lnTo>
                  <a:pt x="0" y="10"/>
                </a:lnTo>
                <a:lnTo>
                  <a:pt x="0" y="13"/>
                </a:lnTo>
                <a:lnTo>
                  <a:pt x="2" y="13"/>
                </a:lnTo>
                <a:lnTo>
                  <a:pt x="2" y="14"/>
                </a:lnTo>
                <a:lnTo>
                  <a:pt x="3" y="14"/>
                </a:lnTo>
                <a:lnTo>
                  <a:pt x="3" y="15"/>
                </a:lnTo>
                <a:lnTo>
                  <a:pt x="5" y="15"/>
                </a:lnTo>
                <a:lnTo>
                  <a:pt x="5" y="16"/>
                </a:lnTo>
                <a:lnTo>
                  <a:pt x="6" y="17"/>
                </a:lnTo>
                <a:lnTo>
                  <a:pt x="7" y="17"/>
                </a:lnTo>
                <a:lnTo>
                  <a:pt x="9" y="17"/>
                </a:lnTo>
                <a:lnTo>
                  <a:pt x="9" y="18"/>
                </a:lnTo>
                <a:lnTo>
                  <a:pt x="11" y="18"/>
                </a:lnTo>
                <a:lnTo>
                  <a:pt x="13" y="18"/>
                </a:lnTo>
                <a:lnTo>
                  <a:pt x="13" y="20"/>
                </a:lnTo>
                <a:lnTo>
                  <a:pt x="17" y="20"/>
                </a:lnTo>
                <a:lnTo>
                  <a:pt x="18" y="21"/>
                </a:lnTo>
                <a:lnTo>
                  <a:pt x="33" y="21"/>
                </a:lnTo>
                <a:lnTo>
                  <a:pt x="34" y="20"/>
                </a:lnTo>
                <a:lnTo>
                  <a:pt x="36" y="20"/>
                </a:lnTo>
                <a:lnTo>
                  <a:pt x="38" y="18"/>
                </a:lnTo>
                <a:lnTo>
                  <a:pt x="40" y="18"/>
                </a:lnTo>
                <a:lnTo>
                  <a:pt x="42" y="18"/>
                </a:lnTo>
                <a:lnTo>
                  <a:pt x="42" y="17"/>
                </a:lnTo>
                <a:lnTo>
                  <a:pt x="43" y="17"/>
                </a:lnTo>
                <a:lnTo>
                  <a:pt x="45" y="17"/>
                </a:lnTo>
                <a:lnTo>
                  <a:pt x="46" y="16"/>
                </a:lnTo>
                <a:lnTo>
                  <a:pt x="46" y="15"/>
                </a:lnTo>
                <a:lnTo>
                  <a:pt x="47" y="15"/>
                </a:lnTo>
                <a:lnTo>
                  <a:pt x="48" y="15"/>
                </a:lnTo>
                <a:lnTo>
                  <a:pt x="48" y="14"/>
                </a:lnTo>
                <a:lnTo>
                  <a:pt x="49" y="14"/>
                </a:lnTo>
                <a:lnTo>
                  <a:pt x="49" y="13"/>
                </a:lnTo>
                <a:lnTo>
                  <a:pt x="50" y="13"/>
                </a:lnTo>
                <a:lnTo>
                  <a:pt x="50" y="10"/>
                </a:lnTo>
                <a:close/>
              </a:path>
            </a:pathLst>
          </a:custGeom>
          <a:solidFill>
            <a:srgbClr val="FFC08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176" name="Freeform 190"/>
          <p:cNvSpPr>
            <a:spLocks/>
          </p:cNvSpPr>
          <p:nvPr/>
        </p:nvSpPr>
        <p:spPr bwMode="auto">
          <a:xfrm>
            <a:off x="2922026" y="2684073"/>
            <a:ext cx="19455" cy="55066"/>
          </a:xfrm>
          <a:custGeom>
            <a:avLst/>
            <a:gdLst>
              <a:gd name="T0" fmla="*/ 0 w 11"/>
              <a:gd name="T1" fmla="*/ 4 h 32"/>
              <a:gd name="T2" fmla="*/ 2 w 11"/>
              <a:gd name="T3" fmla="*/ 4 h 32"/>
              <a:gd name="T4" fmla="*/ 2 w 11"/>
              <a:gd name="T5" fmla="*/ 3 h 32"/>
              <a:gd name="T6" fmla="*/ 4 w 11"/>
              <a:gd name="T7" fmla="*/ 3 h 32"/>
              <a:gd name="T8" fmla="*/ 4 w 11"/>
              <a:gd name="T9" fmla="*/ 2 h 32"/>
              <a:gd name="T10" fmla="*/ 7 w 11"/>
              <a:gd name="T11" fmla="*/ 2 h 32"/>
              <a:gd name="T12" fmla="*/ 7 w 11"/>
              <a:gd name="T13" fmla="*/ 1 h 32"/>
              <a:gd name="T14" fmla="*/ 9 w 11"/>
              <a:gd name="T15" fmla="*/ 1 h 32"/>
              <a:gd name="T16" fmla="*/ 9 w 11"/>
              <a:gd name="T17" fmla="*/ 0 h 32"/>
              <a:gd name="T18" fmla="*/ 11 w 11"/>
              <a:gd name="T19" fmla="*/ 0 h 32"/>
              <a:gd name="T20" fmla="*/ 11 w 11"/>
              <a:gd name="T21" fmla="*/ 32 h 32"/>
              <a:gd name="T22" fmla="*/ 10 w 11"/>
              <a:gd name="T23" fmla="*/ 32 h 32"/>
              <a:gd name="T24" fmla="*/ 10 w 11"/>
              <a:gd name="T25" fmla="*/ 30 h 32"/>
              <a:gd name="T26" fmla="*/ 9 w 11"/>
              <a:gd name="T27" fmla="*/ 30 h 32"/>
              <a:gd name="T28" fmla="*/ 9 w 11"/>
              <a:gd name="T29" fmla="*/ 26 h 32"/>
              <a:gd name="T30" fmla="*/ 8 w 11"/>
              <a:gd name="T31" fmla="*/ 26 h 32"/>
              <a:gd name="T32" fmla="*/ 8 w 11"/>
              <a:gd name="T33" fmla="*/ 24 h 32"/>
              <a:gd name="T34" fmla="*/ 7 w 11"/>
              <a:gd name="T35" fmla="*/ 24 h 32"/>
              <a:gd name="T36" fmla="*/ 7 w 11"/>
              <a:gd name="T37" fmla="*/ 21 h 32"/>
              <a:gd name="T38" fmla="*/ 6 w 11"/>
              <a:gd name="T39" fmla="*/ 21 h 32"/>
              <a:gd name="T40" fmla="*/ 6 w 11"/>
              <a:gd name="T41" fmla="*/ 18 h 32"/>
              <a:gd name="T42" fmla="*/ 4 w 11"/>
              <a:gd name="T43" fmla="*/ 18 h 32"/>
              <a:gd name="T44" fmla="*/ 4 w 11"/>
              <a:gd name="T45" fmla="*/ 15 h 32"/>
              <a:gd name="T46" fmla="*/ 3 w 11"/>
              <a:gd name="T47" fmla="*/ 15 h 32"/>
              <a:gd name="T48" fmla="*/ 3 w 11"/>
              <a:gd name="T49" fmla="*/ 13 h 32"/>
              <a:gd name="T50" fmla="*/ 2 w 11"/>
              <a:gd name="T51" fmla="*/ 13 h 32"/>
              <a:gd name="T52" fmla="*/ 2 w 11"/>
              <a:gd name="T53" fmla="*/ 9 h 32"/>
              <a:gd name="T54" fmla="*/ 1 w 11"/>
              <a:gd name="T55" fmla="*/ 9 h 32"/>
              <a:gd name="T56" fmla="*/ 1 w 11"/>
              <a:gd name="T57" fmla="*/ 7 h 32"/>
              <a:gd name="T58" fmla="*/ 0 w 11"/>
              <a:gd name="T59" fmla="*/ 7 h 32"/>
              <a:gd name="T60" fmla="*/ 0 w 11"/>
              <a:gd name="T61" fmla="*/ 4 h 3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" h="32">
                <a:moveTo>
                  <a:pt x="0" y="4"/>
                </a:moveTo>
                <a:lnTo>
                  <a:pt x="2" y="4"/>
                </a:lnTo>
                <a:lnTo>
                  <a:pt x="2" y="3"/>
                </a:lnTo>
                <a:lnTo>
                  <a:pt x="4" y="3"/>
                </a:lnTo>
                <a:lnTo>
                  <a:pt x="4" y="2"/>
                </a:lnTo>
                <a:lnTo>
                  <a:pt x="7" y="2"/>
                </a:lnTo>
                <a:lnTo>
                  <a:pt x="7" y="1"/>
                </a:lnTo>
                <a:lnTo>
                  <a:pt x="9" y="1"/>
                </a:lnTo>
                <a:lnTo>
                  <a:pt x="9" y="0"/>
                </a:lnTo>
                <a:lnTo>
                  <a:pt x="11" y="0"/>
                </a:lnTo>
                <a:lnTo>
                  <a:pt x="11" y="32"/>
                </a:lnTo>
                <a:lnTo>
                  <a:pt x="10" y="32"/>
                </a:lnTo>
                <a:lnTo>
                  <a:pt x="10" y="30"/>
                </a:lnTo>
                <a:lnTo>
                  <a:pt x="9" y="30"/>
                </a:lnTo>
                <a:lnTo>
                  <a:pt x="9" y="26"/>
                </a:lnTo>
                <a:lnTo>
                  <a:pt x="8" y="26"/>
                </a:lnTo>
                <a:lnTo>
                  <a:pt x="8" y="24"/>
                </a:lnTo>
                <a:lnTo>
                  <a:pt x="7" y="24"/>
                </a:lnTo>
                <a:lnTo>
                  <a:pt x="7" y="21"/>
                </a:lnTo>
                <a:lnTo>
                  <a:pt x="6" y="21"/>
                </a:lnTo>
                <a:lnTo>
                  <a:pt x="6" y="18"/>
                </a:lnTo>
                <a:lnTo>
                  <a:pt x="4" y="18"/>
                </a:lnTo>
                <a:lnTo>
                  <a:pt x="4" y="15"/>
                </a:lnTo>
                <a:lnTo>
                  <a:pt x="3" y="15"/>
                </a:lnTo>
                <a:lnTo>
                  <a:pt x="3" y="13"/>
                </a:lnTo>
                <a:lnTo>
                  <a:pt x="2" y="13"/>
                </a:lnTo>
                <a:lnTo>
                  <a:pt x="2" y="9"/>
                </a:lnTo>
                <a:lnTo>
                  <a:pt x="1" y="9"/>
                </a:lnTo>
                <a:lnTo>
                  <a:pt x="1" y="7"/>
                </a:lnTo>
                <a:lnTo>
                  <a:pt x="0" y="7"/>
                </a:lnTo>
                <a:lnTo>
                  <a:pt x="0" y="4"/>
                </a:lnTo>
                <a:close/>
              </a:path>
            </a:pathLst>
          </a:custGeom>
          <a:solidFill>
            <a:srgbClr val="FFE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77" name="Freeform 191"/>
          <p:cNvSpPr>
            <a:spLocks/>
          </p:cNvSpPr>
          <p:nvPr/>
        </p:nvSpPr>
        <p:spPr bwMode="auto">
          <a:xfrm>
            <a:off x="2937943" y="2684073"/>
            <a:ext cx="21224" cy="96366"/>
          </a:xfrm>
          <a:custGeom>
            <a:avLst/>
            <a:gdLst>
              <a:gd name="T0" fmla="*/ 0 w 12"/>
              <a:gd name="T1" fmla="*/ 0 h 56"/>
              <a:gd name="T2" fmla="*/ 12 w 12"/>
              <a:gd name="T3" fmla="*/ 0 h 56"/>
              <a:gd name="T4" fmla="*/ 12 w 12"/>
              <a:gd name="T5" fmla="*/ 56 h 56"/>
              <a:gd name="T6" fmla="*/ 10 w 12"/>
              <a:gd name="T7" fmla="*/ 56 h 56"/>
              <a:gd name="T8" fmla="*/ 10 w 12"/>
              <a:gd name="T9" fmla="*/ 52 h 56"/>
              <a:gd name="T10" fmla="*/ 9 w 12"/>
              <a:gd name="T11" fmla="*/ 52 h 56"/>
              <a:gd name="T12" fmla="*/ 9 w 12"/>
              <a:gd name="T13" fmla="*/ 50 h 56"/>
              <a:gd name="T14" fmla="*/ 8 w 12"/>
              <a:gd name="T15" fmla="*/ 50 h 56"/>
              <a:gd name="T16" fmla="*/ 8 w 12"/>
              <a:gd name="T17" fmla="*/ 47 h 56"/>
              <a:gd name="T18" fmla="*/ 7 w 12"/>
              <a:gd name="T19" fmla="*/ 47 h 56"/>
              <a:gd name="T20" fmla="*/ 7 w 12"/>
              <a:gd name="T21" fmla="*/ 44 h 56"/>
              <a:gd name="T22" fmla="*/ 6 w 12"/>
              <a:gd name="T23" fmla="*/ 44 h 56"/>
              <a:gd name="T24" fmla="*/ 6 w 12"/>
              <a:gd name="T25" fmla="*/ 42 h 56"/>
              <a:gd name="T26" fmla="*/ 5 w 12"/>
              <a:gd name="T27" fmla="*/ 42 h 56"/>
              <a:gd name="T28" fmla="*/ 5 w 12"/>
              <a:gd name="T29" fmla="*/ 38 h 56"/>
              <a:gd name="T30" fmla="*/ 3 w 12"/>
              <a:gd name="T31" fmla="*/ 38 h 56"/>
              <a:gd name="T32" fmla="*/ 3 w 12"/>
              <a:gd name="T33" fmla="*/ 36 h 56"/>
              <a:gd name="T34" fmla="*/ 2 w 12"/>
              <a:gd name="T35" fmla="*/ 36 h 56"/>
              <a:gd name="T36" fmla="*/ 2 w 12"/>
              <a:gd name="T37" fmla="*/ 32 h 56"/>
              <a:gd name="T38" fmla="*/ 1 w 12"/>
              <a:gd name="T39" fmla="*/ 32 h 56"/>
              <a:gd name="T40" fmla="*/ 1 w 12"/>
              <a:gd name="T41" fmla="*/ 30 h 56"/>
              <a:gd name="T42" fmla="*/ 0 w 12"/>
              <a:gd name="T43" fmla="*/ 30 h 56"/>
              <a:gd name="T44" fmla="*/ 0 w 12"/>
              <a:gd name="T45" fmla="*/ 0 h 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2" h="56">
                <a:moveTo>
                  <a:pt x="0" y="0"/>
                </a:moveTo>
                <a:lnTo>
                  <a:pt x="12" y="0"/>
                </a:lnTo>
                <a:lnTo>
                  <a:pt x="12" y="56"/>
                </a:lnTo>
                <a:lnTo>
                  <a:pt x="10" y="56"/>
                </a:lnTo>
                <a:lnTo>
                  <a:pt x="10" y="52"/>
                </a:lnTo>
                <a:lnTo>
                  <a:pt x="9" y="52"/>
                </a:lnTo>
                <a:lnTo>
                  <a:pt x="9" y="50"/>
                </a:lnTo>
                <a:lnTo>
                  <a:pt x="8" y="50"/>
                </a:lnTo>
                <a:lnTo>
                  <a:pt x="8" y="47"/>
                </a:lnTo>
                <a:lnTo>
                  <a:pt x="7" y="47"/>
                </a:lnTo>
                <a:lnTo>
                  <a:pt x="7" y="44"/>
                </a:lnTo>
                <a:lnTo>
                  <a:pt x="6" y="44"/>
                </a:lnTo>
                <a:lnTo>
                  <a:pt x="6" y="42"/>
                </a:lnTo>
                <a:lnTo>
                  <a:pt x="5" y="42"/>
                </a:lnTo>
                <a:lnTo>
                  <a:pt x="5" y="38"/>
                </a:lnTo>
                <a:lnTo>
                  <a:pt x="3" y="38"/>
                </a:lnTo>
                <a:lnTo>
                  <a:pt x="3" y="36"/>
                </a:lnTo>
                <a:lnTo>
                  <a:pt x="2" y="36"/>
                </a:lnTo>
                <a:lnTo>
                  <a:pt x="2" y="32"/>
                </a:lnTo>
                <a:lnTo>
                  <a:pt x="1" y="32"/>
                </a:lnTo>
                <a:lnTo>
                  <a:pt x="1" y="30"/>
                </a:lnTo>
                <a:lnTo>
                  <a:pt x="0" y="30"/>
                </a:lnTo>
                <a:lnTo>
                  <a:pt x="0" y="0"/>
                </a:lnTo>
                <a:close/>
              </a:path>
            </a:pathLst>
          </a:custGeom>
          <a:solidFill>
            <a:srgbClr val="FFE4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78" name="Freeform 192"/>
          <p:cNvSpPr>
            <a:spLocks/>
          </p:cNvSpPr>
          <p:nvPr/>
        </p:nvSpPr>
        <p:spPr bwMode="auto">
          <a:xfrm>
            <a:off x="2953861" y="2684073"/>
            <a:ext cx="21224" cy="135945"/>
          </a:xfrm>
          <a:custGeom>
            <a:avLst/>
            <a:gdLst>
              <a:gd name="T0" fmla="*/ 0 w 12"/>
              <a:gd name="T1" fmla="*/ 0 h 79"/>
              <a:gd name="T2" fmla="*/ 12 w 12"/>
              <a:gd name="T3" fmla="*/ 0 h 79"/>
              <a:gd name="T4" fmla="*/ 12 w 12"/>
              <a:gd name="T5" fmla="*/ 79 h 79"/>
              <a:gd name="T6" fmla="*/ 11 w 12"/>
              <a:gd name="T7" fmla="*/ 79 h 79"/>
              <a:gd name="T8" fmla="*/ 11 w 12"/>
              <a:gd name="T9" fmla="*/ 75 h 79"/>
              <a:gd name="T10" fmla="*/ 10 w 12"/>
              <a:gd name="T11" fmla="*/ 75 h 79"/>
              <a:gd name="T12" fmla="*/ 10 w 12"/>
              <a:gd name="T13" fmla="*/ 73 h 79"/>
              <a:gd name="T14" fmla="*/ 8 w 12"/>
              <a:gd name="T15" fmla="*/ 73 h 79"/>
              <a:gd name="T16" fmla="*/ 8 w 12"/>
              <a:gd name="T17" fmla="*/ 70 h 79"/>
              <a:gd name="T18" fmla="*/ 7 w 12"/>
              <a:gd name="T19" fmla="*/ 70 h 79"/>
              <a:gd name="T20" fmla="*/ 7 w 12"/>
              <a:gd name="T21" fmla="*/ 67 h 79"/>
              <a:gd name="T22" fmla="*/ 6 w 12"/>
              <a:gd name="T23" fmla="*/ 67 h 79"/>
              <a:gd name="T24" fmla="*/ 6 w 12"/>
              <a:gd name="T25" fmla="*/ 64 h 79"/>
              <a:gd name="T26" fmla="*/ 5 w 12"/>
              <a:gd name="T27" fmla="*/ 64 h 79"/>
              <a:gd name="T28" fmla="*/ 5 w 12"/>
              <a:gd name="T29" fmla="*/ 61 h 79"/>
              <a:gd name="T30" fmla="*/ 4 w 12"/>
              <a:gd name="T31" fmla="*/ 61 h 79"/>
              <a:gd name="T32" fmla="*/ 4 w 12"/>
              <a:gd name="T33" fmla="*/ 58 h 79"/>
              <a:gd name="T34" fmla="*/ 3 w 12"/>
              <a:gd name="T35" fmla="*/ 58 h 79"/>
              <a:gd name="T36" fmla="*/ 3 w 12"/>
              <a:gd name="T37" fmla="*/ 56 h 79"/>
              <a:gd name="T38" fmla="*/ 1 w 12"/>
              <a:gd name="T39" fmla="*/ 56 h 79"/>
              <a:gd name="T40" fmla="*/ 1 w 12"/>
              <a:gd name="T41" fmla="*/ 52 h 79"/>
              <a:gd name="T42" fmla="*/ 0 w 12"/>
              <a:gd name="T43" fmla="*/ 52 h 79"/>
              <a:gd name="T44" fmla="*/ 0 w 12"/>
              <a:gd name="T45" fmla="*/ 0 h 7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2" h="79">
                <a:moveTo>
                  <a:pt x="0" y="0"/>
                </a:moveTo>
                <a:lnTo>
                  <a:pt x="12" y="0"/>
                </a:lnTo>
                <a:lnTo>
                  <a:pt x="12" y="79"/>
                </a:lnTo>
                <a:lnTo>
                  <a:pt x="11" y="79"/>
                </a:lnTo>
                <a:lnTo>
                  <a:pt x="11" y="75"/>
                </a:lnTo>
                <a:lnTo>
                  <a:pt x="10" y="75"/>
                </a:lnTo>
                <a:lnTo>
                  <a:pt x="10" y="73"/>
                </a:lnTo>
                <a:lnTo>
                  <a:pt x="8" y="73"/>
                </a:lnTo>
                <a:lnTo>
                  <a:pt x="8" y="70"/>
                </a:lnTo>
                <a:lnTo>
                  <a:pt x="7" y="70"/>
                </a:lnTo>
                <a:lnTo>
                  <a:pt x="7" y="67"/>
                </a:lnTo>
                <a:lnTo>
                  <a:pt x="6" y="67"/>
                </a:lnTo>
                <a:lnTo>
                  <a:pt x="6" y="64"/>
                </a:lnTo>
                <a:lnTo>
                  <a:pt x="5" y="64"/>
                </a:lnTo>
                <a:lnTo>
                  <a:pt x="5" y="61"/>
                </a:lnTo>
                <a:lnTo>
                  <a:pt x="4" y="61"/>
                </a:lnTo>
                <a:lnTo>
                  <a:pt x="4" y="58"/>
                </a:lnTo>
                <a:lnTo>
                  <a:pt x="3" y="58"/>
                </a:lnTo>
                <a:lnTo>
                  <a:pt x="3" y="56"/>
                </a:lnTo>
                <a:lnTo>
                  <a:pt x="1" y="56"/>
                </a:lnTo>
                <a:lnTo>
                  <a:pt x="1" y="52"/>
                </a:lnTo>
                <a:lnTo>
                  <a:pt x="0" y="52"/>
                </a:lnTo>
                <a:lnTo>
                  <a:pt x="0" y="0"/>
                </a:lnTo>
                <a:close/>
              </a:path>
            </a:pathLst>
          </a:custGeom>
          <a:solidFill>
            <a:srgbClr val="FFE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79" name="Freeform 193"/>
          <p:cNvSpPr>
            <a:spLocks/>
          </p:cNvSpPr>
          <p:nvPr/>
        </p:nvSpPr>
        <p:spPr bwMode="auto">
          <a:xfrm>
            <a:off x="2971548" y="2684073"/>
            <a:ext cx="19455" cy="173803"/>
          </a:xfrm>
          <a:custGeom>
            <a:avLst/>
            <a:gdLst>
              <a:gd name="T0" fmla="*/ 0 w 11"/>
              <a:gd name="T1" fmla="*/ 0 h 101"/>
              <a:gd name="T2" fmla="*/ 11 w 11"/>
              <a:gd name="T3" fmla="*/ 0 h 101"/>
              <a:gd name="T4" fmla="*/ 11 w 11"/>
              <a:gd name="T5" fmla="*/ 101 h 101"/>
              <a:gd name="T6" fmla="*/ 10 w 11"/>
              <a:gd name="T7" fmla="*/ 101 h 101"/>
              <a:gd name="T8" fmla="*/ 10 w 11"/>
              <a:gd name="T9" fmla="*/ 99 h 101"/>
              <a:gd name="T10" fmla="*/ 9 w 11"/>
              <a:gd name="T11" fmla="*/ 99 h 101"/>
              <a:gd name="T12" fmla="*/ 9 w 11"/>
              <a:gd name="T13" fmla="*/ 95 h 101"/>
              <a:gd name="T14" fmla="*/ 8 w 11"/>
              <a:gd name="T15" fmla="*/ 95 h 101"/>
              <a:gd name="T16" fmla="*/ 8 w 11"/>
              <a:gd name="T17" fmla="*/ 93 h 101"/>
              <a:gd name="T18" fmla="*/ 7 w 11"/>
              <a:gd name="T19" fmla="*/ 93 h 101"/>
              <a:gd name="T20" fmla="*/ 7 w 11"/>
              <a:gd name="T21" fmla="*/ 90 h 101"/>
              <a:gd name="T22" fmla="*/ 5 w 11"/>
              <a:gd name="T23" fmla="*/ 90 h 101"/>
              <a:gd name="T24" fmla="*/ 5 w 11"/>
              <a:gd name="T25" fmla="*/ 87 h 101"/>
              <a:gd name="T26" fmla="*/ 4 w 11"/>
              <a:gd name="T27" fmla="*/ 87 h 101"/>
              <a:gd name="T28" fmla="*/ 4 w 11"/>
              <a:gd name="T29" fmla="*/ 85 h 101"/>
              <a:gd name="T30" fmla="*/ 3 w 11"/>
              <a:gd name="T31" fmla="*/ 85 h 101"/>
              <a:gd name="T32" fmla="*/ 3 w 11"/>
              <a:gd name="T33" fmla="*/ 81 h 101"/>
              <a:gd name="T34" fmla="*/ 2 w 11"/>
              <a:gd name="T35" fmla="*/ 81 h 101"/>
              <a:gd name="T36" fmla="*/ 2 w 11"/>
              <a:gd name="T37" fmla="*/ 79 h 101"/>
              <a:gd name="T38" fmla="*/ 1 w 11"/>
              <a:gd name="T39" fmla="*/ 79 h 101"/>
              <a:gd name="T40" fmla="*/ 1 w 11"/>
              <a:gd name="T41" fmla="*/ 75 h 101"/>
              <a:gd name="T42" fmla="*/ 0 w 11"/>
              <a:gd name="T43" fmla="*/ 75 h 101"/>
              <a:gd name="T44" fmla="*/ 0 w 11"/>
              <a:gd name="T45" fmla="*/ 0 h 10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" h="101">
                <a:moveTo>
                  <a:pt x="0" y="0"/>
                </a:moveTo>
                <a:lnTo>
                  <a:pt x="11" y="0"/>
                </a:lnTo>
                <a:lnTo>
                  <a:pt x="11" y="101"/>
                </a:lnTo>
                <a:lnTo>
                  <a:pt x="10" y="101"/>
                </a:lnTo>
                <a:lnTo>
                  <a:pt x="10" y="99"/>
                </a:lnTo>
                <a:lnTo>
                  <a:pt x="9" y="99"/>
                </a:lnTo>
                <a:lnTo>
                  <a:pt x="9" y="95"/>
                </a:lnTo>
                <a:lnTo>
                  <a:pt x="8" y="95"/>
                </a:lnTo>
                <a:lnTo>
                  <a:pt x="8" y="93"/>
                </a:lnTo>
                <a:lnTo>
                  <a:pt x="7" y="93"/>
                </a:lnTo>
                <a:lnTo>
                  <a:pt x="7" y="90"/>
                </a:lnTo>
                <a:lnTo>
                  <a:pt x="5" y="90"/>
                </a:lnTo>
                <a:lnTo>
                  <a:pt x="5" y="87"/>
                </a:lnTo>
                <a:lnTo>
                  <a:pt x="4" y="87"/>
                </a:lnTo>
                <a:lnTo>
                  <a:pt x="4" y="85"/>
                </a:lnTo>
                <a:lnTo>
                  <a:pt x="3" y="85"/>
                </a:lnTo>
                <a:lnTo>
                  <a:pt x="3" y="81"/>
                </a:lnTo>
                <a:lnTo>
                  <a:pt x="2" y="81"/>
                </a:lnTo>
                <a:lnTo>
                  <a:pt x="2" y="79"/>
                </a:lnTo>
                <a:lnTo>
                  <a:pt x="1" y="79"/>
                </a:lnTo>
                <a:lnTo>
                  <a:pt x="1" y="75"/>
                </a:lnTo>
                <a:lnTo>
                  <a:pt x="0" y="75"/>
                </a:lnTo>
                <a:lnTo>
                  <a:pt x="0" y="0"/>
                </a:lnTo>
                <a:close/>
              </a:path>
            </a:pathLst>
          </a:custGeom>
          <a:solidFill>
            <a:srgbClr val="FFDF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80" name="Freeform 194"/>
          <p:cNvSpPr>
            <a:spLocks/>
          </p:cNvSpPr>
          <p:nvPr/>
        </p:nvSpPr>
        <p:spPr bwMode="auto">
          <a:xfrm>
            <a:off x="2987465" y="2684073"/>
            <a:ext cx="21224" cy="213382"/>
          </a:xfrm>
          <a:custGeom>
            <a:avLst/>
            <a:gdLst>
              <a:gd name="T0" fmla="*/ 0 w 12"/>
              <a:gd name="T1" fmla="*/ 0 h 124"/>
              <a:gd name="T2" fmla="*/ 12 w 12"/>
              <a:gd name="T3" fmla="*/ 0 h 124"/>
              <a:gd name="T4" fmla="*/ 12 w 12"/>
              <a:gd name="T5" fmla="*/ 124 h 124"/>
              <a:gd name="T6" fmla="*/ 10 w 12"/>
              <a:gd name="T7" fmla="*/ 124 h 124"/>
              <a:gd name="T8" fmla="*/ 10 w 12"/>
              <a:gd name="T9" fmla="*/ 122 h 124"/>
              <a:gd name="T10" fmla="*/ 9 w 12"/>
              <a:gd name="T11" fmla="*/ 122 h 124"/>
              <a:gd name="T12" fmla="*/ 9 w 12"/>
              <a:gd name="T13" fmla="*/ 118 h 124"/>
              <a:gd name="T14" fmla="*/ 8 w 12"/>
              <a:gd name="T15" fmla="*/ 118 h 124"/>
              <a:gd name="T16" fmla="*/ 8 w 12"/>
              <a:gd name="T17" fmla="*/ 116 h 124"/>
              <a:gd name="T18" fmla="*/ 7 w 12"/>
              <a:gd name="T19" fmla="*/ 116 h 124"/>
              <a:gd name="T20" fmla="*/ 7 w 12"/>
              <a:gd name="T21" fmla="*/ 113 h 124"/>
              <a:gd name="T22" fmla="*/ 6 w 12"/>
              <a:gd name="T23" fmla="*/ 113 h 124"/>
              <a:gd name="T24" fmla="*/ 6 w 12"/>
              <a:gd name="T25" fmla="*/ 110 h 124"/>
              <a:gd name="T26" fmla="*/ 5 w 12"/>
              <a:gd name="T27" fmla="*/ 110 h 124"/>
              <a:gd name="T28" fmla="*/ 5 w 12"/>
              <a:gd name="T29" fmla="*/ 107 h 124"/>
              <a:gd name="T30" fmla="*/ 3 w 12"/>
              <a:gd name="T31" fmla="*/ 107 h 124"/>
              <a:gd name="T32" fmla="*/ 3 w 12"/>
              <a:gd name="T33" fmla="*/ 104 h 124"/>
              <a:gd name="T34" fmla="*/ 2 w 12"/>
              <a:gd name="T35" fmla="*/ 104 h 124"/>
              <a:gd name="T36" fmla="*/ 2 w 12"/>
              <a:gd name="T37" fmla="*/ 101 h 124"/>
              <a:gd name="T38" fmla="*/ 1 w 12"/>
              <a:gd name="T39" fmla="*/ 101 h 124"/>
              <a:gd name="T40" fmla="*/ 1 w 12"/>
              <a:gd name="T41" fmla="*/ 99 h 124"/>
              <a:gd name="T42" fmla="*/ 0 w 12"/>
              <a:gd name="T43" fmla="*/ 99 h 124"/>
              <a:gd name="T44" fmla="*/ 0 w 12"/>
              <a:gd name="T45" fmla="*/ 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2" h="124">
                <a:moveTo>
                  <a:pt x="0" y="0"/>
                </a:moveTo>
                <a:lnTo>
                  <a:pt x="12" y="0"/>
                </a:lnTo>
                <a:lnTo>
                  <a:pt x="12" y="124"/>
                </a:lnTo>
                <a:lnTo>
                  <a:pt x="10" y="124"/>
                </a:lnTo>
                <a:lnTo>
                  <a:pt x="10" y="122"/>
                </a:lnTo>
                <a:lnTo>
                  <a:pt x="9" y="122"/>
                </a:lnTo>
                <a:lnTo>
                  <a:pt x="9" y="118"/>
                </a:lnTo>
                <a:lnTo>
                  <a:pt x="8" y="118"/>
                </a:lnTo>
                <a:lnTo>
                  <a:pt x="8" y="116"/>
                </a:lnTo>
                <a:lnTo>
                  <a:pt x="7" y="116"/>
                </a:lnTo>
                <a:lnTo>
                  <a:pt x="7" y="113"/>
                </a:lnTo>
                <a:lnTo>
                  <a:pt x="6" y="113"/>
                </a:lnTo>
                <a:lnTo>
                  <a:pt x="6" y="110"/>
                </a:lnTo>
                <a:lnTo>
                  <a:pt x="5" y="110"/>
                </a:lnTo>
                <a:lnTo>
                  <a:pt x="5" y="107"/>
                </a:lnTo>
                <a:lnTo>
                  <a:pt x="3" y="107"/>
                </a:lnTo>
                <a:lnTo>
                  <a:pt x="3" y="104"/>
                </a:lnTo>
                <a:lnTo>
                  <a:pt x="2" y="104"/>
                </a:lnTo>
                <a:lnTo>
                  <a:pt x="2" y="101"/>
                </a:lnTo>
                <a:lnTo>
                  <a:pt x="1" y="101"/>
                </a:lnTo>
                <a:lnTo>
                  <a:pt x="1" y="99"/>
                </a:lnTo>
                <a:lnTo>
                  <a:pt x="0" y="99"/>
                </a:lnTo>
                <a:lnTo>
                  <a:pt x="0" y="0"/>
                </a:lnTo>
                <a:close/>
              </a:path>
            </a:pathLst>
          </a:custGeom>
          <a:solidFill>
            <a:srgbClr val="FFDD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81" name="Freeform 195"/>
          <p:cNvSpPr>
            <a:spLocks/>
          </p:cNvSpPr>
          <p:nvPr/>
        </p:nvSpPr>
        <p:spPr bwMode="auto">
          <a:xfrm>
            <a:off x="3003383" y="2684073"/>
            <a:ext cx="21224" cy="254682"/>
          </a:xfrm>
          <a:custGeom>
            <a:avLst/>
            <a:gdLst>
              <a:gd name="T0" fmla="*/ 0 w 12"/>
              <a:gd name="T1" fmla="*/ 0 h 148"/>
              <a:gd name="T2" fmla="*/ 12 w 12"/>
              <a:gd name="T3" fmla="*/ 0 h 148"/>
              <a:gd name="T4" fmla="*/ 12 w 12"/>
              <a:gd name="T5" fmla="*/ 148 h 148"/>
              <a:gd name="T6" fmla="*/ 11 w 12"/>
              <a:gd name="T7" fmla="*/ 148 h 148"/>
              <a:gd name="T8" fmla="*/ 11 w 12"/>
              <a:gd name="T9" fmla="*/ 144 h 148"/>
              <a:gd name="T10" fmla="*/ 10 w 12"/>
              <a:gd name="T11" fmla="*/ 144 h 148"/>
              <a:gd name="T12" fmla="*/ 10 w 12"/>
              <a:gd name="T13" fmla="*/ 142 h 148"/>
              <a:gd name="T14" fmla="*/ 8 w 12"/>
              <a:gd name="T15" fmla="*/ 142 h 148"/>
              <a:gd name="T16" fmla="*/ 8 w 12"/>
              <a:gd name="T17" fmla="*/ 138 h 148"/>
              <a:gd name="T18" fmla="*/ 7 w 12"/>
              <a:gd name="T19" fmla="*/ 138 h 148"/>
              <a:gd name="T20" fmla="*/ 7 w 12"/>
              <a:gd name="T21" fmla="*/ 136 h 148"/>
              <a:gd name="T22" fmla="*/ 6 w 12"/>
              <a:gd name="T23" fmla="*/ 136 h 148"/>
              <a:gd name="T24" fmla="*/ 6 w 12"/>
              <a:gd name="T25" fmla="*/ 134 h 148"/>
              <a:gd name="T26" fmla="*/ 5 w 12"/>
              <a:gd name="T27" fmla="*/ 134 h 148"/>
              <a:gd name="T28" fmla="*/ 5 w 12"/>
              <a:gd name="T29" fmla="*/ 130 h 148"/>
              <a:gd name="T30" fmla="*/ 4 w 12"/>
              <a:gd name="T31" fmla="*/ 130 h 148"/>
              <a:gd name="T32" fmla="*/ 4 w 12"/>
              <a:gd name="T33" fmla="*/ 128 h 148"/>
              <a:gd name="T34" fmla="*/ 3 w 12"/>
              <a:gd name="T35" fmla="*/ 128 h 148"/>
              <a:gd name="T36" fmla="*/ 3 w 12"/>
              <a:gd name="T37" fmla="*/ 124 h 148"/>
              <a:gd name="T38" fmla="*/ 1 w 12"/>
              <a:gd name="T39" fmla="*/ 124 h 148"/>
              <a:gd name="T40" fmla="*/ 1 w 12"/>
              <a:gd name="T41" fmla="*/ 122 h 148"/>
              <a:gd name="T42" fmla="*/ 0 w 12"/>
              <a:gd name="T43" fmla="*/ 122 h 148"/>
              <a:gd name="T44" fmla="*/ 0 w 12"/>
              <a:gd name="T45" fmla="*/ 0 h 14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2" h="148">
                <a:moveTo>
                  <a:pt x="0" y="0"/>
                </a:moveTo>
                <a:lnTo>
                  <a:pt x="12" y="0"/>
                </a:lnTo>
                <a:lnTo>
                  <a:pt x="12" y="148"/>
                </a:lnTo>
                <a:lnTo>
                  <a:pt x="11" y="148"/>
                </a:lnTo>
                <a:lnTo>
                  <a:pt x="11" y="144"/>
                </a:lnTo>
                <a:lnTo>
                  <a:pt x="10" y="144"/>
                </a:lnTo>
                <a:lnTo>
                  <a:pt x="10" y="142"/>
                </a:lnTo>
                <a:lnTo>
                  <a:pt x="8" y="142"/>
                </a:lnTo>
                <a:lnTo>
                  <a:pt x="8" y="138"/>
                </a:lnTo>
                <a:lnTo>
                  <a:pt x="7" y="138"/>
                </a:lnTo>
                <a:lnTo>
                  <a:pt x="7" y="136"/>
                </a:lnTo>
                <a:lnTo>
                  <a:pt x="6" y="136"/>
                </a:lnTo>
                <a:lnTo>
                  <a:pt x="6" y="134"/>
                </a:lnTo>
                <a:lnTo>
                  <a:pt x="5" y="134"/>
                </a:lnTo>
                <a:lnTo>
                  <a:pt x="5" y="130"/>
                </a:lnTo>
                <a:lnTo>
                  <a:pt x="4" y="130"/>
                </a:lnTo>
                <a:lnTo>
                  <a:pt x="4" y="128"/>
                </a:lnTo>
                <a:lnTo>
                  <a:pt x="3" y="128"/>
                </a:lnTo>
                <a:lnTo>
                  <a:pt x="3" y="124"/>
                </a:lnTo>
                <a:lnTo>
                  <a:pt x="1" y="124"/>
                </a:lnTo>
                <a:lnTo>
                  <a:pt x="1" y="122"/>
                </a:lnTo>
                <a:lnTo>
                  <a:pt x="0" y="122"/>
                </a:lnTo>
                <a:lnTo>
                  <a:pt x="0" y="0"/>
                </a:lnTo>
                <a:close/>
              </a:path>
            </a:pathLst>
          </a:custGeom>
          <a:solidFill>
            <a:srgbClr val="FFD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82" name="Freeform 196"/>
          <p:cNvSpPr>
            <a:spLocks/>
          </p:cNvSpPr>
          <p:nvPr/>
        </p:nvSpPr>
        <p:spPr bwMode="auto">
          <a:xfrm>
            <a:off x="3021069" y="2684073"/>
            <a:ext cx="19455" cy="294260"/>
          </a:xfrm>
          <a:custGeom>
            <a:avLst/>
            <a:gdLst>
              <a:gd name="T0" fmla="*/ 0 w 11"/>
              <a:gd name="T1" fmla="*/ 0 h 171"/>
              <a:gd name="T2" fmla="*/ 11 w 11"/>
              <a:gd name="T3" fmla="*/ 0 h 171"/>
              <a:gd name="T4" fmla="*/ 11 w 11"/>
              <a:gd name="T5" fmla="*/ 171 h 171"/>
              <a:gd name="T6" fmla="*/ 10 w 11"/>
              <a:gd name="T7" fmla="*/ 171 h 171"/>
              <a:gd name="T8" fmla="*/ 10 w 11"/>
              <a:gd name="T9" fmla="*/ 167 h 171"/>
              <a:gd name="T10" fmla="*/ 9 w 11"/>
              <a:gd name="T11" fmla="*/ 167 h 171"/>
              <a:gd name="T12" fmla="*/ 9 w 11"/>
              <a:gd name="T13" fmla="*/ 165 h 171"/>
              <a:gd name="T14" fmla="*/ 8 w 11"/>
              <a:gd name="T15" fmla="*/ 165 h 171"/>
              <a:gd name="T16" fmla="*/ 8 w 11"/>
              <a:gd name="T17" fmla="*/ 161 h 171"/>
              <a:gd name="T18" fmla="*/ 6 w 11"/>
              <a:gd name="T19" fmla="*/ 161 h 171"/>
              <a:gd name="T20" fmla="*/ 6 w 11"/>
              <a:gd name="T21" fmla="*/ 159 h 171"/>
              <a:gd name="T22" fmla="*/ 5 w 11"/>
              <a:gd name="T23" fmla="*/ 159 h 171"/>
              <a:gd name="T24" fmla="*/ 5 w 11"/>
              <a:gd name="T25" fmla="*/ 156 h 171"/>
              <a:gd name="T26" fmla="*/ 4 w 11"/>
              <a:gd name="T27" fmla="*/ 156 h 171"/>
              <a:gd name="T28" fmla="*/ 4 w 11"/>
              <a:gd name="T29" fmla="*/ 153 h 171"/>
              <a:gd name="T30" fmla="*/ 3 w 11"/>
              <a:gd name="T31" fmla="*/ 153 h 171"/>
              <a:gd name="T32" fmla="*/ 3 w 11"/>
              <a:gd name="T33" fmla="*/ 150 h 171"/>
              <a:gd name="T34" fmla="*/ 2 w 11"/>
              <a:gd name="T35" fmla="*/ 150 h 171"/>
              <a:gd name="T36" fmla="*/ 2 w 11"/>
              <a:gd name="T37" fmla="*/ 148 h 171"/>
              <a:gd name="T38" fmla="*/ 1 w 11"/>
              <a:gd name="T39" fmla="*/ 148 h 171"/>
              <a:gd name="T40" fmla="*/ 1 w 11"/>
              <a:gd name="T41" fmla="*/ 144 h 171"/>
              <a:gd name="T42" fmla="*/ 0 w 11"/>
              <a:gd name="T43" fmla="*/ 144 h 171"/>
              <a:gd name="T44" fmla="*/ 0 w 11"/>
              <a:gd name="T45" fmla="*/ 0 h 17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" h="171">
                <a:moveTo>
                  <a:pt x="0" y="0"/>
                </a:moveTo>
                <a:lnTo>
                  <a:pt x="11" y="0"/>
                </a:lnTo>
                <a:lnTo>
                  <a:pt x="11" y="171"/>
                </a:lnTo>
                <a:lnTo>
                  <a:pt x="10" y="171"/>
                </a:lnTo>
                <a:lnTo>
                  <a:pt x="10" y="167"/>
                </a:lnTo>
                <a:lnTo>
                  <a:pt x="9" y="167"/>
                </a:lnTo>
                <a:lnTo>
                  <a:pt x="9" y="165"/>
                </a:lnTo>
                <a:lnTo>
                  <a:pt x="8" y="165"/>
                </a:lnTo>
                <a:lnTo>
                  <a:pt x="8" y="161"/>
                </a:lnTo>
                <a:lnTo>
                  <a:pt x="6" y="161"/>
                </a:lnTo>
                <a:lnTo>
                  <a:pt x="6" y="159"/>
                </a:lnTo>
                <a:lnTo>
                  <a:pt x="5" y="159"/>
                </a:lnTo>
                <a:lnTo>
                  <a:pt x="5" y="156"/>
                </a:lnTo>
                <a:lnTo>
                  <a:pt x="4" y="156"/>
                </a:lnTo>
                <a:lnTo>
                  <a:pt x="4" y="153"/>
                </a:lnTo>
                <a:lnTo>
                  <a:pt x="3" y="153"/>
                </a:lnTo>
                <a:lnTo>
                  <a:pt x="3" y="150"/>
                </a:lnTo>
                <a:lnTo>
                  <a:pt x="2" y="150"/>
                </a:lnTo>
                <a:lnTo>
                  <a:pt x="2" y="148"/>
                </a:lnTo>
                <a:lnTo>
                  <a:pt x="1" y="148"/>
                </a:lnTo>
                <a:lnTo>
                  <a:pt x="1" y="144"/>
                </a:lnTo>
                <a:lnTo>
                  <a:pt x="0" y="144"/>
                </a:lnTo>
                <a:lnTo>
                  <a:pt x="0" y="0"/>
                </a:lnTo>
                <a:close/>
              </a:path>
            </a:pathLst>
          </a:custGeom>
          <a:solidFill>
            <a:srgbClr val="FFD8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83" name="Freeform 197"/>
          <p:cNvSpPr>
            <a:spLocks/>
          </p:cNvSpPr>
          <p:nvPr/>
        </p:nvSpPr>
        <p:spPr bwMode="auto">
          <a:xfrm>
            <a:off x="3036987" y="2684073"/>
            <a:ext cx="19455" cy="313190"/>
          </a:xfrm>
          <a:custGeom>
            <a:avLst/>
            <a:gdLst>
              <a:gd name="T0" fmla="*/ 0 w 11"/>
              <a:gd name="T1" fmla="*/ 0 h 182"/>
              <a:gd name="T2" fmla="*/ 11 w 11"/>
              <a:gd name="T3" fmla="*/ 0 h 182"/>
              <a:gd name="T4" fmla="*/ 11 w 11"/>
              <a:gd name="T5" fmla="*/ 182 h 182"/>
              <a:gd name="T6" fmla="*/ 6 w 11"/>
              <a:gd name="T7" fmla="*/ 182 h 182"/>
              <a:gd name="T8" fmla="*/ 6 w 11"/>
              <a:gd name="T9" fmla="*/ 179 h 182"/>
              <a:gd name="T10" fmla="*/ 4 w 11"/>
              <a:gd name="T11" fmla="*/ 179 h 182"/>
              <a:gd name="T12" fmla="*/ 4 w 11"/>
              <a:gd name="T13" fmla="*/ 177 h 182"/>
              <a:gd name="T14" fmla="*/ 3 w 11"/>
              <a:gd name="T15" fmla="*/ 177 h 182"/>
              <a:gd name="T16" fmla="*/ 3 w 11"/>
              <a:gd name="T17" fmla="*/ 173 h 182"/>
              <a:gd name="T18" fmla="*/ 2 w 11"/>
              <a:gd name="T19" fmla="*/ 173 h 182"/>
              <a:gd name="T20" fmla="*/ 2 w 11"/>
              <a:gd name="T21" fmla="*/ 171 h 182"/>
              <a:gd name="T22" fmla="*/ 1 w 11"/>
              <a:gd name="T23" fmla="*/ 171 h 182"/>
              <a:gd name="T24" fmla="*/ 1 w 11"/>
              <a:gd name="T25" fmla="*/ 167 h 182"/>
              <a:gd name="T26" fmla="*/ 0 w 11"/>
              <a:gd name="T27" fmla="*/ 167 h 182"/>
              <a:gd name="T28" fmla="*/ 0 w 11"/>
              <a:gd name="T29" fmla="*/ 0 h 18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" h="182">
                <a:moveTo>
                  <a:pt x="0" y="0"/>
                </a:moveTo>
                <a:lnTo>
                  <a:pt x="11" y="0"/>
                </a:lnTo>
                <a:lnTo>
                  <a:pt x="11" y="182"/>
                </a:lnTo>
                <a:lnTo>
                  <a:pt x="6" y="182"/>
                </a:lnTo>
                <a:lnTo>
                  <a:pt x="6" y="179"/>
                </a:lnTo>
                <a:lnTo>
                  <a:pt x="4" y="179"/>
                </a:lnTo>
                <a:lnTo>
                  <a:pt x="4" y="177"/>
                </a:lnTo>
                <a:lnTo>
                  <a:pt x="3" y="177"/>
                </a:lnTo>
                <a:lnTo>
                  <a:pt x="3" y="173"/>
                </a:lnTo>
                <a:lnTo>
                  <a:pt x="2" y="173"/>
                </a:lnTo>
                <a:lnTo>
                  <a:pt x="2" y="171"/>
                </a:lnTo>
                <a:lnTo>
                  <a:pt x="1" y="171"/>
                </a:lnTo>
                <a:lnTo>
                  <a:pt x="1" y="167"/>
                </a:lnTo>
                <a:lnTo>
                  <a:pt x="0" y="167"/>
                </a:lnTo>
                <a:lnTo>
                  <a:pt x="0" y="0"/>
                </a:lnTo>
                <a:close/>
              </a:path>
            </a:pathLst>
          </a:custGeom>
          <a:solidFill>
            <a:srgbClr val="FFD6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84" name="Rectangle 198"/>
          <p:cNvSpPr>
            <a:spLocks noChangeArrowheads="1"/>
          </p:cNvSpPr>
          <p:nvPr/>
        </p:nvSpPr>
        <p:spPr bwMode="auto">
          <a:xfrm>
            <a:off x="3052905" y="2684073"/>
            <a:ext cx="21224" cy="313190"/>
          </a:xfrm>
          <a:prstGeom prst="rect">
            <a:avLst/>
          </a:prstGeom>
          <a:solidFill>
            <a:srgbClr val="FFD4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85" name="Freeform 199"/>
          <p:cNvSpPr>
            <a:spLocks/>
          </p:cNvSpPr>
          <p:nvPr/>
        </p:nvSpPr>
        <p:spPr bwMode="auto">
          <a:xfrm>
            <a:off x="3068823" y="2684073"/>
            <a:ext cx="21224" cy="313190"/>
          </a:xfrm>
          <a:custGeom>
            <a:avLst/>
            <a:gdLst>
              <a:gd name="T0" fmla="*/ 0 w 12"/>
              <a:gd name="T1" fmla="*/ 0 h 182"/>
              <a:gd name="T2" fmla="*/ 5 w 12"/>
              <a:gd name="T3" fmla="*/ 0 h 182"/>
              <a:gd name="T4" fmla="*/ 5 w 12"/>
              <a:gd name="T5" fmla="*/ 1 h 182"/>
              <a:gd name="T6" fmla="*/ 12 w 12"/>
              <a:gd name="T7" fmla="*/ 1 h 182"/>
              <a:gd name="T8" fmla="*/ 12 w 12"/>
              <a:gd name="T9" fmla="*/ 182 h 182"/>
              <a:gd name="T10" fmla="*/ 0 w 12"/>
              <a:gd name="T11" fmla="*/ 182 h 182"/>
              <a:gd name="T12" fmla="*/ 0 w 12"/>
              <a:gd name="T13" fmla="*/ 0 h 1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182">
                <a:moveTo>
                  <a:pt x="0" y="0"/>
                </a:moveTo>
                <a:lnTo>
                  <a:pt x="5" y="0"/>
                </a:lnTo>
                <a:lnTo>
                  <a:pt x="5" y="1"/>
                </a:lnTo>
                <a:lnTo>
                  <a:pt x="12" y="1"/>
                </a:lnTo>
                <a:lnTo>
                  <a:pt x="12" y="182"/>
                </a:lnTo>
                <a:lnTo>
                  <a:pt x="0" y="182"/>
                </a:lnTo>
                <a:lnTo>
                  <a:pt x="0" y="0"/>
                </a:lnTo>
                <a:close/>
              </a:path>
            </a:pathLst>
          </a:custGeom>
          <a:solidFill>
            <a:srgbClr val="FFD1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86" name="Rectangle 200"/>
          <p:cNvSpPr>
            <a:spLocks noChangeArrowheads="1"/>
          </p:cNvSpPr>
          <p:nvPr/>
        </p:nvSpPr>
        <p:spPr bwMode="auto">
          <a:xfrm>
            <a:off x="3086509" y="2685794"/>
            <a:ext cx="19455" cy="311469"/>
          </a:xfrm>
          <a:prstGeom prst="rect">
            <a:avLst/>
          </a:prstGeom>
          <a:solidFill>
            <a:srgbClr val="FFCF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87" name="Rectangle 201"/>
          <p:cNvSpPr>
            <a:spLocks noChangeArrowheads="1"/>
          </p:cNvSpPr>
          <p:nvPr/>
        </p:nvSpPr>
        <p:spPr bwMode="auto">
          <a:xfrm>
            <a:off x="3102427" y="2685794"/>
            <a:ext cx="21224" cy="311469"/>
          </a:xfrm>
          <a:prstGeom prst="rect">
            <a:avLst/>
          </a:prstGeom>
          <a:solidFill>
            <a:srgbClr val="FFCD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88" name="Rectangle 202"/>
          <p:cNvSpPr>
            <a:spLocks noChangeArrowheads="1"/>
          </p:cNvSpPr>
          <p:nvPr/>
        </p:nvSpPr>
        <p:spPr bwMode="auto">
          <a:xfrm>
            <a:off x="3118344" y="2685794"/>
            <a:ext cx="21224" cy="311469"/>
          </a:xfrm>
          <a:prstGeom prst="rect">
            <a:avLst/>
          </a:prstGeom>
          <a:solidFill>
            <a:srgbClr val="FFC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89" name="Rectangle 203"/>
          <p:cNvSpPr>
            <a:spLocks noChangeArrowheads="1"/>
          </p:cNvSpPr>
          <p:nvPr/>
        </p:nvSpPr>
        <p:spPr bwMode="auto">
          <a:xfrm>
            <a:off x="3136031" y="2685794"/>
            <a:ext cx="19455" cy="311469"/>
          </a:xfrm>
          <a:prstGeom prst="rect">
            <a:avLst/>
          </a:prstGeom>
          <a:solidFill>
            <a:srgbClr val="FFC8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90" name="Rectangle 204"/>
          <p:cNvSpPr>
            <a:spLocks noChangeArrowheads="1"/>
          </p:cNvSpPr>
          <p:nvPr/>
        </p:nvSpPr>
        <p:spPr bwMode="auto">
          <a:xfrm>
            <a:off x="3151949" y="2685794"/>
            <a:ext cx="21224" cy="311469"/>
          </a:xfrm>
          <a:prstGeom prst="rect">
            <a:avLst/>
          </a:prstGeom>
          <a:solidFill>
            <a:srgbClr val="FFC6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91" name="Rectangle 205"/>
          <p:cNvSpPr>
            <a:spLocks noChangeArrowheads="1"/>
          </p:cNvSpPr>
          <p:nvPr/>
        </p:nvSpPr>
        <p:spPr bwMode="auto">
          <a:xfrm>
            <a:off x="3167866" y="2685794"/>
            <a:ext cx="21224" cy="311469"/>
          </a:xfrm>
          <a:prstGeom prst="rect">
            <a:avLst/>
          </a:prstGeom>
          <a:solidFill>
            <a:srgbClr val="FFC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92" name="Rectangle 206"/>
          <p:cNvSpPr>
            <a:spLocks noChangeArrowheads="1"/>
          </p:cNvSpPr>
          <p:nvPr/>
        </p:nvSpPr>
        <p:spPr bwMode="auto">
          <a:xfrm>
            <a:off x="3185553" y="2685794"/>
            <a:ext cx="19455" cy="311469"/>
          </a:xfrm>
          <a:prstGeom prst="rect">
            <a:avLst/>
          </a:pr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93" name="Freeform 207"/>
          <p:cNvSpPr>
            <a:spLocks/>
          </p:cNvSpPr>
          <p:nvPr/>
        </p:nvSpPr>
        <p:spPr bwMode="auto">
          <a:xfrm>
            <a:off x="3201470" y="2685794"/>
            <a:ext cx="19455" cy="311469"/>
          </a:xfrm>
          <a:custGeom>
            <a:avLst/>
            <a:gdLst>
              <a:gd name="T0" fmla="*/ 0 w 11"/>
              <a:gd name="T1" fmla="*/ 0 h 181"/>
              <a:gd name="T2" fmla="*/ 8 w 11"/>
              <a:gd name="T3" fmla="*/ 0 h 181"/>
              <a:gd name="T4" fmla="*/ 8 w 11"/>
              <a:gd name="T5" fmla="*/ 1 h 181"/>
              <a:gd name="T6" fmla="*/ 11 w 11"/>
              <a:gd name="T7" fmla="*/ 1 h 181"/>
              <a:gd name="T8" fmla="*/ 11 w 11"/>
              <a:gd name="T9" fmla="*/ 181 h 181"/>
              <a:gd name="T10" fmla="*/ 0 w 11"/>
              <a:gd name="T11" fmla="*/ 181 h 181"/>
              <a:gd name="T12" fmla="*/ 0 w 11"/>
              <a:gd name="T13" fmla="*/ 0 h 1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" h="181">
                <a:moveTo>
                  <a:pt x="0" y="0"/>
                </a:moveTo>
                <a:lnTo>
                  <a:pt x="8" y="0"/>
                </a:lnTo>
                <a:lnTo>
                  <a:pt x="8" y="1"/>
                </a:lnTo>
                <a:lnTo>
                  <a:pt x="11" y="1"/>
                </a:lnTo>
                <a:lnTo>
                  <a:pt x="11" y="181"/>
                </a:lnTo>
                <a:lnTo>
                  <a:pt x="0" y="181"/>
                </a:lnTo>
                <a:lnTo>
                  <a:pt x="0" y="0"/>
                </a:lnTo>
                <a:close/>
              </a:path>
            </a:pathLst>
          </a:custGeom>
          <a:solidFill>
            <a:srgbClr val="FFC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94" name="Rectangle 208"/>
          <p:cNvSpPr>
            <a:spLocks noChangeArrowheads="1"/>
          </p:cNvSpPr>
          <p:nvPr/>
        </p:nvSpPr>
        <p:spPr bwMode="auto">
          <a:xfrm>
            <a:off x="3217388" y="2687515"/>
            <a:ext cx="21224" cy="309748"/>
          </a:xfrm>
          <a:prstGeom prst="rect">
            <a:avLst/>
          </a:prstGeom>
          <a:solidFill>
            <a:srgbClr val="FFC6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95" name="Rectangle 209"/>
          <p:cNvSpPr>
            <a:spLocks noChangeArrowheads="1"/>
          </p:cNvSpPr>
          <p:nvPr/>
        </p:nvSpPr>
        <p:spPr bwMode="auto">
          <a:xfrm>
            <a:off x="3233306" y="2687515"/>
            <a:ext cx="21224" cy="309748"/>
          </a:xfrm>
          <a:prstGeom prst="rect">
            <a:avLst/>
          </a:prstGeom>
          <a:solidFill>
            <a:srgbClr val="FFC8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96" name="Rectangle 210"/>
          <p:cNvSpPr>
            <a:spLocks noChangeArrowheads="1"/>
          </p:cNvSpPr>
          <p:nvPr/>
        </p:nvSpPr>
        <p:spPr bwMode="auto">
          <a:xfrm>
            <a:off x="3250992" y="2687515"/>
            <a:ext cx="19455" cy="309748"/>
          </a:xfrm>
          <a:prstGeom prst="rect">
            <a:avLst/>
          </a:prstGeom>
          <a:solidFill>
            <a:srgbClr val="FFC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97" name="Freeform 211"/>
          <p:cNvSpPr>
            <a:spLocks/>
          </p:cNvSpPr>
          <p:nvPr/>
        </p:nvSpPr>
        <p:spPr bwMode="auto">
          <a:xfrm>
            <a:off x="3266910" y="2687515"/>
            <a:ext cx="21224" cy="309748"/>
          </a:xfrm>
          <a:custGeom>
            <a:avLst/>
            <a:gdLst>
              <a:gd name="T0" fmla="*/ 0 w 12"/>
              <a:gd name="T1" fmla="*/ 0 h 180"/>
              <a:gd name="T2" fmla="*/ 12 w 12"/>
              <a:gd name="T3" fmla="*/ 0 h 180"/>
              <a:gd name="T4" fmla="*/ 12 w 12"/>
              <a:gd name="T5" fmla="*/ 179 h 180"/>
              <a:gd name="T6" fmla="*/ 3 w 12"/>
              <a:gd name="T7" fmla="*/ 179 h 180"/>
              <a:gd name="T8" fmla="*/ 3 w 12"/>
              <a:gd name="T9" fmla="*/ 180 h 180"/>
              <a:gd name="T10" fmla="*/ 0 w 12"/>
              <a:gd name="T11" fmla="*/ 180 h 180"/>
              <a:gd name="T12" fmla="*/ 0 w 12"/>
              <a:gd name="T13" fmla="*/ 0 h 1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180">
                <a:moveTo>
                  <a:pt x="0" y="0"/>
                </a:moveTo>
                <a:lnTo>
                  <a:pt x="12" y="0"/>
                </a:lnTo>
                <a:lnTo>
                  <a:pt x="12" y="179"/>
                </a:lnTo>
                <a:lnTo>
                  <a:pt x="3" y="179"/>
                </a:lnTo>
                <a:lnTo>
                  <a:pt x="3" y="180"/>
                </a:lnTo>
                <a:lnTo>
                  <a:pt x="0" y="180"/>
                </a:lnTo>
                <a:lnTo>
                  <a:pt x="0" y="0"/>
                </a:lnTo>
                <a:close/>
              </a:path>
            </a:pathLst>
          </a:custGeom>
          <a:solidFill>
            <a:srgbClr val="FFCD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98" name="Rectangle 212"/>
          <p:cNvSpPr>
            <a:spLocks noChangeArrowheads="1"/>
          </p:cNvSpPr>
          <p:nvPr/>
        </p:nvSpPr>
        <p:spPr bwMode="auto">
          <a:xfrm>
            <a:off x="3282828" y="2687515"/>
            <a:ext cx="21224" cy="308027"/>
          </a:xfrm>
          <a:prstGeom prst="rect">
            <a:avLst/>
          </a:prstGeom>
          <a:solidFill>
            <a:srgbClr val="FFCF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99" name="Rectangle 213"/>
          <p:cNvSpPr>
            <a:spLocks noChangeArrowheads="1"/>
          </p:cNvSpPr>
          <p:nvPr/>
        </p:nvSpPr>
        <p:spPr bwMode="auto">
          <a:xfrm>
            <a:off x="3300514" y="2687515"/>
            <a:ext cx="19455" cy="308027"/>
          </a:xfrm>
          <a:prstGeom prst="rect">
            <a:avLst/>
          </a:prstGeom>
          <a:solidFill>
            <a:srgbClr val="FFD1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00" name="Rectangle 214"/>
          <p:cNvSpPr>
            <a:spLocks noChangeArrowheads="1"/>
          </p:cNvSpPr>
          <p:nvPr/>
        </p:nvSpPr>
        <p:spPr bwMode="auto">
          <a:xfrm>
            <a:off x="3316432" y="2687515"/>
            <a:ext cx="21224" cy="308027"/>
          </a:xfrm>
          <a:prstGeom prst="rect">
            <a:avLst/>
          </a:prstGeom>
          <a:solidFill>
            <a:srgbClr val="FFD4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01" name="Rectangle 215"/>
          <p:cNvSpPr>
            <a:spLocks noChangeArrowheads="1"/>
          </p:cNvSpPr>
          <p:nvPr/>
        </p:nvSpPr>
        <p:spPr bwMode="auto">
          <a:xfrm>
            <a:off x="3332350" y="2687515"/>
            <a:ext cx="21224" cy="308027"/>
          </a:xfrm>
          <a:prstGeom prst="rect">
            <a:avLst/>
          </a:prstGeom>
          <a:solidFill>
            <a:srgbClr val="FFD6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02" name="Freeform 216"/>
          <p:cNvSpPr>
            <a:spLocks/>
          </p:cNvSpPr>
          <p:nvPr/>
        </p:nvSpPr>
        <p:spPr bwMode="auto">
          <a:xfrm>
            <a:off x="3350036" y="2687515"/>
            <a:ext cx="19455" cy="308027"/>
          </a:xfrm>
          <a:custGeom>
            <a:avLst/>
            <a:gdLst>
              <a:gd name="T0" fmla="*/ 0 w 11"/>
              <a:gd name="T1" fmla="*/ 0 h 179"/>
              <a:gd name="T2" fmla="*/ 3 w 11"/>
              <a:gd name="T3" fmla="*/ 0 h 179"/>
              <a:gd name="T4" fmla="*/ 3 w 11"/>
              <a:gd name="T5" fmla="*/ 1 h 179"/>
              <a:gd name="T6" fmla="*/ 11 w 11"/>
              <a:gd name="T7" fmla="*/ 1 h 179"/>
              <a:gd name="T8" fmla="*/ 11 w 11"/>
              <a:gd name="T9" fmla="*/ 179 h 179"/>
              <a:gd name="T10" fmla="*/ 0 w 11"/>
              <a:gd name="T11" fmla="*/ 179 h 179"/>
              <a:gd name="T12" fmla="*/ 0 w 11"/>
              <a:gd name="T13" fmla="*/ 0 h 1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" h="179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11" y="1"/>
                </a:lnTo>
                <a:lnTo>
                  <a:pt x="11" y="179"/>
                </a:lnTo>
                <a:lnTo>
                  <a:pt x="0" y="179"/>
                </a:lnTo>
                <a:lnTo>
                  <a:pt x="0" y="0"/>
                </a:lnTo>
                <a:close/>
              </a:path>
            </a:pathLst>
          </a:custGeom>
          <a:solidFill>
            <a:srgbClr val="FFD8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03" name="Rectangle 217"/>
          <p:cNvSpPr>
            <a:spLocks noChangeArrowheads="1"/>
          </p:cNvSpPr>
          <p:nvPr/>
        </p:nvSpPr>
        <p:spPr bwMode="auto">
          <a:xfrm>
            <a:off x="3365954" y="2689235"/>
            <a:ext cx="19455" cy="306306"/>
          </a:xfrm>
          <a:prstGeom prst="rect">
            <a:avLst/>
          </a:prstGeom>
          <a:solidFill>
            <a:srgbClr val="FFD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04" name="Rectangle 218"/>
          <p:cNvSpPr>
            <a:spLocks noChangeArrowheads="1"/>
          </p:cNvSpPr>
          <p:nvPr/>
        </p:nvSpPr>
        <p:spPr bwMode="auto">
          <a:xfrm>
            <a:off x="3381871" y="2689235"/>
            <a:ext cx="21224" cy="306306"/>
          </a:xfrm>
          <a:prstGeom prst="rect">
            <a:avLst/>
          </a:prstGeom>
          <a:solidFill>
            <a:srgbClr val="FFDD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05" name="Rectangle 219"/>
          <p:cNvSpPr>
            <a:spLocks noChangeArrowheads="1"/>
          </p:cNvSpPr>
          <p:nvPr/>
        </p:nvSpPr>
        <p:spPr bwMode="auto">
          <a:xfrm>
            <a:off x="3397789" y="2689235"/>
            <a:ext cx="21224" cy="306306"/>
          </a:xfrm>
          <a:prstGeom prst="rect">
            <a:avLst/>
          </a:prstGeom>
          <a:solidFill>
            <a:srgbClr val="FFDF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06" name="Rectangle 220"/>
          <p:cNvSpPr>
            <a:spLocks noChangeArrowheads="1"/>
          </p:cNvSpPr>
          <p:nvPr/>
        </p:nvSpPr>
        <p:spPr bwMode="auto">
          <a:xfrm>
            <a:off x="3415476" y="2689235"/>
            <a:ext cx="19455" cy="306306"/>
          </a:xfrm>
          <a:prstGeom prst="rect">
            <a:avLst/>
          </a:prstGeom>
          <a:solidFill>
            <a:srgbClr val="FFE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07" name="Rectangle 221"/>
          <p:cNvSpPr>
            <a:spLocks noChangeArrowheads="1"/>
          </p:cNvSpPr>
          <p:nvPr/>
        </p:nvSpPr>
        <p:spPr bwMode="auto">
          <a:xfrm>
            <a:off x="3431393" y="2689235"/>
            <a:ext cx="21224" cy="306306"/>
          </a:xfrm>
          <a:prstGeom prst="rect">
            <a:avLst/>
          </a:prstGeom>
          <a:solidFill>
            <a:srgbClr val="FFE4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08" name="Rectangle 222"/>
          <p:cNvSpPr>
            <a:spLocks noChangeArrowheads="1"/>
          </p:cNvSpPr>
          <p:nvPr/>
        </p:nvSpPr>
        <p:spPr bwMode="auto">
          <a:xfrm>
            <a:off x="3447311" y="2689235"/>
            <a:ext cx="21224" cy="306306"/>
          </a:xfrm>
          <a:prstGeom prst="rect">
            <a:avLst/>
          </a:prstGeom>
          <a:solidFill>
            <a:srgbClr val="FFE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09" name="Rectangle 223"/>
          <p:cNvSpPr>
            <a:spLocks noChangeArrowheads="1"/>
          </p:cNvSpPr>
          <p:nvPr/>
        </p:nvSpPr>
        <p:spPr bwMode="auto">
          <a:xfrm>
            <a:off x="3464997" y="2689235"/>
            <a:ext cx="19455" cy="306306"/>
          </a:xfrm>
          <a:prstGeom prst="rect">
            <a:avLst/>
          </a:prstGeom>
          <a:solidFill>
            <a:srgbClr val="FFE9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10" name="Freeform 224"/>
          <p:cNvSpPr>
            <a:spLocks/>
          </p:cNvSpPr>
          <p:nvPr/>
        </p:nvSpPr>
        <p:spPr bwMode="auto">
          <a:xfrm>
            <a:off x="3480915" y="2689235"/>
            <a:ext cx="21224" cy="306306"/>
          </a:xfrm>
          <a:custGeom>
            <a:avLst/>
            <a:gdLst>
              <a:gd name="T0" fmla="*/ 0 w 12"/>
              <a:gd name="T1" fmla="*/ 0 h 178"/>
              <a:gd name="T2" fmla="*/ 7 w 12"/>
              <a:gd name="T3" fmla="*/ 0 h 178"/>
              <a:gd name="T4" fmla="*/ 7 w 12"/>
              <a:gd name="T5" fmla="*/ 1 h 178"/>
              <a:gd name="T6" fmla="*/ 12 w 12"/>
              <a:gd name="T7" fmla="*/ 1 h 178"/>
              <a:gd name="T8" fmla="*/ 12 w 12"/>
              <a:gd name="T9" fmla="*/ 176 h 178"/>
              <a:gd name="T10" fmla="*/ 10 w 12"/>
              <a:gd name="T11" fmla="*/ 176 h 178"/>
              <a:gd name="T12" fmla="*/ 10 w 12"/>
              <a:gd name="T13" fmla="*/ 178 h 178"/>
              <a:gd name="T14" fmla="*/ 0 w 12"/>
              <a:gd name="T15" fmla="*/ 178 h 178"/>
              <a:gd name="T16" fmla="*/ 0 w 12"/>
              <a:gd name="T17" fmla="*/ 0 h 17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78">
                <a:moveTo>
                  <a:pt x="0" y="0"/>
                </a:moveTo>
                <a:lnTo>
                  <a:pt x="7" y="0"/>
                </a:lnTo>
                <a:lnTo>
                  <a:pt x="7" y="1"/>
                </a:lnTo>
                <a:lnTo>
                  <a:pt x="12" y="1"/>
                </a:lnTo>
                <a:lnTo>
                  <a:pt x="12" y="176"/>
                </a:lnTo>
                <a:lnTo>
                  <a:pt x="10" y="176"/>
                </a:lnTo>
                <a:lnTo>
                  <a:pt x="10" y="178"/>
                </a:lnTo>
                <a:lnTo>
                  <a:pt x="0" y="178"/>
                </a:lnTo>
                <a:lnTo>
                  <a:pt x="0" y="0"/>
                </a:lnTo>
                <a:close/>
              </a:path>
            </a:pathLst>
          </a:custGeom>
          <a:solidFill>
            <a:srgbClr val="FFEB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11" name="Freeform 225"/>
          <p:cNvSpPr>
            <a:spLocks/>
          </p:cNvSpPr>
          <p:nvPr/>
        </p:nvSpPr>
        <p:spPr bwMode="auto">
          <a:xfrm>
            <a:off x="3496833" y="2690956"/>
            <a:ext cx="21224" cy="304585"/>
          </a:xfrm>
          <a:custGeom>
            <a:avLst/>
            <a:gdLst>
              <a:gd name="T0" fmla="*/ 0 w 12"/>
              <a:gd name="T1" fmla="*/ 0 h 177"/>
              <a:gd name="T2" fmla="*/ 12 w 12"/>
              <a:gd name="T3" fmla="*/ 0 h 177"/>
              <a:gd name="T4" fmla="*/ 12 w 12"/>
              <a:gd name="T5" fmla="*/ 154 h 177"/>
              <a:gd name="T6" fmla="*/ 11 w 12"/>
              <a:gd name="T7" fmla="*/ 154 h 177"/>
              <a:gd name="T8" fmla="*/ 11 w 12"/>
              <a:gd name="T9" fmla="*/ 156 h 177"/>
              <a:gd name="T10" fmla="*/ 10 w 12"/>
              <a:gd name="T11" fmla="*/ 156 h 177"/>
              <a:gd name="T12" fmla="*/ 10 w 12"/>
              <a:gd name="T13" fmla="*/ 159 h 177"/>
              <a:gd name="T14" fmla="*/ 8 w 12"/>
              <a:gd name="T15" fmla="*/ 159 h 177"/>
              <a:gd name="T16" fmla="*/ 8 w 12"/>
              <a:gd name="T17" fmla="*/ 162 h 177"/>
              <a:gd name="T18" fmla="*/ 7 w 12"/>
              <a:gd name="T19" fmla="*/ 162 h 177"/>
              <a:gd name="T20" fmla="*/ 7 w 12"/>
              <a:gd name="T21" fmla="*/ 164 h 177"/>
              <a:gd name="T22" fmla="*/ 6 w 12"/>
              <a:gd name="T23" fmla="*/ 164 h 177"/>
              <a:gd name="T24" fmla="*/ 6 w 12"/>
              <a:gd name="T25" fmla="*/ 167 h 177"/>
              <a:gd name="T26" fmla="*/ 5 w 12"/>
              <a:gd name="T27" fmla="*/ 167 h 177"/>
              <a:gd name="T28" fmla="*/ 5 w 12"/>
              <a:gd name="T29" fmla="*/ 170 h 177"/>
              <a:gd name="T30" fmla="*/ 4 w 12"/>
              <a:gd name="T31" fmla="*/ 170 h 177"/>
              <a:gd name="T32" fmla="*/ 4 w 12"/>
              <a:gd name="T33" fmla="*/ 173 h 177"/>
              <a:gd name="T34" fmla="*/ 3 w 12"/>
              <a:gd name="T35" fmla="*/ 173 h 177"/>
              <a:gd name="T36" fmla="*/ 3 w 12"/>
              <a:gd name="T37" fmla="*/ 175 h 177"/>
              <a:gd name="T38" fmla="*/ 1 w 12"/>
              <a:gd name="T39" fmla="*/ 175 h 177"/>
              <a:gd name="T40" fmla="*/ 1 w 12"/>
              <a:gd name="T41" fmla="*/ 177 h 177"/>
              <a:gd name="T42" fmla="*/ 0 w 12"/>
              <a:gd name="T43" fmla="*/ 177 h 177"/>
              <a:gd name="T44" fmla="*/ 0 w 12"/>
              <a:gd name="T45" fmla="*/ 0 h 1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2" h="177">
                <a:moveTo>
                  <a:pt x="0" y="0"/>
                </a:moveTo>
                <a:lnTo>
                  <a:pt x="12" y="0"/>
                </a:lnTo>
                <a:lnTo>
                  <a:pt x="12" y="154"/>
                </a:lnTo>
                <a:lnTo>
                  <a:pt x="11" y="154"/>
                </a:lnTo>
                <a:lnTo>
                  <a:pt x="11" y="156"/>
                </a:lnTo>
                <a:lnTo>
                  <a:pt x="10" y="156"/>
                </a:lnTo>
                <a:lnTo>
                  <a:pt x="10" y="159"/>
                </a:lnTo>
                <a:lnTo>
                  <a:pt x="8" y="159"/>
                </a:lnTo>
                <a:lnTo>
                  <a:pt x="8" y="162"/>
                </a:lnTo>
                <a:lnTo>
                  <a:pt x="7" y="162"/>
                </a:lnTo>
                <a:lnTo>
                  <a:pt x="7" y="164"/>
                </a:lnTo>
                <a:lnTo>
                  <a:pt x="6" y="164"/>
                </a:lnTo>
                <a:lnTo>
                  <a:pt x="6" y="167"/>
                </a:lnTo>
                <a:lnTo>
                  <a:pt x="5" y="167"/>
                </a:lnTo>
                <a:lnTo>
                  <a:pt x="5" y="170"/>
                </a:lnTo>
                <a:lnTo>
                  <a:pt x="4" y="170"/>
                </a:lnTo>
                <a:lnTo>
                  <a:pt x="4" y="173"/>
                </a:lnTo>
                <a:lnTo>
                  <a:pt x="3" y="173"/>
                </a:lnTo>
                <a:lnTo>
                  <a:pt x="3" y="175"/>
                </a:lnTo>
                <a:lnTo>
                  <a:pt x="1" y="175"/>
                </a:lnTo>
                <a:lnTo>
                  <a:pt x="1" y="177"/>
                </a:lnTo>
                <a:lnTo>
                  <a:pt x="0" y="177"/>
                </a:lnTo>
                <a:lnTo>
                  <a:pt x="0" y="0"/>
                </a:lnTo>
                <a:close/>
              </a:path>
            </a:pathLst>
          </a:custGeom>
          <a:solidFill>
            <a:srgbClr val="FFED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12" name="Freeform 226"/>
          <p:cNvSpPr>
            <a:spLocks/>
          </p:cNvSpPr>
          <p:nvPr/>
        </p:nvSpPr>
        <p:spPr bwMode="auto">
          <a:xfrm>
            <a:off x="3514519" y="2690956"/>
            <a:ext cx="19455" cy="268448"/>
          </a:xfrm>
          <a:custGeom>
            <a:avLst/>
            <a:gdLst>
              <a:gd name="T0" fmla="*/ 0 w 11"/>
              <a:gd name="T1" fmla="*/ 0 h 156"/>
              <a:gd name="T2" fmla="*/ 11 w 11"/>
              <a:gd name="T3" fmla="*/ 0 h 156"/>
              <a:gd name="T4" fmla="*/ 11 w 11"/>
              <a:gd name="T5" fmla="*/ 132 h 156"/>
              <a:gd name="T6" fmla="*/ 10 w 11"/>
              <a:gd name="T7" fmla="*/ 132 h 156"/>
              <a:gd name="T8" fmla="*/ 10 w 11"/>
              <a:gd name="T9" fmla="*/ 135 h 156"/>
              <a:gd name="T10" fmla="*/ 9 w 11"/>
              <a:gd name="T11" fmla="*/ 135 h 156"/>
              <a:gd name="T12" fmla="*/ 9 w 11"/>
              <a:gd name="T13" fmla="*/ 138 h 156"/>
              <a:gd name="T14" fmla="*/ 8 w 11"/>
              <a:gd name="T15" fmla="*/ 138 h 156"/>
              <a:gd name="T16" fmla="*/ 8 w 11"/>
              <a:gd name="T17" fmla="*/ 140 h 156"/>
              <a:gd name="T18" fmla="*/ 6 w 11"/>
              <a:gd name="T19" fmla="*/ 140 h 156"/>
              <a:gd name="T20" fmla="*/ 6 w 11"/>
              <a:gd name="T21" fmla="*/ 144 h 156"/>
              <a:gd name="T22" fmla="*/ 5 w 11"/>
              <a:gd name="T23" fmla="*/ 144 h 156"/>
              <a:gd name="T24" fmla="*/ 5 w 11"/>
              <a:gd name="T25" fmla="*/ 146 h 156"/>
              <a:gd name="T26" fmla="*/ 4 w 11"/>
              <a:gd name="T27" fmla="*/ 146 h 156"/>
              <a:gd name="T28" fmla="*/ 4 w 11"/>
              <a:gd name="T29" fmla="*/ 148 h 156"/>
              <a:gd name="T30" fmla="*/ 3 w 11"/>
              <a:gd name="T31" fmla="*/ 148 h 156"/>
              <a:gd name="T32" fmla="*/ 3 w 11"/>
              <a:gd name="T33" fmla="*/ 151 h 156"/>
              <a:gd name="T34" fmla="*/ 2 w 11"/>
              <a:gd name="T35" fmla="*/ 151 h 156"/>
              <a:gd name="T36" fmla="*/ 2 w 11"/>
              <a:gd name="T37" fmla="*/ 154 h 156"/>
              <a:gd name="T38" fmla="*/ 1 w 11"/>
              <a:gd name="T39" fmla="*/ 154 h 156"/>
              <a:gd name="T40" fmla="*/ 1 w 11"/>
              <a:gd name="T41" fmla="*/ 156 h 156"/>
              <a:gd name="T42" fmla="*/ 0 w 11"/>
              <a:gd name="T43" fmla="*/ 156 h 156"/>
              <a:gd name="T44" fmla="*/ 0 w 11"/>
              <a:gd name="T45" fmla="*/ 0 h 1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" h="156">
                <a:moveTo>
                  <a:pt x="0" y="0"/>
                </a:moveTo>
                <a:lnTo>
                  <a:pt x="11" y="0"/>
                </a:lnTo>
                <a:lnTo>
                  <a:pt x="11" y="132"/>
                </a:lnTo>
                <a:lnTo>
                  <a:pt x="10" y="132"/>
                </a:lnTo>
                <a:lnTo>
                  <a:pt x="10" y="135"/>
                </a:lnTo>
                <a:lnTo>
                  <a:pt x="9" y="135"/>
                </a:lnTo>
                <a:lnTo>
                  <a:pt x="9" y="138"/>
                </a:lnTo>
                <a:lnTo>
                  <a:pt x="8" y="138"/>
                </a:lnTo>
                <a:lnTo>
                  <a:pt x="8" y="140"/>
                </a:lnTo>
                <a:lnTo>
                  <a:pt x="6" y="140"/>
                </a:lnTo>
                <a:lnTo>
                  <a:pt x="6" y="144"/>
                </a:lnTo>
                <a:lnTo>
                  <a:pt x="5" y="144"/>
                </a:lnTo>
                <a:lnTo>
                  <a:pt x="5" y="146"/>
                </a:lnTo>
                <a:lnTo>
                  <a:pt x="4" y="146"/>
                </a:lnTo>
                <a:lnTo>
                  <a:pt x="4" y="148"/>
                </a:lnTo>
                <a:lnTo>
                  <a:pt x="3" y="148"/>
                </a:lnTo>
                <a:lnTo>
                  <a:pt x="3" y="151"/>
                </a:lnTo>
                <a:lnTo>
                  <a:pt x="2" y="151"/>
                </a:lnTo>
                <a:lnTo>
                  <a:pt x="2" y="154"/>
                </a:lnTo>
                <a:lnTo>
                  <a:pt x="1" y="154"/>
                </a:lnTo>
                <a:lnTo>
                  <a:pt x="1" y="156"/>
                </a:lnTo>
                <a:lnTo>
                  <a:pt x="0" y="156"/>
                </a:lnTo>
                <a:lnTo>
                  <a:pt x="0" y="0"/>
                </a:lnTo>
                <a:close/>
              </a:path>
            </a:pathLst>
          </a:custGeom>
          <a:solidFill>
            <a:srgbClr val="FFF0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13" name="Freeform 227"/>
          <p:cNvSpPr>
            <a:spLocks/>
          </p:cNvSpPr>
          <p:nvPr/>
        </p:nvSpPr>
        <p:spPr bwMode="auto">
          <a:xfrm>
            <a:off x="3530437" y="2690956"/>
            <a:ext cx="17686" cy="232311"/>
          </a:xfrm>
          <a:custGeom>
            <a:avLst/>
            <a:gdLst>
              <a:gd name="T0" fmla="*/ 0 w 10"/>
              <a:gd name="T1" fmla="*/ 0 h 135"/>
              <a:gd name="T2" fmla="*/ 10 w 10"/>
              <a:gd name="T3" fmla="*/ 0 h 135"/>
              <a:gd name="T4" fmla="*/ 10 w 10"/>
              <a:gd name="T5" fmla="*/ 113 h 135"/>
              <a:gd name="T6" fmla="*/ 9 w 10"/>
              <a:gd name="T7" fmla="*/ 113 h 135"/>
              <a:gd name="T8" fmla="*/ 9 w 10"/>
              <a:gd name="T9" fmla="*/ 117 h 135"/>
              <a:gd name="T10" fmla="*/ 8 w 10"/>
              <a:gd name="T11" fmla="*/ 117 h 135"/>
              <a:gd name="T12" fmla="*/ 8 w 10"/>
              <a:gd name="T13" fmla="*/ 119 h 135"/>
              <a:gd name="T14" fmla="*/ 7 w 10"/>
              <a:gd name="T15" fmla="*/ 119 h 135"/>
              <a:gd name="T16" fmla="*/ 7 w 10"/>
              <a:gd name="T17" fmla="*/ 121 h 135"/>
              <a:gd name="T18" fmla="*/ 6 w 10"/>
              <a:gd name="T19" fmla="*/ 121 h 135"/>
              <a:gd name="T20" fmla="*/ 6 w 10"/>
              <a:gd name="T21" fmla="*/ 124 h 135"/>
              <a:gd name="T22" fmla="*/ 4 w 10"/>
              <a:gd name="T23" fmla="*/ 124 h 135"/>
              <a:gd name="T24" fmla="*/ 4 w 10"/>
              <a:gd name="T25" fmla="*/ 127 h 135"/>
              <a:gd name="T26" fmla="*/ 3 w 10"/>
              <a:gd name="T27" fmla="*/ 127 h 135"/>
              <a:gd name="T28" fmla="*/ 3 w 10"/>
              <a:gd name="T29" fmla="*/ 130 h 135"/>
              <a:gd name="T30" fmla="*/ 2 w 10"/>
              <a:gd name="T31" fmla="*/ 130 h 135"/>
              <a:gd name="T32" fmla="*/ 2 w 10"/>
              <a:gd name="T33" fmla="*/ 132 h 135"/>
              <a:gd name="T34" fmla="*/ 1 w 10"/>
              <a:gd name="T35" fmla="*/ 132 h 135"/>
              <a:gd name="T36" fmla="*/ 1 w 10"/>
              <a:gd name="T37" fmla="*/ 135 h 135"/>
              <a:gd name="T38" fmla="*/ 0 w 10"/>
              <a:gd name="T39" fmla="*/ 135 h 135"/>
              <a:gd name="T40" fmla="*/ 0 w 10"/>
              <a:gd name="T41" fmla="*/ 0 h 13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" h="135">
                <a:moveTo>
                  <a:pt x="0" y="0"/>
                </a:moveTo>
                <a:lnTo>
                  <a:pt x="10" y="0"/>
                </a:lnTo>
                <a:lnTo>
                  <a:pt x="10" y="113"/>
                </a:lnTo>
                <a:lnTo>
                  <a:pt x="9" y="113"/>
                </a:lnTo>
                <a:lnTo>
                  <a:pt x="9" y="117"/>
                </a:lnTo>
                <a:lnTo>
                  <a:pt x="8" y="117"/>
                </a:lnTo>
                <a:lnTo>
                  <a:pt x="8" y="119"/>
                </a:lnTo>
                <a:lnTo>
                  <a:pt x="7" y="119"/>
                </a:lnTo>
                <a:lnTo>
                  <a:pt x="7" y="121"/>
                </a:lnTo>
                <a:lnTo>
                  <a:pt x="6" y="121"/>
                </a:lnTo>
                <a:lnTo>
                  <a:pt x="6" y="124"/>
                </a:lnTo>
                <a:lnTo>
                  <a:pt x="4" y="124"/>
                </a:lnTo>
                <a:lnTo>
                  <a:pt x="4" y="127"/>
                </a:lnTo>
                <a:lnTo>
                  <a:pt x="3" y="127"/>
                </a:lnTo>
                <a:lnTo>
                  <a:pt x="3" y="130"/>
                </a:lnTo>
                <a:lnTo>
                  <a:pt x="2" y="130"/>
                </a:lnTo>
                <a:lnTo>
                  <a:pt x="2" y="132"/>
                </a:lnTo>
                <a:lnTo>
                  <a:pt x="1" y="132"/>
                </a:lnTo>
                <a:lnTo>
                  <a:pt x="1" y="135"/>
                </a:lnTo>
                <a:lnTo>
                  <a:pt x="0" y="135"/>
                </a:lnTo>
                <a:lnTo>
                  <a:pt x="0" y="0"/>
                </a:lnTo>
                <a:close/>
              </a:path>
            </a:pathLst>
          </a:custGeom>
          <a:solidFill>
            <a:srgbClr val="FF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14" name="Freeform 228"/>
          <p:cNvSpPr>
            <a:spLocks/>
          </p:cNvSpPr>
          <p:nvPr/>
        </p:nvSpPr>
        <p:spPr bwMode="auto">
          <a:xfrm>
            <a:off x="3544586" y="2690956"/>
            <a:ext cx="17686" cy="201336"/>
          </a:xfrm>
          <a:custGeom>
            <a:avLst/>
            <a:gdLst>
              <a:gd name="T0" fmla="*/ 0 w 10"/>
              <a:gd name="T1" fmla="*/ 0 h 117"/>
              <a:gd name="T2" fmla="*/ 10 w 10"/>
              <a:gd name="T3" fmla="*/ 0 h 117"/>
              <a:gd name="T4" fmla="*/ 10 w 10"/>
              <a:gd name="T5" fmla="*/ 95 h 117"/>
              <a:gd name="T6" fmla="*/ 9 w 10"/>
              <a:gd name="T7" fmla="*/ 95 h 117"/>
              <a:gd name="T8" fmla="*/ 9 w 10"/>
              <a:gd name="T9" fmla="*/ 97 h 117"/>
              <a:gd name="T10" fmla="*/ 8 w 10"/>
              <a:gd name="T11" fmla="*/ 97 h 117"/>
              <a:gd name="T12" fmla="*/ 8 w 10"/>
              <a:gd name="T13" fmla="*/ 100 h 117"/>
              <a:gd name="T14" fmla="*/ 7 w 10"/>
              <a:gd name="T15" fmla="*/ 100 h 117"/>
              <a:gd name="T16" fmla="*/ 7 w 10"/>
              <a:gd name="T17" fmla="*/ 103 h 117"/>
              <a:gd name="T18" fmla="*/ 6 w 10"/>
              <a:gd name="T19" fmla="*/ 103 h 117"/>
              <a:gd name="T20" fmla="*/ 6 w 10"/>
              <a:gd name="T21" fmla="*/ 105 h 117"/>
              <a:gd name="T22" fmla="*/ 5 w 10"/>
              <a:gd name="T23" fmla="*/ 105 h 117"/>
              <a:gd name="T24" fmla="*/ 5 w 10"/>
              <a:gd name="T25" fmla="*/ 109 h 117"/>
              <a:gd name="T26" fmla="*/ 3 w 10"/>
              <a:gd name="T27" fmla="*/ 109 h 117"/>
              <a:gd name="T28" fmla="*/ 3 w 10"/>
              <a:gd name="T29" fmla="*/ 111 h 117"/>
              <a:gd name="T30" fmla="*/ 2 w 10"/>
              <a:gd name="T31" fmla="*/ 111 h 117"/>
              <a:gd name="T32" fmla="*/ 2 w 10"/>
              <a:gd name="T33" fmla="*/ 113 h 117"/>
              <a:gd name="T34" fmla="*/ 1 w 10"/>
              <a:gd name="T35" fmla="*/ 113 h 117"/>
              <a:gd name="T36" fmla="*/ 1 w 10"/>
              <a:gd name="T37" fmla="*/ 117 h 117"/>
              <a:gd name="T38" fmla="*/ 0 w 10"/>
              <a:gd name="T39" fmla="*/ 117 h 117"/>
              <a:gd name="T40" fmla="*/ 0 w 10"/>
              <a:gd name="T41" fmla="*/ 0 h 11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" h="117">
                <a:moveTo>
                  <a:pt x="0" y="0"/>
                </a:moveTo>
                <a:lnTo>
                  <a:pt x="10" y="0"/>
                </a:lnTo>
                <a:lnTo>
                  <a:pt x="10" y="95"/>
                </a:lnTo>
                <a:lnTo>
                  <a:pt x="9" y="95"/>
                </a:lnTo>
                <a:lnTo>
                  <a:pt x="9" y="97"/>
                </a:lnTo>
                <a:lnTo>
                  <a:pt x="8" y="97"/>
                </a:lnTo>
                <a:lnTo>
                  <a:pt x="8" y="100"/>
                </a:lnTo>
                <a:lnTo>
                  <a:pt x="7" y="100"/>
                </a:lnTo>
                <a:lnTo>
                  <a:pt x="7" y="103"/>
                </a:lnTo>
                <a:lnTo>
                  <a:pt x="6" y="103"/>
                </a:lnTo>
                <a:lnTo>
                  <a:pt x="6" y="105"/>
                </a:lnTo>
                <a:lnTo>
                  <a:pt x="5" y="105"/>
                </a:lnTo>
                <a:lnTo>
                  <a:pt x="5" y="109"/>
                </a:lnTo>
                <a:lnTo>
                  <a:pt x="3" y="109"/>
                </a:lnTo>
                <a:lnTo>
                  <a:pt x="3" y="111"/>
                </a:lnTo>
                <a:lnTo>
                  <a:pt x="2" y="111"/>
                </a:lnTo>
                <a:lnTo>
                  <a:pt x="2" y="113"/>
                </a:lnTo>
                <a:lnTo>
                  <a:pt x="1" y="113"/>
                </a:lnTo>
                <a:lnTo>
                  <a:pt x="1" y="117"/>
                </a:lnTo>
                <a:lnTo>
                  <a:pt x="0" y="117"/>
                </a:lnTo>
                <a:lnTo>
                  <a:pt x="0" y="0"/>
                </a:lnTo>
                <a:close/>
              </a:path>
            </a:pathLst>
          </a:custGeom>
          <a:solidFill>
            <a:srgbClr val="FFF4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15" name="Freeform 229"/>
          <p:cNvSpPr>
            <a:spLocks/>
          </p:cNvSpPr>
          <p:nvPr/>
        </p:nvSpPr>
        <p:spPr bwMode="auto">
          <a:xfrm>
            <a:off x="3558735" y="2690956"/>
            <a:ext cx="19455" cy="166920"/>
          </a:xfrm>
          <a:custGeom>
            <a:avLst/>
            <a:gdLst>
              <a:gd name="T0" fmla="*/ 0 w 11"/>
              <a:gd name="T1" fmla="*/ 0 h 97"/>
              <a:gd name="T2" fmla="*/ 11 w 11"/>
              <a:gd name="T3" fmla="*/ 0 h 97"/>
              <a:gd name="T4" fmla="*/ 11 w 11"/>
              <a:gd name="T5" fmla="*/ 76 h 97"/>
              <a:gd name="T6" fmla="*/ 9 w 11"/>
              <a:gd name="T7" fmla="*/ 76 h 97"/>
              <a:gd name="T8" fmla="*/ 9 w 11"/>
              <a:gd name="T9" fmla="*/ 78 h 97"/>
              <a:gd name="T10" fmla="*/ 8 w 11"/>
              <a:gd name="T11" fmla="*/ 78 h 97"/>
              <a:gd name="T12" fmla="*/ 8 w 11"/>
              <a:gd name="T13" fmla="*/ 82 h 97"/>
              <a:gd name="T14" fmla="*/ 7 w 11"/>
              <a:gd name="T15" fmla="*/ 82 h 97"/>
              <a:gd name="T16" fmla="*/ 7 w 11"/>
              <a:gd name="T17" fmla="*/ 84 h 97"/>
              <a:gd name="T18" fmla="*/ 6 w 11"/>
              <a:gd name="T19" fmla="*/ 84 h 97"/>
              <a:gd name="T20" fmla="*/ 6 w 11"/>
              <a:gd name="T21" fmla="*/ 86 h 97"/>
              <a:gd name="T22" fmla="*/ 5 w 11"/>
              <a:gd name="T23" fmla="*/ 86 h 97"/>
              <a:gd name="T24" fmla="*/ 5 w 11"/>
              <a:gd name="T25" fmla="*/ 89 h 97"/>
              <a:gd name="T26" fmla="*/ 4 w 11"/>
              <a:gd name="T27" fmla="*/ 89 h 97"/>
              <a:gd name="T28" fmla="*/ 4 w 11"/>
              <a:gd name="T29" fmla="*/ 92 h 97"/>
              <a:gd name="T30" fmla="*/ 2 w 11"/>
              <a:gd name="T31" fmla="*/ 92 h 97"/>
              <a:gd name="T32" fmla="*/ 2 w 11"/>
              <a:gd name="T33" fmla="*/ 95 h 97"/>
              <a:gd name="T34" fmla="*/ 1 w 11"/>
              <a:gd name="T35" fmla="*/ 95 h 97"/>
              <a:gd name="T36" fmla="*/ 1 w 11"/>
              <a:gd name="T37" fmla="*/ 97 h 97"/>
              <a:gd name="T38" fmla="*/ 0 w 11"/>
              <a:gd name="T39" fmla="*/ 97 h 97"/>
              <a:gd name="T40" fmla="*/ 0 w 11"/>
              <a:gd name="T41" fmla="*/ 0 h 9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" h="97">
                <a:moveTo>
                  <a:pt x="0" y="0"/>
                </a:moveTo>
                <a:lnTo>
                  <a:pt x="11" y="0"/>
                </a:lnTo>
                <a:lnTo>
                  <a:pt x="11" y="76"/>
                </a:lnTo>
                <a:lnTo>
                  <a:pt x="9" y="76"/>
                </a:lnTo>
                <a:lnTo>
                  <a:pt x="9" y="78"/>
                </a:lnTo>
                <a:lnTo>
                  <a:pt x="8" y="78"/>
                </a:lnTo>
                <a:lnTo>
                  <a:pt x="8" y="82"/>
                </a:lnTo>
                <a:lnTo>
                  <a:pt x="7" y="82"/>
                </a:lnTo>
                <a:lnTo>
                  <a:pt x="7" y="84"/>
                </a:lnTo>
                <a:lnTo>
                  <a:pt x="6" y="84"/>
                </a:lnTo>
                <a:lnTo>
                  <a:pt x="6" y="86"/>
                </a:lnTo>
                <a:lnTo>
                  <a:pt x="5" y="86"/>
                </a:lnTo>
                <a:lnTo>
                  <a:pt x="5" y="89"/>
                </a:lnTo>
                <a:lnTo>
                  <a:pt x="4" y="89"/>
                </a:lnTo>
                <a:lnTo>
                  <a:pt x="4" y="92"/>
                </a:lnTo>
                <a:lnTo>
                  <a:pt x="2" y="92"/>
                </a:lnTo>
                <a:lnTo>
                  <a:pt x="2" y="95"/>
                </a:lnTo>
                <a:lnTo>
                  <a:pt x="1" y="95"/>
                </a:lnTo>
                <a:lnTo>
                  <a:pt x="1" y="97"/>
                </a:lnTo>
                <a:lnTo>
                  <a:pt x="0" y="97"/>
                </a:lnTo>
                <a:lnTo>
                  <a:pt x="0" y="0"/>
                </a:lnTo>
                <a:close/>
              </a:path>
            </a:pathLst>
          </a:custGeom>
          <a:solidFill>
            <a:srgbClr val="FFF7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16" name="Freeform 230"/>
          <p:cNvSpPr>
            <a:spLocks/>
          </p:cNvSpPr>
          <p:nvPr/>
        </p:nvSpPr>
        <p:spPr bwMode="auto">
          <a:xfrm>
            <a:off x="3572884" y="2690956"/>
            <a:ext cx="19455" cy="134224"/>
          </a:xfrm>
          <a:custGeom>
            <a:avLst/>
            <a:gdLst>
              <a:gd name="T0" fmla="*/ 0 w 11"/>
              <a:gd name="T1" fmla="*/ 0 h 78"/>
              <a:gd name="T2" fmla="*/ 11 w 11"/>
              <a:gd name="T3" fmla="*/ 0 h 78"/>
              <a:gd name="T4" fmla="*/ 11 w 11"/>
              <a:gd name="T5" fmla="*/ 57 h 78"/>
              <a:gd name="T6" fmla="*/ 10 w 11"/>
              <a:gd name="T7" fmla="*/ 57 h 78"/>
              <a:gd name="T8" fmla="*/ 10 w 11"/>
              <a:gd name="T9" fmla="*/ 60 h 78"/>
              <a:gd name="T10" fmla="*/ 8 w 11"/>
              <a:gd name="T11" fmla="*/ 60 h 78"/>
              <a:gd name="T12" fmla="*/ 8 w 11"/>
              <a:gd name="T13" fmla="*/ 62 h 78"/>
              <a:gd name="T14" fmla="*/ 7 w 11"/>
              <a:gd name="T15" fmla="*/ 62 h 78"/>
              <a:gd name="T16" fmla="*/ 7 w 11"/>
              <a:gd name="T17" fmla="*/ 66 h 78"/>
              <a:gd name="T18" fmla="*/ 6 w 11"/>
              <a:gd name="T19" fmla="*/ 66 h 78"/>
              <a:gd name="T20" fmla="*/ 6 w 11"/>
              <a:gd name="T21" fmla="*/ 68 h 78"/>
              <a:gd name="T22" fmla="*/ 5 w 11"/>
              <a:gd name="T23" fmla="*/ 68 h 78"/>
              <a:gd name="T24" fmla="*/ 5 w 11"/>
              <a:gd name="T25" fmla="*/ 70 h 78"/>
              <a:gd name="T26" fmla="*/ 4 w 11"/>
              <a:gd name="T27" fmla="*/ 70 h 78"/>
              <a:gd name="T28" fmla="*/ 4 w 11"/>
              <a:gd name="T29" fmla="*/ 74 h 78"/>
              <a:gd name="T30" fmla="*/ 3 w 11"/>
              <a:gd name="T31" fmla="*/ 74 h 78"/>
              <a:gd name="T32" fmla="*/ 3 w 11"/>
              <a:gd name="T33" fmla="*/ 76 h 78"/>
              <a:gd name="T34" fmla="*/ 1 w 11"/>
              <a:gd name="T35" fmla="*/ 76 h 78"/>
              <a:gd name="T36" fmla="*/ 1 w 11"/>
              <a:gd name="T37" fmla="*/ 78 h 78"/>
              <a:gd name="T38" fmla="*/ 0 w 11"/>
              <a:gd name="T39" fmla="*/ 78 h 78"/>
              <a:gd name="T40" fmla="*/ 0 w 11"/>
              <a:gd name="T41" fmla="*/ 0 h 7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" h="78">
                <a:moveTo>
                  <a:pt x="0" y="0"/>
                </a:moveTo>
                <a:lnTo>
                  <a:pt x="11" y="0"/>
                </a:lnTo>
                <a:lnTo>
                  <a:pt x="11" y="57"/>
                </a:lnTo>
                <a:lnTo>
                  <a:pt x="10" y="57"/>
                </a:lnTo>
                <a:lnTo>
                  <a:pt x="10" y="60"/>
                </a:lnTo>
                <a:lnTo>
                  <a:pt x="8" y="60"/>
                </a:lnTo>
                <a:lnTo>
                  <a:pt x="8" y="62"/>
                </a:lnTo>
                <a:lnTo>
                  <a:pt x="7" y="62"/>
                </a:lnTo>
                <a:lnTo>
                  <a:pt x="7" y="66"/>
                </a:lnTo>
                <a:lnTo>
                  <a:pt x="6" y="66"/>
                </a:lnTo>
                <a:lnTo>
                  <a:pt x="6" y="68"/>
                </a:lnTo>
                <a:lnTo>
                  <a:pt x="5" y="68"/>
                </a:lnTo>
                <a:lnTo>
                  <a:pt x="5" y="70"/>
                </a:lnTo>
                <a:lnTo>
                  <a:pt x="4" y="70"/>
                </a:lnTo>
                <a:lnTo>
                  <a:pt x="4" y="74"/>
                </a:lnTo>
                <a:lnTo>
                  <a:pt x="3" y="74"/>
                </a:lnTo>
                <a:lnTo>
                  <a:pt x="3" y="76"/>
                </a:lnTo>
                <a:lnTo>
                  <a:pt x="1" y="76"/>
                </a:lnTo>
                <a:lnTo>
                  <a:pt x="1" y="78"/>
                </a:lnTo>
                <a:lnTo>
                  <a:pt x="0" y="78"/>
                </a:lnTo>
                <a:lnTo>
                  <a:pt x="0" y="0"/>
                </a:lnTo>
                <a:close/>
              </a:path>
            </a:pathLst>
          </a:custGeom>
          <a:solidFill>
            <a:srgbClr val="FFF9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17" name="Freeform 231"/>
          <p:cNvSpPr>
            <a:spLocks/>
          </p:cNvSpPr>
          <p:nvPr/>
        </p:nvSpPr>
        <p:spPr bwMode="auto">
          <a:xfrm>
            <a:off x="3587033" y="2690956"/>
            <a:ext cx="19455" cy="103249"/>
          </a:xfrm>
          <a:custGeom>
            <a:avLst/>
            <a:gdLst>
              <a:gd name="T0" fmla="*/ 0 w 11"/>
              <a:gd name="T1" fmla="*/ 0 h 60"/>
              <a:gd name="T2" fmla="*/ 11 w 11"/>
              <a:gd name="T3" fmla="*/ 0 h 60"/>
              <a:gd name="T4" fmla="*/ 11 w 11"/>
              <a:gd name="T5" fmla="*/ 39 h 60"/>
              <a:gd name="T6" fmla="*/ 10 w 11"/>
              <a:gd name="T7" fmla="*/ 39 h 60"/>
              <a:gd name="T8" fmla="*/ 10 w 11"/>
              <a:gd name="T9" fmla="*/ 41 h 60"/>
              <a:gd name="T10" fmla="*/ 9 w 11"/>
              <a:gd name="T11" fmla="*/ 41 h 60"/>
              <a:gd name="T12" fmla="*/ 9 w 11"/>
              <a:gd name="T13" fmla="*/ 43 h 60"/>
              <a:gd name="T14" fmla="*/ 7 w 11"/>
              <a:gd name="T15" fmla="*/ 43 h 60"/>
              <a:gd name="T16" fmla="*/ 7 w 11"/>
              <a:gd name="T17" fmla="*/ 47 h 60"/>
              <a:gd name="T18" fmla="*/ 6 w 11"/>
              <a:gd name="T19" fmla="*/ 47 h 60"/>
              <a:gd name="T20" fmla="*/ 6 w 11"/>
              <a:gd name="T21" fmla="*/ 49 h 60"/>
              <a:gd name="T22" fmla="*/ 5 w 11"/>
              <a:gd name="T23" fmla="*/ 49 h 60"/>
              <a:gd name="T24" fmla="*/ 5 w 11"/>
              <a:gd name="T25" fmla="*/ 52 h 60"/>
              <a:gd name="T26" fmla="*/ 4 w 11"/>
              <a:gd name="T27" fmla="*/ 52 h 60"/>
              <a:gd name="T28" fmla="*/ 4 w 11"/>
              <a:gd name="T29" fmla="*/ 55 h 60"/>
              <a:gd name="T30" fmla="*/ 3 w 11"/>
              <a:gd name="T31" fmla="*/ 55 h 60"/>
              <a:gd name="T32" fmla="*/ 3 w 11"/>
              <a:gd name="T33" fmla="*/ 57 h 60"/>
              <a:gd name="T34" fmla="*/ 2 w 11"/>
              <a:gd name="T35" fmla="*/ 57 h 60"/>
              <a:gd name="T36" fmla="*/ 2 w 11"/>
              <a:gd name="T37" fmla="*/ 60 h 60"/>
              <a:gd name="T38" fmla="*/ 0 w 11"/>
              <a:gd name="T39" fmla="*/ 60 h 60"/>
              <a:gd name="T40" fmla="*/ 0 w 11"/>
              <a:gd name="T41" fmla="*/ 0 h 6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" h="60">
                <a:moveTo>
                  <a:pt x="0" y="0"/>
                </a:moveTo>
                <a:lnTo>
                  <a:pt x="11" y="0"/>
                </a:lnTo>
                <a:lnTo>
                  <a:pt x="11" y="39"/>
                </a:lnTo>
                <a:lnTo>
                  <a:pt x="10" y="39"/>
                </a:lnTo>
                <a:lnTo>
                  <a:pt x="10" y="41"/>
                </a:lnTo>
                <a:lnTo>
                  <a:pt x="9" y="41"/>
                </a:lnTo>
                <a:lnTo>
                  <a:pt x="9" y="43"/>
                </a:lnTo>
                <a:lnTo>
                  <a:pt x="7" y="43"/>
                </a:lnTo>
                <a:lnTo>
                  <a:pt x="7" y="47"/>
                </a:lnTo>
                <a:lnTo>
                  <a:pt x="6" y="47"/>
                </a:lnTo>
                <a:lnTo>
                  <a:pt x="6" y="49"/>
                </a:lnTo>
                <a:lnTo>
                  <a:pt x="5" y="49"/>
                </a:lnTo>
                <a:lnTo>
                  <a:pt x="5" y="52"/>
                </a:lnTo>
                <a:lnTo>
                  <a:pt x="4" y="52"/>
                </a:lnTo>
                <a:lnTo>
                  <a:pt x="4" y="55"/>
                </a:lnTo>
                <a:lnTo>
                  <a:pt x="3" y="55"/>
                </a:lnTo>
                <a:lnTo>
                  <a:pt x="3" y="57"/>
                </a:lnTo>
                <a:lnTo>
                  <a:pt x="2" y="57"/>
                </a:lnTo>
                <a:lnTo>
                  <a:pt x="2" y="60"/>
                </a:lnTo>
                <a:lnTo>
                  <a:pt x="0" y="60"/>
                </a:lnTo>
                <a:lnTo>
                  <a:pt x="0" y="0"/>
                </a:lnTo>
                <a:close/>
              </a:path>
            </a:pathLst>
          </a:custGeom>
          <a:solidFill>
            <a:srgbClr val="FFFB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18" name="Freeform 232"/>
          <p:cNvSpPr>
            <a:spLocks/>
          </p:cNvSpPr>
          <p:nvPr/>
        </p:nvSpPr>
        <p:spPr bwMode="auto">
          <a:xfrm>
            <a:off x="3602951" y="2690956"/>
            <a:ext cx="17686" cy="70554"/>
          </a:xfrm>
          <a:custGeom>
            <a:avLst/>
            <a:gdLst>
              <a:gd name="T0" fmla="*/ 0 w 10"/>
              <a:gd name="T1" fmla="*/ 0 h 41"/>
              <a:gd name="T2" fmla="*/ 10 w 10"/>
              <a:gd name="T3" fmla="*/ 0 h 41"/>
              <a:gd name="T4" fmla="*/ 10 w 10"/>
              <a:gd name="T5" fmla="*/ 20 h 41"/>
              <a:gd name="T6" fmla="*/ 9 w 10"/>
              <a:gd name="T7" fmla="*/ 20 h 41"/>
              <a:gd name="T8" fmla="*/ 9 w 10"/>
              <a:gd name="T9" fmla="*/ 22 h 41"/>
              <a:gd name="T10" fmla="*/ 8 w 10"/>
              <a:gd name="T11" fmla="*/ 22 h 41"/>
              <a:gd name="T12" fmla="*/ 8 w 10"/>
              <a:gd name="T13" fmla="*/ 25 h 41"/>
              <a:gd name="T14" fmla="*/ 6 w 10"/>
              <a:gd name="T15" fmla="*/ 25 h 41"/>
              <a:gd name="T16" fmla="*/ 6 w 10"/>
              <a:gd name="T17" fmla="*/ 28 h 41"/>
              <a:gd name="T18" fmla="*/ 5 w 10"/>
              <a:gd name="T19" fmla="*/ 28 h 41"/>
              <a:gd name="T20" fmla="*/ 5 w 10"/>
              <a:gd name="T21" fmla="*/ 31 h 41"/>
              <a:gd name="T22" fmla="*/ 4 w 10"/>
              <a:gd name="T23" fmla="*/ 31 h 41"/>
              <a:gd name="T24" fmla="*/ 4 w 10"/>
              <a:gd name="T25" fmla="*/ 33 h 41"/>
              <a:gd name="T26" fmla="*/ 3 w 10"/>
              <a:gd name="T27" fmla="*/ 33 h 41"/>
              <a:gd name="T28" fmla="*/ 3 w 10"/>
              <a:gd name="T29" fmla="*/ 35 h 41"/>
              <a:gd name="T30" fmla="*/ 2 w 10"/>
              <a:gd name="T31" fmla="*/ 35 h 41"/>
              <a:gd name="T32" fmla="*/ 2 w 10"/>
              <a:gd name="T33" fmla="*/ 39 h 41"/>
              <a:gd name="T34" fmla="*/ 1 w 10"/>
              <a:gd name="T35" fmla="*/ 39 h 41"/>
              <a:gd name="T36" fmla="*/ 1 w 10"/>
              <a:gd name="T37" fmla="*/ 41 h 41"/>
              <a:gd name="T38" fmla="*/ 0 w 10"/>
              <a:gd name="T39" fmla="*/ 41 h 41"/>
              <a:gd name="T40" fmla="*/ 0 w 10"/>
              <a:gd name="T41" fmla="*/ 0 h 4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" h="41">
                <a:moveTo>
                  <a:pt x="0" y="0"/>
                </a:moveTo>
                <a:lnTo>
                  <a:pt x="10" y="0"/>
                </a:lnTo>
                <a:lnTo>
                  <a:pt x="10" y="20"/>
                </a:lnTo>
                <a:lnTo>
                  <a:pt x="9" y="20"/>
                </a:lnTo>
                <a:lnTo>
                  <a:pt x="9" y="22"/>
                </a:lnTo>
                <a:lnTo>
                  <a:pt x="8" y="22"/>
                </a:lnTo>
                <a:lnTo>
                  <a:pt x="8" y="25"/>
                </a:lnTo>
                <a:lnTo>
                  <a:pt x="6" y="25"/>
                </a:lnTo>
                <a:lnTo>
                  <a:pt x="6" y="28"/>
                </a:lnTo>
                <a:lnTo>
                  <a:pt x="5" y="28"/>
                </a:lnTo>
                <a:lnTo>
                  <a:pt x="5" y="31"/>
                </a:lnTo>
                <a:lnTo>
                  <a:pt x="4" y="31"/>
                </a:lnTo>
                <a:lnTo>
                  <a:pt x="4" y="33"/>
                </a:lnTo>
                <a:lnTo>
                  <a:pt x="3" y="33"/>
                </a:lnTo>
                <a:lnTo>
                  <a:pt x="3" y="35"/>
                </a:lnTo>
                <a:lnTo>
                  <a:pt x="2" y="35"/>
                </a:lnTo>
                <a:lnTo>
                  <a:pt x="2" y="39"/>
                </a:lnTo>
                <a:lnTo>
                  <a:pt x="1" y="39"/>
                </a:lnTo>
                <a:lnTo>
                  <a:pt x="1" y="41"/>
                </a:lnTo>
                <a:lnTo>
                  <a:pt x="0" y="41"/>
                </a:lnTo>
                <a:lnTo>
                  <a:pt x="0" y="0"/>
                </a:lnTo>
                <a:close/>
              </a:path>
            </a:pathLst>
          </a:custGeom>
          <a:solidFill>
            <a:srgbClr val="FFFE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19" name="Freeform 233"/>
          <p:cNvSpPr>
            <a:spLocks/>
          </p:cNvSpPr>
          <p:nvPr/>
        </p:nvSpPr>
        <p:spPr bwMode="auto">
          <a:xfrm>
            <a:off x="3617100" y="2690956"/>
            <a:ext cx="15918" cy="37858"/>
          </a:xfrm>
          <a:custGeom>
            <a:avLst/>
            <a:gdLst>
              <a:gd name="T0" fmla="*/ 0 w 9"/>
              <a:gd name="T1" fmla="*/ 0 h 22"/>
              <a:gd name="T2" fmla="*/ 9 w 9"/>
              <a:gd name="T3" fmla="*/ 0 h 22"/>
              <a:gd name="T4" fmla="*/ 9 w 9"/>
              <a:gd name="T5" fmla="*/ 4 h 22"/>
              <a:gd name="T6" fmla="*/ 8 w 9"/>
              <a:gd name="T7" fmla="*/ 4 h 22"/>
              <a:gd name="T8" fmla="*/ 8 w 9"/>
              <a:gd name="T9" fmla="*/ 6 h 22"/>
              <a:gd name="T10" fmla="*/ 7 w 9"/>
              <a:gd name="T11" fmla="*/ 6 h 22"/>
              <a:gd name="T12" fmla="*/ 7 w 9"/>
              <a:gd name="T13" fmla="*/ 9 h 22"/>
              <a:gd name="T14" fmla="*/ 5 w 9"/>
              <a:gd name="T15" fmla="*/ 9 h 22"/>
              <a:gd name="T16" fmla="*/ 5 w 9"/>
              <a:gd name="T17" fmla="*/ 12 h 22"/>
              <a:gd name="T18" fmla="*/ 4 w 9"/>
              <a:gd name="T19" fmla="*/ 12 h 22"/>
              <a:gd name="T20" fmla="*/ 4 w 9"/>
              <a:gd name="T21" fmla="*/ 14 h 22"/>
              <a:gd name="T22" fmla="*/ 3 w 9"/>
              <a:gd name="T23" fmla="*/ 14 h 22"/>
              <a:gd name="T24" fmla="*/ 3 w 9"/>
              <a:gd name="T25" fmla="*/ 17 h 22"/>
              <a:gd name="T26" fmla="*/ 2 w 9"/>
              <a:gd name="T27" fmla="*/ 17 h 22"/>
              <a:gd name="T28" fmla="*/ 2 w 9"/>
              <a:gd name="T29" fmla="*/ 20 h 22"/>
              <a:gd name="T30" fmla="*/ 1 w 9"/>
              <a:gd name="T31" fmla="*/ 20 h 22"/>
              <a:gd name="T32" fmla="*/ 1 w 9"/>
              <a:gd name="T33" fmla="*/ 22 h 22"/>
              <a:gd name="T34" fmla="*/ 0 w 9"/>
              <a:gd name="T35" fmla="*/ 22 h 22"/>
              <a:gd name="T36" fmla="*/ 0 w 9"/>
              <a:gd name="T37" fmla="*/ 0 h 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" h="22">
                <a:moveTo>
                  <a:pt x="0" y="0"/>
                </a:moveTo>
                <a:lnTo>
                  <a:pt x="9" y="0"/>
                </a:lnTo>
                <a:lnTo>
                  <a:pt x="9" y="4"/>
                </a:lnTo>
                <a:lnTo>
                  <a:pt x="8" y="4"/>
                </a:lnTo>
                <a:lnTo>
                  <a:pt x="8" y="6"/>
                </a:lnTo>
                <a:lnTo>
                  <a:pt x="7" y="6"/>
                </a:lnTo>
                <a:lnTo>
                  <a:pt x="7" y="9"/>
                </a:lnTo>
                <a:lnTo>
                  <a:pt x="5" y="9"/>
                </a:lnTo>
                <a:lnTo>
                  <a:pt x="5" y="12"/>
                </a:lnTo>
                <a:lnTo>
                  <a:pt x="4" y="12"/>
                </a:lnTo>
                <a:lnTo>
                  <a:pt x="4" y="14"/>
                </a:lnTo>
                <a:lnTo>
                  <a:pt x="3" y="14"/>
                </a:lnTo>
                <a:lnTo>
                  <a:pt x="3" y="17"/>
                </a:lnTo>
                <a:lnTo>
                  <a:pt x="2" y="17"/>
                </a:lnTo>
                <a:lnTo>
                  <a:pt x="2" y="20"/>
                </a:lnTo>
                <a:lnTo>
                  <a:pt x="1" y="20"/>
                </a:lnTo>
                <a:lnTo>
                  <a:pt x="1" y="22"/>
                </a:lnTo>
                <a:lnTo>
                  <a:pt x="0" y="2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20" name="Freeform 234"/>
          <p:cNvSpPr>
            <a:spLocks/>
          </p:cNvSpPr>
          <p:nvPr/>
        </p:nvSpPr>
        <p:spPr bwMode="auto">
          <a:xfrm>
            <a:off x="2922026" y="2684073"/>
            <a:ext cx="709224" cy="311469"/>
          </a:xfrm>
          <a:custGeom>
            <a:avLst/>
            <a:gdLst>
              <a:gd name="T0" fmla="*/ 10 w 401"/>
              <a:gd name="T1" fmla="*/ 0 h 181"/>
              <a:gd name="T2" fmla="*/ 401 w 401"/>
              <a:gd name="T3" fmla="*/ 4 h 181"/>
              <a:gd name="T4" fmla="*/ 325 w 401"/>
              <a:gd name="T5" fmla="*/ 180 h 181"/>
              <a:gd name="T6" fmla="*/ 71 w 401"/>
              <a:gd name="T7" fmla="*/ 181 h 181"/>
              <a:gd name="T8" fmla="*/ 0 w 401"/>
              <a:gd name="T9" fmla="*/ 4 h 181"/>
              <a:gd name="T10" fmla="*/ 10 w 401"/>
              <a:gd name="T11" fmla="*/ 0 h 1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01" h="181">
                <a:moveTo>
                  <a:pt x="10" y="0"/>
                </a:moveTo>
                <a:lnTo>
                  <a:pt x="401" y="4"/>
                </a:lnTo>
                <a:lnTo>
                  <a:pt x="325" y="180"/>
                </a:lnTo>
                <a:lnTo>
                  <a:pt x="71" y="181"/>
                </a:lnTo>
                <a:lnTo>
                  <a:pt x="0" y="4"/>
                </a:lnTo>
                <a:lnTo>
                  <a:pt x="10" y="0"/>
                </a:lnTo>
              </a:path>
            </a:pathLst>
          </a:custGeom>
          <a:noFill/>
          <a:ln w="0">
            <a:solidFill>
              <a:srgbClr val="FFC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21" name="Freeform 235"/>
          <p:cNvSpPr>
            <a:spLocks/>
          </p:cNvSpPr>
          <p:nvPr/>
        </p:nvSpPr>
        <p:spPr bwMode="auto">
          <a:xfrm>
            <a:off x="3376566" y="4826496"/>
            <a:ext cx="325429" cy="89483"/>
          </a:xfrm>
          <a:custGeom>
            <a:avLst/>
            <a:gdLst>
              <a:gd name="T0" fmla="*/ 2 w 184"/>
              <a:gd name="T1" fmla="*/ 2 h 52"/>
              <a:gd name="T2" fmla="*/ 3 w 184"/>
              <a:gd name="T3" fmla="*/ 7 h 52"/>
              <a:gd name="T4" fmla="*/ 8 w 184"/>
              <a:gd name="T5" fmla="*/ 9 h 52"/>
              <a:gd name="T6" fmla="*/ 11 w 184"/>
              <a:gd name="T7" fmla="*/ 12 h 52"/>
              <a:gd name="T8" fmla="*/ 19 w 184"/>
              <a:gd name="T9" fmla="*/ 13 h 52"/>
              <a:gd name="T10" fmla="*/ 24 w 184"/>
              <a:gd name="T11" fmla="*/ 15 h 52"/>
              <a:gd name="T12" fmla="*/ 32 w 184"/>
              <a:gd name="T13" fmla="*/ 16 h 52"/>
              <a:gd name="T14" fmla="*/ 36 w 184"/>
              <a:gd name="T15" fmla="*/ 19 h 52"/>
              <a:gd name="T16" fmla="*/ 44 w 184"/>
              <a:gd name="T17" fmla="*/ 20 h 52"/>
              <a:gd name="T18" fmla="*/ 48 w 184"/>
              <a:gd name="T19" fmla="*/ 22 h 52"/>
              <a:gd name="T20" fmla="*/ 57 w 184"/>
              <a:gd name="T21" fmla="*/ 23 h 52"/>
              <a:gd name="T22" fmla="*/ 60 w 184"/>
              <a:gd name="T23" fmla="*/ 26 h 52"/>
              <a:gd name="T24" fmla="*/ 68 w 184"/>
              <a:gd name="T25" fmla="*/ 27 h 52"/>
              <a:gd name="T26" fmla="*/ 73 w 184"/>
              <a:gd name="T27" fmla="*/ 29 h 52"/>
              <a:gd name="T28" fmla="*/ 81 w 184"/>
              <a:gd name="T29" fmla="*/ 30 h 52"/>
              <a:gd name="T30" fmla="*/ 84 w 184"/>
              <a:gd name="T31" fmla="*/ 33 h 52"/>
              <a:gd name="T32" fmla="*/ 93 w 184"/>
              <a:gd name="T33" fmla="*/ 34 h 52"/>
              <a:gd name="T34" fmla="*/ 96 w 184"/>
              <a:gd name="T35" fmla="*/ 36 h 52"/>
              <a:gd name="T36" fmla="*/ 104 w 184"/>
              <a:gd name="T37" fmla="*/ 37 h 52"/>
              <a:gd name="T38" fmla="*/ 109 w 184"/>
              <a:gd name="T39" fmla="*/ 40 h 52"/>
              <a:gd name="T40" fmla="*/ 117 w 184"/>
              <a:gd name="T41" fmla="*/ 41 h 52"/>
              <a:gd name="T42" fmla="*/ 121 w 184"/>
              <a:gd name="T43" fmla="*/ 43 h 52"/>
              <a:gd name="T44" fmla="*/ 129 w 184"/>
              <a:gd name="T45" fmla="*/ 44 h 52"/>
              <a:gd name="T46" fmla="*/ 133 w 184"/>
              <a:gd name="T47" fmla="*/ 47 h 52"/>
              <a:gd name="T48" fmla="*/ 141 w 184"/>
              <a:gd name="T49" fmla="*/ 48 h 52"/>
              <a:gd name="T50" fmla="*/ 145 w 184"/>
              <a:gd name="T51" fmla="*/ 50 h 52"/>
              <a:gd name="T52" fmla="*/ 153 w 184"/>
              <a:gd name="T53" fmla="*/ 51 h 52"/>
              <a:gd name="T54" fmla="*/ 180 w 184"/>
              <a:gd name="T55" fmla="*/ 51 h 52"/>
              <a:gd name="T56" fmla="*/ 181 w 184"/>
              <a:gd name="T57" fmla="*/ 50 h 52"/>
              <a:gd name="T58" fmla="*/ 176 w 184"/>
              <a:gd name="T59" fmla="*/ 48 h 52"/>
              <a:gd name="T60" fmla="*/ 168 w 184"/>
              <a:gd name="T61" fmla="*/ 47 h 52"/>
              <a:gd name="T62" fmla="*/ 164 w 184"/>
              <a:gd name="T63" fmla="*/ 44 h 52"/>
              <a:gd name="T64" fmla="*/ 155 w 184"/>
              <a:gd name="T65" fmla="*/ 43 h 52"/>
              <a:gd name="T66" fmla="*/ 151 w 184"/>
              <a:gd name="T67" fmla="*/ 41 h 52"/>
              <a:gd name="T68" fmla="*/ 143 w 184"/>
              <a:gd name="T69" fmla="*/ 40 h 52"/>
              <a:gd name="T70" fmla="*/ 138 w 184"/>
              <a:gd name="T71" fmla="*/ 37 h 52"/>
              <a:gd name="T72" fmla="*/ 130 w 184"/>
              <a:gd name="T73" fmla="*/ 36 h 52"/>
              <a:gd name="T74" fmla="*/ 126 w 184"/>
              <a:gd name="T75" fmla="*/ 34 h 52"/>
              <a:gd name="T76" fmla="*/ 117 w 184"/>
              <a:gd name="T77" fmla="*/ 33 h 52"/>
              <a:gd name="T78" fmla="*/ 114 w 184"/>
              <a:gd name="T79" fmla="*/ 30 h 52"/>
              <a:gd name="T80" fmla="*/ 104 w 184"/>
              <a:gd name="T81" fmla="*/ 29 h 52"/>
              <a:gd name="T82" fmla="*/ 101 w 184"/>
              <a:gd name="T83" fmla="*/ 27 h 52"/>
              <a:gd name="T84" fmla="*/ 91 w 184"/>
              <a:gd name="T85" fmla="*/ 26 h 52"/>
              <a:gd name="T86" fmla="*/ 88 w 184"/>
              <a:gd name="T87" fmla="*/ 23 h 52"/>
              <a:gd name="T88" fmla="*/ 80 w 184"/>
              <a:gd name="T89" fmla="*/ 22 h 52"/>
              <a:gd name="T90" fmla="*/ 75 w 184"/>
              <a:gd name="T91" fmla="*/ 20 h 52"/>
              <a:gd name="T92" fmla="*/ 67 w 184"/>
              <a:gd name="T93" fmla="*/ 19 h 52"/>
              <a:gd name="T94" fmla="*/ 62 w 184"/>
              <a:gd name="T95" fmla="*/ 16 h 52"/>
              <a:gd name="T96" fmla="*/ 54 w 184"/>
              <a:gd name="T97" fmla="*/ 15 h 52"/>
              <a:gd name="T98" fmla="*/ 50 w 184"/>
              <a:gd name="T99" fmla="*/ 13 h 52"/>
              <a:gd name="T100" fmla="*/ 41 w 184"/>
              <a:gd name="T101" fmla="*/ 12 h 52"/>
              <a:gd name="T102" fmla="*/ 37 w 184"/>
              <a:gd name="T103" fmla="*/ 9 h 52"/>
              <a:gd name="T104" fmla="*/ 29 w 184"/>
              <a:gd name="T105" fmla="*/ 8 h 52"/>
              <a:gd name="T106" fmla="*/ 24 w 184"/>
              <a:gd name="T107" fmla="*/ 6 h 52"/>
              <a:gd name="T108" fmla="*/ 16 w 184"/>
              <a:gd name="T109" fmla="*/ 5 h 52"/>
              <a:gd name="T110" fmla="*/ 11 w 184"/>
              <a:gd name="T111" fmla="*/ 2 h 52"/>
              <a:gd name="T112" fmla="*/ 3 w 184"/>
              <a:gd name="T113" fmla="*/ 1 h 5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84" h="52">
                <a:moveTo>
                  <a:pt x="0" y="0"/>
                </a:moveTo>
                <a:lnTo>
                  <a:pt x="1" y="2"/>
                </a:lnTo>
                <a:lnTo>
                  <a:pt x="2" y="2"/>
                </a:lnTo>
                <a:lnTo>
                  <a:pt x="2" y="5"/>
                </a:lnTo>
                <a:lnTo>
                  <a:pt x="3" y="5"/>
                </a:lnTo>
                <a:lnTo>
                  <a:pt x="3" y="7"/>
                </a:lnTo>
                <a:lnTo>
                  <a:pt x="4" y="7"/>
                </a:lnTo>
                <a:lnTo>
                  <a:pt x="4" y="9"/>
                </a:lnTo>
                <a:lnTo>
                  <a:pt x="8" y="9"/>
                </a:lnTo>
                <a:lnTo>
                  <a:pt x="8" y="11"/>
                </a:lnTo>
                <a:lnTo>
                  <a:pt x="11" y="11"/>
                </a:lnTo>
                <a:lnTo>
                  <a:pt x="11" y="12"/>
                </a:lnTo>
                <a:lnTo>
                  <a:pt x="16" y="12"/>
                </a:lnTo>
                <a:lnTo>
                  <a:pt x="16" y="13"/>
                </a:lnTo>
                <a:lnTo>
                  <a:pt x="19" y="13"/>
                </a:lnTo>
                <a:lnTo>
                  <a:pt x="19" y="14"/>
                </a:lnTo>
                <a:lnTo>
                  <a:pt x="24" y="14"/>
                </a:lnTo>
                <a:lnTo>
                  <a:pt x="24" y="15"/>
                </a:lnTo>
                <a:lnTo>
                  <a:pt x="28" y="15"/>
                </a:lnTo>
                <a:lnTo>
                  <a:pt x="28" y="16"/>
                </a:lnTo>
                <a:lnTo>
                  <a:pt x="32" y="16"/>
                </a:lnTo>
                <a:lnTo>
                  <a:pt x="32" y="18"/>
                </a:lnTo>
                <a:lnTo>
                  <a:pt x="36" y="18"/>
                </a:lnTo>
                <a:lnTo>
                  <a:pt x="36" y="19"/>
                </a:lnTo>
                <a:lnTo>
                  <a:pt x="40" y="19"/>
                </a:lnTo>
                <a:lnTo>
                  <a:pt x="40" y="20"/>
                </a:lnTo>
                <a:lnTo>
                  <a:pt x="44" y="20"/>
                </a:lnTo>
                <a:lnTo>
                  <a:pt x="44" y="21"/>
                </a:lnTo>
                <a:lnTo>
                  <a:pt x="48" y="21"/>
                </a:lnTo>
                <a:lnTo>
                  <a:pt x="48" y="22"/>
                </a:lnTo>
                <a:lnTo>
                  <a:pt x="52" y="22"/>
                </a:lnTo>
                <a:lnTo>
                  <a:pt x="52" y="23"/>
                </a:lnTo>
                <a:lnTo>
                  <a:pt x="57" y="23"/>
                </a:lnTo>
                <a:lnTo>
                  <a:pt x="57" y="24"/>
                </a:lnTo>
                <a:lnTo>
                  <a:pt x="60" y="24"/>
                </a:lnTo>
                <a:lnTo>
                  <a:pt x="60" y="26"/>
                </a:lnTo>
                <a:lnTo>
                  <a:pt x="65" y="26"/>
                </a:lnTo>
                <a:lnTo>
                  <a:pt x="65" y="27"/>
                </a:lnTo>
                <a:lnTo>
                  <a:pt x="68" y="27"/>
                </a:lnTo>
                <a:lnTo>
                  <a:pt x="68" y="28"/>
                </a:lnTo>
                <a:lnTo>
                  <a:pt x="73" y="28"/>
                </a:lnTo>
                <a:lnTo>
                  <a:pt x="73" y="29"/>
                </a:lnTo>
                <a:lnTo>
                  <a:pt x="76" y="29"/>
                </a:lnTo>
                <a:lnTo>
                  <a:pt x="76" y="30"/>
                </a:lnTo>
                <a:lnTo>
                  <a:pt x="81" y="30"/>
                </a:lnTo>
                <a:lnTo>
                  <a:pt x="81" y="31"/>
                </a:lnTo>
                <a:lnTo>
                  <a:pt x="84" y="31"/>
                </a:lnTo>
                <a:lnTo>
                  <a:pt x="84" y="33"/>
                </a:lnTo>
                <a:lnTo>
                  <a:pt x="88" y="33"/>
                </a:lnTo>
                <a:lnTo>
                  <a:pt x="88" y="34"/>
                </a:lnTo>
                <a:lnTo>
                  <a:pt x="93" y="34"/>
                </a:lnTo>
                <a:lnTo>
                  <a:pt x="93" y="35"/>
                </a:lnTo>
                <a:lnTo>
                  <a:pt x="96" y="35"/>
                </a:lnTo>
                <a:lnTo>
                  <a:pt x="96" y="36"/>
                </a:lnTo>
                <a:lnTo>
                  <a:pt x="101" y="36"/>
                </a:lnTo>
                <a:lnTo>
                  <a:pt x="101" y="37"/>
                </a:lnTo>
                <a:lnTo>
                  <a:pt x="104" y="37"/>
                </a:lnTo>
                <a:lnTo>
                  <a:pt x="104" y="38"/>
                </a:lnTo>
                <a:lnTo>
                  <a:pt x="109" y="38"/>
                </a:lnTo>
                <a:lnTo>
                  <a:pt x="109" y="40"/>
                </a:lnTo>
                <a:lnTo>
                  <a:pt x="112" y="40"/>
                </a:lnTo>
                <a:lnTo>
                  <a:pt x="112" y="41"/>
                </a:lnTo>
                <a:lnTo>
                  <a:pt x="117" y="41"/>
                </a:lnTo>
                <a:lnTo>
                  <a:pt x="117" y="42"/>
                </a:lnTo>
                <a:lnTo>
                  <a:pt x="121" y="42"/>
                </a:lnTo>
                <a:lnTo>
                  <a:pt x="121" y="43"/>
                </a:lnTo>
                <a:lnTo>
                  <a:pt x="125" y="43"/>
                </a:lnTo>
                <a:lnTo>
                  <a:pt x="125" y="44"/>
                </a:lnTo>
                <a:lnTo>
                  <a:pt x="129" y="44"/>
                </a:lnTo>
                <a:lnTo>
                  <a:pt x="129" y="45"/>
                </a:lnTo>
                <a:lnTo>
                  <a:pt x="133" y="45"/>
                </a:lnTo>
                <a:lnTo>
                  <a:pt x="133" y="47"/>
                </a:lnTo>
                <a:lnTo>
                  <a:pt x="137" y="47"/>
                </a:lnTo>
                <a:lnTo>
                  <a:pt x="137" y="48"/>
                </a:lnTo>
                <a:lnTo>
                  <a:pt x="141" y="48"/>
                </a:lnTo>
                <a:lnTo>
                  <a:pt x="141" y="49"/>
                </a:lnTo>
                <a:lnTo>
                  <a:pt x="145" y="49"/>
                </a:lnTo>
                <a:lnTo>
                  <a:pt x="145" y="50"/>
                </a:lnTo>
                <a:lnTo>
                  <a:pt x="150" y="50"/>
                </a:lnTo>
                <a:lnTo>
                  <a:pt x="150" y="51"/>
                </a:lnTo>
                <a:lnTo>
                  <a:pt x="153" y="51"/>
                </a:lnTo>
                <a:lnTo>
                  <a:pt x="153" y="52"/>
                </a:lnTo>
                <a:lnTo>
                  <a:pt x="180" y="52"/>
                </a:lnTo>
                <a:lnTo>
                  <a:pt x="180" y="51"/>
                </a:lnTo>
                <a:lnTo>
                  <a:pt x="184" y="51"/>
                </a:lnTo>
                <a:lnTo>
                  <a:pt x="184" y="50"/>
                </a:lnTo>
                <a:lnTo>
                  <a:pt x="181" y="50"/>
                </a:lnTo>
                <a:lnTo>
                  <a:pt x="181" y="49"/>
                </a:lnTo>
                <a:lnTo>
                  <a:pt x="176" y="49"/>
                </a:lnTo>
                <a:lnTo>
                  <a:pt x="176" y="48"/>
                </a:lnTo>
                <a:lnTo>
                  <a:pt x="173" y="48"/>
                </a:lnTo>
                <a:lnTo>
                  <a:pt x="173" y="47"/>
                </a:lnTo>
                <a:lnTo>
                  <a:pt x="168" y="47"/>
                </a:lnTo>
                <a:lnTo>
                  <a:pt x="168" y="45"/>
                </a:lnTo>
                <a:lnTo>
                  <a:pt x="164" y="45"/>
                </a:lnTo>
                <a:lnTo>
                  <a:pt x="164" y="44"/>
                </a:lnTo>
                <a:lnTo>
                  <a:pt x="160" y="44"/>
                </a:lnTo>
                <a:lnTo>
                  <a:pt x="160" y="43"/>
                </a:lnTo>
                <a:lnTo>
                  <a:pt x="155" y="43"/>
                </a:lnTo>
                <a:lnTo>
                  <a:pt x="155" y="42"/>
                </a:lnTo>
                <a:lnTo>
                  <a:pt x="151" y="42"/>
                </a:lnTo>
                <a:lnTo>
                  <a:pt x="151" y="41"/>
                </a:lnTo>
                <a:lnTo>
                  <a:pt x="147" y="41"/>
                </a:lnTo>
                <a:lnTo>
                  <a:pt x="147" y="40"/>
                </a:lnTo>
                <a:lnTo>
                  <a:pt x="143" y="40"/>
                </a:lnTo>
                <a:lnTo>
                  <a:pt x="143" y="38"/>
                </a:lnTo>
                <a:lnTo>
                  <a:pt x="138" y="38"/>
                </a:lnTo>
                <a:lnTo>
                  <a:pt x="138" y="37"/>
                </a:lnTo>
                <a:lnTo>
                  <a:pt x="134" y="37"/>
                </a:lnTo>
                <a:lnTo>
                  <a:pt x="134" y="36"/>
                </a:lnTo>
                <a:lnTo>
                  <a:pt x="130" y="36"/>
                </a:lnTo>
                <a:lnTo>
                  <a:pt x="130" y="35"/>
                </a:lnTo>
                <a:lnTo>
                  <a:pt x="126" y="35"/>
                </a:lnTo>
                <a:lnTo>
                  <a:pt x="126" y="34"/>
                </a:lnTo>
                <a:lnTo>
                  <a:pt x="122" y="34"/>
                </a:lnTo>
                <a:lnTo>
                  <a:pt x="122" y="33"/>
                </a:lnTo>
                <a:lnTo>
                  <a:pt x="117" y="33"/>
                </a:lnTo>
                <a:lnTo>
                  <a:pt x="117" y="31"/>
                </a:lnTo>
                <a:lnTo>
                  <a:pt x="114" y="31"/>
                </a:lnTo>
                <a:lnTo>
                  <a:pt x="114" y="30"/>
                </a:lnTo>
                <a:lnTo>
                  <a:pt x="109" y="30"/>
                </a:lnTo>
                <a:lnTo>
                  <a:pt x="109" y="29"/>
                </a:lnTo>
                <a:lnTo>
                  <a:pt x="104" y="29"/>
                </a:lnTo>
                <a:lnTo>
                  <a:pt x="104" y="28"/>
                </a:lnTo>
                <a:lnTo>
                  <a:pt x="101" y="28"/>
                </a:lnTo>
                <a:lnTo>
                  <a:pt x="101" y="27"/>
                </a:lnTo>
                <a:lnTo>
                  <a:pt x="96" y="27"/>
                </a:lnTo>
                <a:lnTo>
                  <a:pt x="96" y="26"/>
                </a:lnTo>
                <a:lnTo>
                  <a:pt x="91" y="26"/>
                </a:lnTo>
                <a:lnTo>
                  <a:pt x="91" y="24"/>
                </a:lnTo>
                <a:lnTo>
                  <a:pt x="88" y="24"/>
                </a:lnTo>
                <a:lnTo>
                  <a:pt x="88" y="23"/>
                </a:lnTo>
                <a:lnTo>
                  <a:pt x="83" y="23"/>
                </a:lnTo>
                <a:lnTo>
                  <a:pt x="83" y="22"/>
                </a:lnTo>
                <a:lnTo>
                  <a:pt x="80" y="22"/>
                </a:lnTo>
                <a:lnTo>
                  <a:pt x="80" y="21"/>
                </a:lnTo>
                <a:lnTo>
                  <a:pt x="75" y="21"/>
                </a:lnTo>
                <a:lnTo>
                  <a:pt x="75" y="20"/>
                </a:lnTo>
                <a:lnTo>
                  <a:pt x="71" y="20"/>
                </a:lnTo>
                <a:lnTo>
                  <a:pt x="71" y="19"/>
                </a:lnTo>
                <a:lnTo>
                  <a:pt x="67" y="19"/>
                </a:lnTo>
                <a:lnTo>
                  <a:pt x="67" y="18"/>
                </a:lnTo>
                <a:lnTo>
                  <a:pt x="62" y="18"/>
                </a:lnTo>
                <a:lnTo>
                  <a:pt x="62" y="16"/>
                </a:lnTo>
                <a:lnTo>
                  <a:pt x="58" y="16"/>
                </a:lnTo>
                <a:lnTo>
                  <a:pt x="58" y="15"/>
                </a:lnTo>
                <a:lnTo>
                  <a:pt x="54" y="15"/>
                </a:lnTo>
                <a:lnTo>
                  <a:pt x="54" y="14"/>
                </a:lnTo>
                <a:lnTo>
                  <a:pt x="50" y="14"/>
                </a:lnTo>
                <a:lnTo>
                  <a:pt x="50" y="13"/>
                </a:lnTo>
                <a:lnTo>
                  <a:pt x="45" y="13"/>
                </a:lnTo>
                <a:lnTo>
                  <a:pt x="45" y="12"/>
                </a:lnTo>
                <a:lnTo>
                  <a:pt x="41" y="12"/>
                </a:lnTo>
                <a:lnTo>
                  <a:pt x="41" y="11"/>
                </a:lnTo>
                <a:lnTo>
                  <a:pt x="37" y="11"/>
                </a:lnTo>
                <a:lnTo>
                  <a:pt x="37" y="9"/>
                </a:lnTo>
                <a:lnTo>
                  <a:pt x="33" y="9"/>
                </a:lnTo>
                <a:lnTo>
                  <a:pt x="33" y="8"/>
                </a:lnTo>
                <a:lnTo>
                  <a:pt x="29" y="8"/>
                </a:lnTo>
                <a:lnTo>
                  <a:pt x="29" y="7"/>
                </a:lnTo>
                <a:lnTo>
                  <a:pt x="24" y="7"/>
                </a:lnTo>
                <a:lnTo>
                  <a:pt x="24" y="6"/>
                </a:lnTo>
                <a:lnTo>
                  <a:pt x="21" y="6"/>
                </a:lnTo>
                <a:lnTo>
                  <a:pt x="21" y="5"/>
                </a:lnTo>
                <a:lnTo>
                  <a:pt x="16" y="5"/>
                </a:lnTo>
                <a:lnTo>
                  <a:pt x="16" y="4"/>
                </a:lnTo>
                <a:lnTo>
                  <a:pt x="11" y="4"/>
                </a:lnTo>
                <a:lnTo>
                  <a:pt x="11" y="2"/>
                </a:lnTo>
                <a:lnTo>
                  <a:pt x="8" y="2"/>
                </a:lnTo>
                <a:lnTo>
                  <a:pt x="8" y="1"/>
                </a:lnTo>
                <a:lnTo>
                  <a:pt x="3" y="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22" name="Freeform 236"/>
          <p:cNvSpPr>
            <a:spLocks/>
          </p:cNvSpPr>
          <p:nvPr/>
        </p:nvSpPr>
        <p:spPr bwMode="auto">
          <a:xfrm>
            <a:off x="3365954" y="4809287"/>
            <a:ext cx="341347" cy="104970"/>
          </a:xfrm>
          <a:custGeom>
            <a:avLst/>
            <a:gdLst>
              <a:gd name="T0" fmla="*/ 2 w 193"/>
              <a:gd name="T1" fmla="*/ 4 h 61"/>
              <a:gd name="T2" fmla="*/ 4 w 193"/>
              <a:gd name="T3" fmla="*/ 7 h 61"/>
              <a:gd name="T4" fmla="*/ 6 w 193"/>
              <a:gd name="T5" fmla="*/ 11 h 61"/>
              <a:gd name="T6" fmla="*/ 13 w 193"/>
              <a:gd name="T7" fmla="*/ 14 h 61"/>
              <a:gd name="T8" fmla="*/ 17 w 193"/>
              <a:gd name="T9" fmla="*/ 16 h 61"/>
              <a:gd name="T10" fmla="*/ 25 w 193"/>
              <a:gd name="T11" fmla="*/ 17 h 61"/>
              <a:gd name="T12" fmla="*/ 30 w 193"/>
              <a:gd name="T13" fmla="*/ 19 h 61"/>
              <a:gd name="T14" fmla="*/ 38 w 193"/>
              <a:gd name="T15" fmla="*/ 21 h 61"/>
              <a:gd name="T16" fmla="*/ 43 w 193"/>
              <a:gd name="T17" fmla="*/ 23 h 61"/>
              <a:gd name="T18" fmla="*/ 52 w 193"/>
              <a:gd name="T19" fmla="*/ 24 h 61"/>
              <a:gd name="T20" fmla="*/ 56 w 193"/>
              <a:gd name="T21" fmla="*/ 26 h 61"/>
              <a:gd name="T22" fmla="*/ 65 w 193"/>
              <a:gd name="T23" fmla="*/ 28 h 61"/>
              <a:gd name="T24" fmla="*/ 68 w 193"/>
              <a:gd name="T25" fmla="*/ 30 h 61"/>
              <a:gd name="T26" fmla="*/ 78 w 193"/>
              <a:gd name="T27" fmla="*/ 31 h 61"/>
              <a:gd name="T28" fmla="*/ 82 w 193"/>
              <a:gd name="T29" fmla="*/ 33 h 61"/>
              <a:gd name="T30" fmla="*/ 90 w 193"/>
              <a:gd name="T31" fmla="*/ 34 h 61"/>
              <a:gd name="T32" fmla="*/ 95 w 193"/>
              <a:gd name="T33" fmla="*/ 37 h 61"/>
              <a:gd name="T34" fmla="*/ 103 w 193"/>
              <a:gd name="T35" fmla="*/ 38 h 61"/>
              <a:gd name="T36" fmla="*/ 108 w 193"/>
              <a:gd name="T37" fmla="*/ 40 h 61"/>
              <a:gd name="T38" fmla="*/ 116 w 193"/>
              <a:gd name="T39" fmla="*/ 41 h 61"/>
              <a:gd name="T40" fmla="*/ 121 w 193"/>
              <a:gd name="T41" fmla="*/ 44 h 61"/>
              <a:gd name="T42" fmla="*/ 129 w 193"/>
              <a:gd name="T43" fmla="*/ 45 h 61"/>
              <a:gd name="T44" fmla="*/ 134 w 193"/>
              <a:gd name="T45" fmla="*/ 47 h 61"/>
              <a:gd name="T46" fmla="*/ 143 w 193"/>
              <a:gd name="T47" fmla="*/ 48 h 61"/>
              <a:gd name="T48" fmla="*/ 146 w 193"/>
              <a:gd name="T49" fmla="*/ 51 h 61"/>
              <a:gd name="T50" fmla="*/ 156 w 193"/>
              <a:gd name="T51" fmla="*/ 52 h 61"/>
              <a:gd name="T52" fmla="*/ 159 w 193"/>
              <a:gd name="T53" fmla="*/ 54 h 61"/>
              <a:gd name="T54" fmla="*/ 168 w 193"/>
              <a:gd name="T55" fmla="*/ 55 h 61"/>
              <a:gd name="T56" fmla="*/ 173 w 193"/>
              <a:gd name="T57" fmla="*/ 58 h 61"/>
              <a:gd name="T58" fmla="*/ 181 w 193"/>
              <a:gd name="T59" fmla="*/ 59 h 61"/>
              <a:gd name="T60" fmla="*/ 186 w 193"/>
              <a:gd name="T61" fmla="*/ 61 h 61"/>
              <a:gd name="T62" fmla="*/ 192 w 193"/>
              <a:gd name="T63" fmla="*/ 58 h 61"/>
              <a:gd name="T64" fmla="*/ 193 w 193"/>
              <a:gd name="T65" fmla="*/ 52 h 61"/>
              <a:gd name="T66" fmla="*/ 183 w 193"/>
              <a:gd name="T67" fmla="*/ 51 h 61"/>
              <a:gd name="T68" fmla="*/ 180 w 193"/>
              <a:gd name="T69" fmla="*/ 48 h 61"/>
              <a:gd name="T70" fmla="*/ 171 w 193"/>
              <a:gd name="T71" fmla="*/ 47 h 61"/>
              <a:gd name="T72" fmla="*/ 167 w 193"/>
              <a:gd name="T73" fmla="*/ 45 h 61"/>
              <a:gd name="T74" fmla="*/ 158 w 193"/>
              <a:gd name="T75" fmla="*/ 44 h 61"/>
              <a:gd name="T76" fmla="*/ 154 w 193"/>
              <a:gd name="T77" fmla="*/ 41 h 61"/>
              <a:gd name="T78" fmla="*/ 145 w 193"/>
              <a:gd name="T79" fmla="*/ 40 h 61"/>
              <a:gd name="T80" fmla="*/ 142 w 193"/>
              <a:gd name="T81" fmla="*/ 38 h 61"/>
              <a:gd name="T82" fmla="*/ 134 w 193"/>
              <a:gd name="T83" fmla="*/ 37 h 61"/>
              <a:gd name="T84" fmla="*/ 129 w 193"/>
              <a:gd name="T85" fmla="*/ 34 h 61"/>
              <a:gd name="T86" fmla="*/ 121 w 193"/>
              <a:gd name="T87" fmla="*/ 33 h 61"/>
              <a:gd name="T88" fmla="*/ 116 w 193"/>
              <a:gd name="T89" fmla="*/ 31 h 61"/>
              <a:gd name="T90" fmla="*/ 108 w 193"/>
              <a:gd name="T91" fmla="*/ 30 h 61"/>
              <a:gd name="T92" fmla="*/ 103 w 193"/>
              <a:gd name="T93" fmla="*/ 28 h 61"/>
              <a:gd name="T94" fmla="*/ 95 w 193"/>
              <a:gd name="T95" fmla="*/ 26 h 61"/>
              <a:gd name="T96" fmla="*/ 90 w 193"/>
              <a:gd name="T97" fmla="*/ 24 h 61"/>
              <a:gd name="T98" fmla="*/ 82 w 193"/>
              <a:gd name="T99" fmla="*/ 23 h 61"/>
              <a:gd name="T100" fmla="*/ 78 w 193"/>
              <a:gd name="T101" fmla="*/ 21 h 61"/>
              <a:gd name="T102" fmla="*/ 70 w 193"/>
              <a:gd name="T103" fmla="*/ 19 h 61"/>
              <a:gd name="T104" fmla="*/ 65 w 193"/>
              <a:gd name="T105" fmla="*/ 17 h 61"/>
              <a:gd name="T106" fmla="*/ 57 w 193"/>
              <a:gd name="T107" fmla="*/ 16 h 61"/>
              <a:gd name="T108" fmla="*/ 52 w 193"/>
              <a:gd name="T109" fmla="*/ 14 h 61"/>
              <a:gd name="T110" fmla="*/ 44 w 193"/>
              <a:gd name="T111" fmla="*/ 12 h 61"/>
              <a:gd name="T112" fmla="*/ 41 w 193"/>
              <a:gd name="T113" fmla="*/ 10 h 61"/>
              <a:gd name="T114" fmla="*/ 31 w 193"/>
              <a:gd name="T115" fmla="*/ 9 h 61"/>
              <a:gd name="T116" fmla="*/ 28 w 193"/>
              <a:gd name="T117" fmla="*/ 7 h 61"/>
              <a:gd name="T118" fmla="*/ 18 w 193"/>
              <a:gd name="T119" fmla="*/ 5 h 61"/>
              <a:gd name="T120" fmla="*/ 15 w 193"/>
              <a:gd name="T121" fmla="*/ 3 h 61"/>
              <a:gd name="T122" fmla="*/ 6 w 193"/>
              <a:gd name="T123" fmla="*/ 2 h 61"/>
              <a:gd name="T124" fmla="*/ 2 w 193"/>
              <a:gd name="T125" fmla="*/ 0 h 6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93" h="61">
                <a:moveTo>
                  <a:pt x="0" y="0"/>
                </a:moveTo>
                <a:lnTo>
                  <a:pt x="1" y="2"/>
                </a:lnTo>
                <a:lnTo>
                  <a:pt x="2" y="4"/>
                </a:lnTo>
                <a:lnTo>
                  <a:pt x="3" y="4"/>
                </a:lnTo>
                <a:lnTo>
                  <a:pt x="3" y="7"/>
                </a:lnTo>
                <a:lnTo>
                  <a:pt x="4" y="7"/>
                </a:lnTo>
                <a:lnTo>
                  <a:pt x="4" y="9"/>
                </a:lnTo>
                <a:lnTo>
                  <a:pt x="6" y="9"/>
                </a:lnTo>
                <a:lnTo>
                  <a:pt x="6" y="11"/>
                </a:lnTo>
                <a:lnTo>
                  <a:pt x="7" y="11"/>
                </a:lnTo>
                <a:lnTo>
                  <a:pt x="8" y="14"/>
                </a:lnTo>
                <a:lnTo>
                  <a:pt x="13" y="14"/>
                </a:lnTo>
                <a:lnTo>
                  <a:pt x="13" y="15"/>
                </a:lnTo>
                <a:lnTo>
                  <a:pt x="17" y="15"/>
                </a:lnTo>
                <a:lnTo>
                  <a:pt x="17" y="16"/>
                </a:lnTo>
                <a:lnTo>
                  <a:pt x="22" y="16"/>
                </a:lnTo>
                <a:lnTo>
                  <a:pt x="22" y="17"/>
                </a:lnTo>
                <a:lnTo>
                  <a:pt x="25" y="17"/>
                </a:lnTo>
                <a:lnTo>
                  <a:pt x="25" y="18"/>
                </a:lnTo>
                <a:lnTo>
                  <a:pt x="30" y="18"/>
                </a:lnTo>
                <a:lnTo>
                  <a:pt x="30" y="19"/>
                </a:lnTo>
                <a:lnTo>
                  <a:pt x="35" y="19"/>
                </a:lnTo>
                <a:lnTo>
                  <a:pt x="35" y="21"/>
                </a:lnTo>
                <a:lnTo>
                  <a:pt x="38" y="21"/>
                </a:lnTo>
                <a:lnTo>
                  <a:pt x="38" y="22"/>
                </a:lnTo>
                <a:lnTo>
                  <a:pt x="43" y="22"/>
                </a:lnTo>
                <a:lnTo>
                  <a:pt x="43" y="23"/>
                </a:lnTo>
                <a:lnTo>
                  <a:pt x="47" y="23"/>
                </a:lnTo>
                <a:lnTo>
                  <a:pt x="47" y="24"/>
                </a:lnTo>
                <a:lnTo>
                  <a:pt x="52" y="24"/>
                </a:lnTo>
                <a:lnTo>
                  <a:pt x="52" y="25"/>
                </a:lnTo>
                <a:lnTo>
                  <a:pt x="56" y="25"/>
                </a:lnTo>
                <a:lnTo>
                  <a:pt x="56" y="26"/>
                </a:lnTo>
                <a:lnTo>
                  <a:pt x="60" y="26"/>
                </a:lnTo>
                <a:lnTo>
                  <a:pt x="60" y="28"/>
                </a:lnTo>
                <a:lnTo>
                  <a:pt x="65" y="28"/>
                </a:lnTo>
                <a:lnTo>
                  <a:pt x="65" y="29"/>
                </a:lnTo>
                <a:lnTo>
                  <a:pt x="68" y="29"/>
                </a:lnTo>
                <a:lnTo>
                  <a:pt x="68" y="30"/>
                </a:lnTo>
                <a:lnTo>
                  <a:pt x="73" y="30"/>
                </a:lnTo>
                <a:lnTo>
                  <a:pt x="73" y="31"/>
                </a:lnTo>
                <a:lnTo>
                  <a:pt x="78" y="31"/>
                </a:lnTo>
                <a:lnTo>
                  <a:pt x="78" y="32"/>
                </a:lnTo>
                <a:lnTo>
                  <a:pt x="82" y="32"/>
                </a:lnTo>
                <a:lnTo>
                  <a:pt x="82" y="33"/>
                </a:lnTo>
                <a:lnTo>
                  <a:pt x="86" y="33"/>
                </a:lnTo>
                <a:lnTo>
                  <a:pt x="86" y="34"/>
                </a:lnTo>
                <a:lnTo>
                  <a:pt x="90" y="34"/>
                </a:lnTo>
                <a:lnTo>
                  <a:pt x="90" y="36"/>
                </a:lnTo>
                <a:lnTo>
                  <a:pt x="95" y="36"/>
                </a:lnTo>
                <a:lnTo>
                  <a:pt x="95" y="37"/>
                </a:lnTo>
                <a:lnTo>
                  <a:pt x="99" y="37"/>
                </a:lnTo>
                <a:lnTo>
                  <a:pt x="99" y="38"/>
                </a:lnTo>
                <a:lnTo>
                  <a:pt x="103" y="38"/>
                </a:lnTo>
                <a:lnTo>
                  <a:pt x="103" y="39"/>
                </a:lnTo>
                <a:lnTo>
                  <a:pt x="108" y="39"/>
                </a:lnTo>
                <a:lnTo>
                  <a:pt x="108" y="40"/>
                </a:lnTo>
                <a:lnTo>
                  <a:pt x="113" y="40"/>
                </a:lnTo>
                <a:lnTo>
                  <a:pt x="113" y="41"/>
                </a:lnTo>
                <a:lnTo>
                  <a:pt x="116" y="41"/>
                </a:lnTo>
                <a:lnTo>
                  <a:pt x="116" y="43"/>
                </a:lnTo>
                <a:lnTo>
                  <a:pt x="121" y="43"/>
                </a:lnTo>
                <a:lnTo>
                  <a:pt x="121" y="44"/>
                </a:lnTo>
                <a:lnTo>
                  <a:pt x="125" y="44"/>
                </a:lnTo>
                <a:lnTo>
                  <a:pt x="125" y="45"/>
                </a:lnTo>
                <a:lnTo>
                  <a:pt x="129" y="45"/>
                </a:lnTo>
                <a:lnTo>
                  <a:pt x="129" y="46"/>
                </a:lnTo>
                <a:lnTo>
                  <a:pt x="134" y="46"/>
                </a:lnTo>
                <a:lnTo>
                  <a:pt x="134" y="47"/>
                </a:lnTo>
                <a:lnTo>
                  <a:pt x="138" y="47"/>
                </a:lnTo>
                <a:lnTo>
                  <a:pt x="138" y="48"/>
                </a:lnTo>
                <a:lnTo>
                  <a:pt x="143" y="48"/>
                </a:lnTo>
                <a:lnTo>
                  <a:pt x="143" y="50"/>
                </a:lnTo>
                <a:lnTo>
                  <a:pt x="146" y="50"/>
                </a:lnTo>
                <a:lnTo>
                  <a:pt x="146" y="51"/>
                </a:lnTo>
                <a:lnTo>
                  <a:pt x="151" y="51"/>
                </a:lnTo>
                <a:lnTo>
                  <a:pt x="151" y="52"/>
                </a:lnTo>
                <a:lnTo>
                  <a:pt x="156" y="52"/>
                </a:lnTo>
                <a:lnTo>
                  <a:pt x="156" y="53"/>
                </a:lnTo>
                <a:lnTo>
                  <a:pt x="159" y="53"/>
                </a:lnTo>
                <a:lnTo>
                  <a:pt x="159" y="54"/>
                </a:lnTo>
                <a:lnTo>
                  <a:pt x="164" y="54"/>
                </a:lnTo>
                <a:lnTo>
                  <a:pt x="164" y="55"/>
                </a:lnTo>
                <a:lnTo>
                  <a:pt x="168" y="55"/>
                </a:lnTo>
                <a:lnTo>
                  <a:pt x="168" y="57"/>
                </a:lnTo>
                <a:lnTo>
                  <a:pt x="173" y="57"/>
                </a:lnTo>
                <a:lnTo>
                  <a:pt x="173" y="58"/>
                </a:lnTo>
                <a:lnTo>
                  <a:pt x="177" y="58"/>
                </a:lnTo>
                <a:lnTo>
                  <a:pt x="177" y="59"/>
                </a:lnTo>
                <a:lnTo>
                  <a:pt x="181" y="59"/>
                </a:lnTo>
                <a:lnTo>
                  <a:pt x="181" y="60"/>
                </a:lnTo>
                <a:lnTo>
                  <a:pt x="186" y="60"/>
                </a:lnTo>
                <a:lnTo>
                  <a:pt x="186" y="61"/>
                </a:lnTo>
                <a:lnTo>
                  <a:pt x="190" y="61"/>
                </a:lnTo>
                <a:lnTo>
                  <a:pt x="190" y="58"/>
                </a:lnTo>
                <a:lnTo>
                  <a:pt x="192" y="58"/>
                </a:lnTo>
                <a:lnTo>
                  <a:pt x="192" y="53"/>
                </a:lnTo>
                <a:lnTo>
                  <a:pt x="193" y="53"/>
                </a:lnTo>
                <a:lnTo>
                  <a:pt x="193" y="52"/>
                </a:lnTo>
                <a:lnTo>
                  <a:pt x="188" y="52"/>
                </a:lnTo>
                <a:lnTo>
                  <a:pt x="188" y="51"/>
                </a:lnTo>
                <a:lnTo>
                  <a:pt x="183" y="51"/>
                </a:lnTo>
                <a:lnTo>
                  <a:pt x="183" y="50"/>
                </a:lnTo>
                <a:lnTo>
                  <a:pt x="180" y="50"/>
                </a:lnTo>
                <a:lnTo>
                  <a:pt x="180" y="48"/>
                </a:lnTo>
                <a:lnTo>
                  <a:pt x="175" y="48"/>
                </a:lnTo>
                <a:lnTo>
                  <a:pt x="175" y="47"/>
                </a:lnTo>
                <a:lnTo>
                  <a:pt x="171" y="47"/>
                </a:lnTo>
                <a:lnTo>
                  <a:pt x="171" y="46"/>
                </a:lnTo>
                <a:lnTo>
                  <a:pt x="167" y="46"/>
                </a:lnTo>
                <a:lnTo>
                  <a:pt x="167" y="45"/>
                </a:lnTo>
                <a:lnTo>
                  <a:pt x="163" y="45"/>
                </a:lnTo>
                <a:lnTo>
                  <a:pt x="163" y="44"/>
                </a:lnTo>
                <a:lnTo>
                  <a:pt x="158" y="44"/>
                </a:lnTo>
                <a:lnTo>
                  <a:pt x="158" y="43"/>
                </a:lnTo>
                <a:lnTo>
                  <a:pt x="154" y="43"/>
                </a:lnTo>
                <a:lnTo>
                  <a:pt x="154" y="41"/>
                </a:lnTo>
                <a:lnTo>
                  <a:pt x="150" y="41"/>
                </a:lnTo>
                <a:lnTo>
                  <a:pt x="150" y="40"/>
                </a:lnTo>
                <a:lnTo>
                  <a:pt x="145" y="40"/>
                </a:lnTo>
                <a:lnTo>
                  <a:pt x="145" y="39"/>
                </a:lnTo>
                <a:lnTo>
                  <a:pt x="142" y="39"/>
                </a:lnTo>
                <a:lnTo>
                  <a:pt x="142" y="38"/>
                </a:lnTo>
                <a:lnTo>
                  <a:pt x="137" y="38"/>
                </a:lnTo>
                <a:lnTo>
                  <a:pt x="137" y="37"/>
                </a:lnTo>
                <a:lnTo>
                  <a:pt x="134" y="37"/>
                </a:lnTo>
                <a:lnTo>
                  <a:pt x="134" y="36"/>
                </a:lnTo>
                <a:lnTo>
                  <a:pt x="129" y="36"/>
                </a:lnTo>
                <a:lnTo>
                  <a:pt x="129" y="34"/>
                </a:lnTo>
                <a:lnTo>
                  <a:pt x="124" y="34"/>
                </a:lnTo>
                <a:lnTo>
                  <a:pt x="124" y="33"/>
                </a:lnTo>
                <a:lnTo>
                  <a:pt x="121" y="33"/>
                </a:lnTo>
                <a:lnTo>
                  <a:pt x="121" y="32"/>
                </a:lnTo>
                <a:lnTo>
                  <a:pt x="116" y="32"/>
                </a:lnTo>
                <a:lnTo>
                  <a:pt x="116" y="31"/>
                </a:lnTo>
                <a:lnTo>
                  <a:pt x="111" y="31"/>
                </a:lnTo>
                <a:lnTo>
                  <a:pt x="111" y="30"/>
                </a:lnTo>
                <a:lnTo>
                  <a:pt x="108" y="30"/>
                </a:lnTo>
                <a:lnTo>
                  <a:pt x="108" y="29"/>
                </a:lnTo>
                <a:lnTo>
                  <a:pt x="103" y="29"/>
                </a:lnTo>
                <a:lnTo>
                  <a:pt x="103" y="28"/>
                </a:lnTo>
                <a:lnTo>
                  <a:pt x="99" y="28"/>
                </a:lnTo>
                <a:lnTo>
                  <a:pt x="99" y="26"/>
                </a:lnTo>
                <a:lnTo>
                  <a:pt x="95" y="26"/>
                </a:lnTo>
                <a:lnTo>
                  <a:pt x="95" y="25"/>
                </a:lnTo>
                <a:lnTo>
                  <a:pt x="90" y="25"/>
                </a:lnTo>
                <a:lnTo>
                  <a:pt x="90" y="24"/>
                </a:lnTo>
                <a:lnTo>
                  <a:pt x="87" y="24"/>
                </a:lnTo>
                <a:lnTo>
                  <a:pt x="87" y="23"/>
                </a:lnTo>
                <a:lnTo>
                  <a:pt x="82" y="23"/>
                </a:lnTo>
                <a:lnTo>
                  <a:pt x="82" y="22"/>
                </a:lnTo>
                <a:lnTo>
                  <a:pt x="78" y="22"/>
                </a:lnTo>
                <a:lnTo>
                  <a:pt x="78" y="21"/>
                </a:lnTo>
                <a:lnTo>
                  <a:pt x="74" y="21"/>
                </a:lnTo>
                <a:lnTo>
                  <a:pt x="74" y="19"/>
                </a:lnTo>
                <a:lnTo>
                  <a:pt x="70" y="19"/>
                </a:lnTo>
                <a:lnTo>
                  <a:pt x="70" y="18"/>
                </a:lnTo>
                <a:lnTo>
                  <a:pt x="65" y="18"/>
                </a:lnTo>
                <a:lnTo>
                  <a:pt x="65" y="17"/>
                </a:lnTo>
                <a:lnTo>
                  <a:pt x="61" y="17"/>
                </a:lnTo>
                <a:lnTo>
                  <a:pt x="61" y="16"/>
                </a:lnTo>
                <a:lnTo>
                  <a:pt x="57" y="16"/>
                </a:lnTo>
                <a:lnTo>
                  <a:pt x="57" y="15"/>
                </a:lnTo>
                <a:lnTo>
                  <a:pt x="52" y="15"/>
                </a:lnTo>
                <a:lnTo>
                  <a:pt x="52" y="14"/>
                </a:lnTo>
                <a:lnTo>
                  <a:pt x="49" y="14"/>
                </a:lnTo>
                <a:lnTo>
                  <a:pt x="49" y="12"/>
                </a:lnTo>
                <a:lnTo>
                  <a:pt x="44" y="12"/>
                </a:lnTo>
                <a:lnTo>
                  <a:pt x="44" y="11"/>
                </a:lnTo>
                <a:lnTo>
                  <a:pt x="41" y="11"/>
                </a:lnTo>
                <a:lnTo>
                  <a:pt x="41" y="10"/>
                </a:lnTo>
                <a:lnTo>
                  <a:pt x="36" y="10"/>
                </a:lnTo>
                <a:lnTo>
                  <a:pt x="36" y="9"/>
                </a:lnTo>
                <a:lnTo>
                  <a:pt x="31" y="9"/>
                </a:lnTo>
                <a:lnTo>
                  <a:pt x="31" y="8"/>
                </a:lnTo>
                <a:lnTo>
                  <a:pt x="28" y="8"/>
                </a:lnTo>
                <a:lnTo>
                  <a:pt x="28" y="7"/>
                </a:lnTo>
                <a:lnTo>
                  <a:pt x="23" y="7"/>
                </a:lnTo>
                <a:lnTo>
                  <a:pt x="23" y="5"/>
                </a:lnTo>
                <a:lnTo>
                  <a:pt x="18" y="5"/>
                </a:lnTo>
                <a:lnTo>
                  <a:pt x="18" y="4"/>
                </a:lnTo>
                <a:lnTo>
                  <a:pt x="15" y="4"/>
                </a:lnTo>
                <a:lnTo>
                  <a:pt x="15" y="3"/>
                </a:lnTo>
                <a:lnTo>
                  <a:pt x="10" y="3"/>
                </a:lnTo>
                <a:lnTo>
                  <a:pt x="10" y="2"/>
                </a:lnTo>
                <a:lnTo>
                  <a:pt x="6" y="2"/>
                </a:lnTo>
                <a:lnTo>
                  <a:pt x="6" y="1"/>
                </a:lnTo>
                <a:lnTo>
                  <a:pt x="2" y="1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23" name="Freeform 237"/>
          <p:cNvSpPr>
            <a:spLocks/>
          </p:cNvSpPr>
          <p:nvPr/>
        </p:nvSpPr>
        <p:spPr bwMode="auto">
          <a:xfrm>
            <a:off x="3364185" y="4797242"/>
            <a:ext cx="344884" cy="104970"/>
          </a:xfrm>
          <a:custGeom>
            <a:avLst/>
            <a:gdLst>
              <a:gd name="T0" fmla="*/ 0 w 195"/>
              <a:gd name="T1" fmla="*/ 5 h 61"/>
              <a:gd name="T2" fmla="*/ 3 w 195"/>
              <a:gd name="T3" fmla="*/ 10 h 61"/>
              <a:gd name="T4" fmla="*/ 11 w 195"/>
              <a:gd name="T5" fmla="*/ 12 h 61"/>
              <a:gd name="T6" fmla="*/ 19 w 195"/>
              <a:gd name="T7" fmla="*/ 15 h 61"/>
              <a:gd name="T8" fmla="*/ 29 w 195"/>
              <a:gd name="T9" fmla="*/ 17 h 61"/>
              <a:gd name="T10" fmla="*/ 37 w 195"/>
              <a:gd name="T11" fmla="*/ 19 h 61"/>
              <a:gd name="T12" fmla="*/ 45 w 195"/>
              <a:gd name="T13" fmla="*/ 22 h 61"/>
              <a:gd name="T14" fmla="*/ 53 w 195"/>
              <a:gd name="T15" fmla="*/ 24 h 61"/>
              <a:gd name="T16" fmla="*/ 62 w 195"/>
              <a:gd name="T17" fmla="*/ 26 h 61"/>
              <a:gd name="T18" fmla="*/ 71 w 195"/>
              <a:gd name="T19" fmla="*/ 29 h 61"/>
              <a:gd name="T20" fmla="*/ 79 w 195"/>
              <a:gd name="T21" fmla="*/ 31 h 61"/>
              <a:gd name="T22" fmla="*/ 88 w 195"/>
              <a:gd name="T23" fmla="*/ 33 h 61"/>
              <a:gd name="T24" fmla="*/ 96 w 195"/>
              <a:gd name="T25" fmla="*/ 36 h 61"/>
              <a:gd name="T26" fmla="*/ 104 w 195"/>
              <a:gd name="T27" fmla="*/ 38 h 61"/>
              <a:gd name="T28" fmla="*/ 112 w 195"/>
              <a:gd name="T29" fmla="*/ 40 h 61"/>
              <a:gd name="T30" fmla="*/ 122 w 195"/>
              <a:gd name="T31" fmla="*/ 43 h 61"/>
              <a:gd name="T32" fmla="*/ 130 w 195"/>
              <a:gd name="T33" fmla="*/ 45 h 61"/>
              <a:gd name="T34" fmla="*/ 138 w 195"/>
              <a:gd name="T35" fmla="*/ 47 h 61"/>
              <a:gd name="T36" fmla="*/ 146 w 195"/>
              <a:gd name="T37" fmla="*/ 50 h 61"/>
              <a:gd name="T38" fmla="*/ 155 w 195"/>
              <a:gd name="T39" fmla="*/ 52 h 61"/>
              <a:gd name="T40" fmla="*/ 164 w 195"/>
              <a:gd name="T41" fmla="*/ 54 h 61"/>
              <a:gd name="T42" fmla="*/ 172 w 195"/>
              <a:gd name="T43" fmla="*/ 57 h 61"/>
              <a:gd name="T44" fmla="*/ 181 w 195"/>
              <a:gd name="T45" fmla="*/ 59 h 61"/>
              <a:gd name="T46" fmla="*/ 189 w 195"/>
              <a:gd name="T47" fmla="*/ 61 h 61"/>
              <a:gd name="T48" fmla="*/ 194 w 195"/>
              <a:gd name="T49" fmla="*/ 57 h 61"/>
              <a:gd name="T50" fmla="*/ 191 w 195"/>
              <a:gd name="T51" fmla="*/ 51 h 61"/>
              <a:gd name="T52" fmla="*/ 183 w 195"/>
              <a:gd name="T53" fmla="*/ 48 h 61"/>
              <a:gd name="T54" fmla="*/ 174 w 195"/>
              <a:gd name="T55" fmla="*/ 46 h 61"/>
              <a:gd name="T56" fmla="*/ 166 w 195"/>
              <a:gd name="T57" fmla="*/ 44 h 61"/>
              <a:gd name="T58" fmla="*/ 158 w 195"/>
              <a:gd name="T59" fmla="*/ 41 h 61"/>
              <a:gd name="T60" fmla="*/ 148 w 195"/>
              <a:gd name="T61" fmla="*/ 39 h 61"/>
              <a:gd name="T62" fmla="*/ 140 w 195"/>
              <a:gd name="T63" fmla="*/ 37 h 61"/>
              <a:gd name="T64" fmla="*/ 132 w 195"/>
              <a:gd name="T65" fmla="*/ 35 h 61"/>
              <a:gd name="T66" fmla="*/ 124 w 195"/>
              <a:gd name="T67" fmla="*/ 32 h 61"/>
              <a:gd name="T68" fmla="*/ 115 w 195"/>
              <a:gd name="T69" fmla="*/ 30 h 61"/>
              <a:gd name="T70" fmla="*/ 107 w 195"/>
              <a:gd name="T71" fmla="*/ 28 h 61"/>
              <a:gd name="T72" fmla="*/ 98 w 195"/>
              <a:gd name="T73" fmla="*/ 25 h 61"/>
              <a:gd name="T74" fmla="*/ 90 w 195"/>
              <a:gd name="T75" fmla="*/ 23 h 61"/>
              <a:gd name="T76" fmla="*/ 81 w 195"/>
              <a:gd name="T77" fmla="*/ 21 h 61"/>
              <a:gd name="T78" fmla="*/ 73 w 195"/>
              <a:gd name="T79" fmla="*/ 18 h 61"/>
              <a:gd name="T80" fmla="*/ 65 w 195"/>
              <a:gd name="T81" fmla="*/ 16 h 61"/>
              <a:gd name="T82" fmla="*/ 55 w 195"/>
              <a:gd name="T83" fmla="*/ 14 h 61"/>
              <a:gd name="T84" fmla="*/ 47 w 195"/>
              <a:gd name="T85" fmla="*/ 11 h 61"/>
              <a:gd name="T86" fmla="*/ 39 w 195"/>
              <a:gd name="T87" fmla="*/ 9 h 61"/>
              <a:gd name="T88" fmla="*/ 31 w 195"/>
              <a:gd name="T89" fmla="*/ 7 h 61"/>
              <a:gd name="T90" fmla="*/ 22 w 195"/>
              <a:gd name="T91" fmla="*/ 4 h 61"/>
              <a:gd name="T92" fmla="*/ 14 w 195"/>
              <a:gd name="T93" fmla="*/ 2 h 61"/>
              <a:gd name="T94" fmla="*/ 5 w 195"/>
              <a:gd name="T95" fmla="*/ 0 h 61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95" h="61">
                <a:moveTo>
                  <a:pt x="1" y="0"/>
                </a:moveTo>
                <a:lnTo>
                  <a:pt x="1" y="2"/>
                </a:lnTo>
                <a:lnTo>
                  <a:pt x="0" y="2"/>
                </a:lnTo>
                <a:lnTo>
                  <a:pt x="0" y="5"/>
                </a:lnTo>
                <a:lnTo>
                  <a:pt x="1" y="5"/>
                </a:lnTo>
                <a:lnTo>
                  <a:pt x="1" y="8"/>
                </a:lnTo>
                <a:lnTo>
                  <a:pt x="2" y="8"/>
                </a:lnTo>
                <a:lnTo>
                  <a:pt x="3" y="10"/>
                </a:lnTo>
                <a:lnTo>
                  <a:pt x="7" y="10"/>
                </a:lnTo>
                <a:lnTo>
                  <a:pt x="7" y="11"/>
                </a:lnTo>
                <a:lnTo>
                  <a:pt x="11" y="11"/>
                </a:lnTo>
                <a:lnTo>
                  <a:pt x="11" y="12"/>
                </a:lnTo>
                <a:lnTo>
                  <a:pt x="16" y="12"/>
                </a:lnTo>
                <a:lnTo>
                  <a:pt x="16" y="14"/>
                </a:lnTo>
                <a:lnTo>
                  <a:pt x="19" y="14"/>
                </a:lnTo>
                <a:lnTo>
                  <a:pt x="19" y="15"/>
                </a:lnTo>
                <a:lnTo>
                  <a:pt x="24" y="15"/>
                </a:lnTo>
                <a:lnTo>
                  <a:pt x="24" y="16"/>
                </a:lnTo>
                <a:lnTo>
                  <a:pt x="29" y="16"/>
                </a:lnTo>
                <a:lnTo>
                  <a:pt x="29" y="17"/>
                </a:lnTo>
                <a:lnTo>
                  <a:pt x="32" y="17"/>
                </a:lnTo>
                <a:lnTo>
                  <a:pt x="32" y="18"/>
                </a:lnTo>
                <a:lnTo>
                  <a:pt x="37" y="18"/>
                </a:lnTo>
                <a:lnTo>
                  <a:pt x="37" y="19"/>
                </a:lnTo>
                <a:lnTo>
                  <a:pt x="42" y="19"/>
                </a:lnTo>
                <a:lnTo>
                  <a:pt x="42" y="21"/>
                </a:lnTo>
                <a:lnTo>
                  <a:pt x="45" y="21"/>
                </a:lnTo>
                <a:lnTo>
                  <a:pt x="45" y="22"/>
                </a:lnTo>
                <a:lnTo>
                  <a:pt x="50" y="22"/>
                </a:lnTo>
                <a:lnTo>
                  <a:pt x="50" y="23"/>
                </a:lnTo>
                <a:lnTo>
                  <a:pt x="53" y="23"/>
                </a:lnTo>
                <a:lnTo>
                  <a:pt x="53" y="24"/>
                </a:lnTo>
                <a:lnTo>
                  <a:pt x="58" y="24"/>
                </a:lnTo>
                <a:lnTo>
                  <a:pt x="58" y="25"/>
                </a:lnTo>
                <a:lnTo>
                  <a:pt x="62" y="25"/>
                </a:lnTo>
                <a:lnTo>
                  <a:pt x="62" y="26"/>
                </a:lnTo>
                <a:lnTo>
                  <a:pt x="66" y="26"/>
                </a:lnTo>
                <a:lnTo>
                  <a:pt x="66" y="28"/>
                </a:lnTo>
                <a:lnTo>
                  <a:pt x="71" y="28"/>
                </a:lnTo>
                <a:lnTo>
                  <a:pt x="71" y="29"/>
                </a:lnTo>
                <a:lnTo>
                  <a:pt x="75" y="29"/>
                </a:lnTo>
                <a:lnTo>
                  <a:pt x="75" y="30"/>
                </a:lnTo>
                <a:lnTo>
                  <a:pt x="79" y="30"/>
                </a:lnTo>
                <a:lnTo>
                  <a:pt x="79" y="31"/>
                </a:lnTo>
                <a:lnTo>
                  <a:pt x="83" y="31"/>
                </a:lnTo>
                <a:lnTo>
                  <a:pt x="83" y="32"/>
                </a:lnTo>
                <a:lnTo>
                  <a:pt x="88" y="32"/>
                </a:lnTo>
                <a:lnTo>
                  <a:pt x="88" y="33"/>
                </a:lnTo>
                <a:lnTo>
                  <a:pt x="91" y="33"/>
                </a:lnTo>
                <a:lnTo>
                  <a:pt x="91" y="35"/>
                </a:lnTo>
                <a:lnTo>
                  <a:pt x="96" y="35"/>
                </a:lnTo>
                <a:lnTo>
                  <a:pt x="96" y="36"/>
                </a:lnTo>
                <a:lnTo>
                  <a:pt x="100" y="36"/>
                </a:lnTo>
                <a:lnTo>
                  <a:pt x="100" y="37"/>
                </a:lnTo>
                <a:lnTo>
                  <a:pt x="104" y="37"/>
                </a:lnTo>
                <a:lnTo>
                  <a:pt x="104" y="38"/>
                </a:lnTo>
                <a:lnTo>
                  <a:pt x="109" y="38"/>
                </a:lnTo>
                <a:lnTo>
                  <a:pt x="109" y="39"/>
                </a:lnTo>
                <a:lnTo>
                  <a:pt x="112" y="39"/>
                </a:lnTo>
                <a:lnTo>
                  <a:pt x="112" y="40"/>
                </a:lnTo>
                <a:lnTo>
                  <a:pt x="117" y="40"/>
                </a:lnTo>
                <a:lnTo>
                  <a:pt x="117" y="41"/>
                </a:lnTo>
                <a:lnTo>
                  <a:pt x="122" y="41"/>
                </a:lnTo>
                <a:lnTo>
                  <a:pt x="122" y="43"/>
                </a:lnTo>
                <a:lnTo>
                  <a:pt x="125" y="43"/>
                </a:lnTo>
                <a:lnTo>
                  <a:pt x="125" y="44"/>
                </a:lnTo>
                <a:lnTo>
                  <a:pt x="130" y="44"/>
                </a:lnTo>
                <a:lnTo>
                  <a:pt x="130" y="45"/>
                </a:lnTo>
                <a:lnTo>
                  <a:pt x="135" y="45"/>
                </a:lnTo>
                <a:lnTo>
                  <a:pt x="135" y="46"/>
                </a:lnTo>
                <a:lnTo>
                  <a:pt x="138" y="46"/>
                </a:lnTo>
                <a:lnTo>
                  <a:pt x="138" y="47"/>
                </a:lnTo>
                <a:lnTo>
                  <a:pt x="143" y="47"/>
                </a:lnTo>
                <a:lnTo>
                  <a:pt x="143" y="48"/>
                </a:lnTo>
                <a:lnTo>
                  <a:pt x="146" y="48"/>
                </a:lnTo>
                <a:lnTo>
                  <a:pt x="146" y="50"/>
                </a:lnTo>
                <a:lnTo>
                  <a:pt x="151" y="50"/>
                </a:lnTo>
                <a:lnTo>
                  <a:pt x="151" y="51"/>
                </a:lnTo>
                <a:lnTo>
                  <a:pt x="155" y="51"/>
                </a:lnTo>
                <a:lnTo>
                  <a:pt x="155" y="52"/>
                </a:lnTo>
                <a:lnTo>
                  <a:pt x="159" y="52"/>
                </a:lnTo>
                <a:lnTo>
                  <a:pt x="159" y="53"/>
                </a:lnTo>
                <a:lnTo>
                  <a:pt x="164" y="53"/>
                </a:lnTo>
                <a:lnTo>
                  <a:pt x="164" y="54"/>
                </a:lnTo>
                <a:lnTo>
                  <a:pt x="168" y="54"/>
                </a:lnTo>
                <a:lnTo>
                  <a:pt x="168" y="55"/>
                </a:lnTo>
                <a:lnTo>
                  <a:pt x="172" y="55"/>
                </a:lnTo>
                <a:lnTo>
                  <a:pt x="172" y="57"/>
                </a:lnTo>
                <a:lnTo>
                  <a:pt x="176" y="57"/>
                </a:lnTo>
                <a:lnTo>
                  <a:pt x="176" y="58"/>
                </a:lnTo>
                <a:lnTo>
                  <a:pt x="181" y="58"/>
                </a:lnTo>
                <a:lnTo>
                  <a:pt x="181" y="59"/>
                </a:lnTo>
                <a:lnTo>
                  <a:pt x="184" y="59"/>
                </a:lnTo>
                <a:lnTo>
                  <a:pt x="184" y="60"/>
                </a:lnTo>
                <a:lnTo>
                  <a:pt x="189" y="60"/>
                </a:lnTo>
                <a:lnTo>
                  <a:pt x="189" y="61"/>
                </a:lnTo>
                <a:lnTo>
                  <a:pt x="193" y="61"/>
                </a:lnTo>
                <a:lnTo>
                  <a:pt x="193" y="60"/>
                </a:lnTo>
                <a:lnTo>
                  <a:pt x="194" y="60"/>
                </a:lnTo>
                <a:lnTo>
                  <a:pt x="194" y="57"/>
                </a:lnTo>
                <a:lnTo>
                  <a:pt x="195" y="57"/>
                </a:lnTo>
                <a:lnTo>
                  <a:pt x="195" y="52"/>
                </a:lnTo>
                <a:lnTo>
                  <a:pt x="191" y="52"/>
                </a:lnTo>
                <a:lnTo>
                  <a:pt x="191" y="51"/>
                </a:lnTo>
                <a:lnTo>
                  <a:pt x="187" y="51"/>
                </a:lnTo>
                <a:lnTo>
                  <a:pt x="187" y="50"/>
                </a:lnTo>
                <a:lnTo>
                  <a:pt x="183" y="50"/>
                </a:lnTo>
                <a:lnTo>
                  <a:pt x="183" y="48"/>
                </a:lnTo>
                <a:lnTo>
                  <a:pt x="179" y="48"/>
                </a:lnTo>
                <a:lnTo>
                  <a:pt x="179" y="47"/>
                </a:lnTo>
                <a:lnTo>
                  <a:pt x="174" y="47"/>
                </a:lnTo>
                <a:lnTo>
                  <a:pt x="174" y="46"/>
                </a:lnTo>
                <a:lnTo>
                  <a:pt x="171" y="46"/>
                </a:lnTo>
                <a:lnTo>
                  <a:pt x="171" y="45"/>
                </a:lnTo>
                <a:lnTo>
                  <a:pt x="166" y="45"/>
                </a:lnTo>
                <a:lnTo>
                  <a:pt x="166" y="44"/>
                </a:lnTo>
                <a:lnTo>
                  <a:pt x="161" y="44"/>
                </a:lnTo>
                <a:lnTo>
                  <a:pt x="161" y="43"/>
                </a:lnTo>
                <a:lnTo>
                  <a:pt x="158" y="43"/>
                </a:lnTo>
                <a:lnTo>
                  <a:pt x="158" y="41"/>
                </a:lnTo>
                <a:lnTo>
                  <a:pt x="153" y="41"/>
                </a:lnTo>
                <a:lnTo>
                  <a:pt x="153" y="40"/>
                </a:lnTo>
                <a:lnTo>
                  <a:pt x="148" y="40"/>
                </a:lnTo>
                <a:lnTo>
                  <a:pt x="148" y="39"/>
                </a:lnTo>
                <a:lnTo>
                  <a:pt x="145" y="39"/>
                </a:lnTo>
                <a:lnTo>
                  <a:pt x="145" y="38"/>
                </a:lnTo>
                <a:lnTo>
                  <a:pt x="140" y="38"/>
                </a:lnTo>
                <a:lnTo>
                  <a:pt x="140" y="37"/>
                </a:lnTo>
                <a:lnTo>
                  <a:pt x="137" y="37"/>
                </a:lnTo>
                <a:lnTo>
                  <a:pt x="137" y="36"/>
                </a:lnTo>
                <a:lnTo>
                  <a:pt x="132" y="36"/>
                </a:lnTo>
                <a:lnTo>
                  <a:pt x="132" y="35"/>
                </a:lnTo>
                <a:lnTo>
                  <a:pt x="128" y="35"/>
                </a:lnTo>
                <a:lnTo>
                  <a:pt x="128" y="33"/>
                </a:lnTo>
                <a:lnTo>
                  <a:pt x="124" y="33"/>
                </a:lnTo>
                <a:lnTo>
                  <a:pt x="124" y="32"/>
                </a:lnTo>
                <a:lnTo>
                  <a:pt x="119" y="32"/>
                </a:lnTo>
                <a:lnTo>
                  <a:pt x="119" y="31"/>
                </a:lnTo>
                <a:lnTo>
                  <a:pt x="115" y="31"/>
                </a:lnTo>
                <a:lnTo>
                  <a:pt x="115" y="30"/>
                </a:lnTo>
                <a:lnTo>
                  <a:pt x="111" y="30"/>
                </a:lnTo>
                <a:lnTo>
                  <a:pt x="111" y="29"/>
                </a:lnTo>
                <a:lnTo>
                  <a:pt x="107" y="29"/>
                </a:lnTo>
                <a:lnTo>
                  <a:pt x="107" y="28"/>
                </a:lnTo>
                <a:lnTo>
                  <a:pt x="102" y="28"/>
                </a:lnTo>
                <a:lnTo>
                  <a:pt x="102" y="26"/>
                </a:lnTo>
                <a:lnTo>
                  <a:pt x="98" y="26"/>
                </a:lnTo>
                <a:lnTo>
                  <a:pt x="98" y="25"/>
                </a:lnTo>
                <a:lnTo>
                  <a:pt x="94" y="25"/>
                </a:lnTo>
                <a:lnTo>
                  <a:pt x="94" y="24"/>
                </a:lnTo>
                <a:lnTo>
                  <a:pt x="90" y="24"/>
                </a:lnTo>
                <a:lnTo>
                  <a:pt x="90" y="23"/>
                </a:lnTo>
                <a:lnTo>
                  <a:pt x="86" y="23"/>
                </a:lnTo>
                <a:lnTo>
                  <a:pt x="86" y="22"/>
                </a:lnTo>
                <a:lnTo>
                  <a:pt x="81" y="22"/>
                </a:lnTo>
                <a:lnTo>
                  <a:pt x="81" y="21"/>
                </a:lnTo>
                <a:lnTo>
                  <a:pt x="78" y="21"/>
                </a:lnTo>
                <a:lnTo>
                  <a:pt x="78" y="19"/>
                </a:lnTo>
                <a:lnTo>
                  <a:pt x="73" y="19"/>
                </a:lnTo>
                <a:lnTo>
                  <a:pt x="73" y="18"/>
                </a:lnTo>
                <a:lnTo>
                  <a:pt x="68" y="18"/>
                </a:lnTo>
                <a:lnTo>
                  <a:pt x="68" y="17"/>
                </a:lnTo>
                <a:lnTo>
                  <a:pt x="65" y="17"/>
                </a:lnTo>
                <a:lnTo>
                  <a:pt x="65" y="16"/>
                </a:lnTo>
                <a:lnTo>
                  <a:pt x="60" y="16"/>
                </a:lnTo>
                <a:lnTo>
                  <a:pt x="60" y="15"/>
                </a:lnTo>
                <a:lnTo>
                  <a:pt x="55" y="15"/>
                </a:lnTo>
                <a:lnTo>
                  <a:pt x="55" y="14"/>
                </a:lnTo>
                <a:lnTo>
                  <a:pt x="52" y="14"/>
                </a:lnTo>
                <a:lnTo>
                  <a:pt x="52" y="12"/>
                </a:lnTo>
                <a:lnTo>
                  <a:pt x="47" y="12"/>
                </a:lnTo>
                <a:lnTo>
                  <a:pt x="47" y="11"/>
                </a:lnTo>
                <a:lnTo>
                  <a:pt x="44" y="11"/>
                </a:lnTo>
                <a:lnTo>
                  <a:pt x="44" y="10"/>
                </a:lnTo>
                <a:lnTo>
                  <a:pt x="39" y="10"/>
                </a:lnTo>
                <a:lnTo>
                  <a:pt x="39" y="9"/>
                </a:lnTo>
                <a:lnTo>
                  <a:pt x="35" y="9"/>
                </a:lnTo>
                <a:lnTo>
                  <a:pt x="35" y="8"/>
                </a:lnTo>
                <a:lnTo>
                  <a:pt x="31" y="8"/>
                </a:lnTo>
                <a:lnTo>
                  <a:pt x="31" y="7"/>
                </a:lnTo>
                <a:lnTo>
                  <a:pt x="26" y="7"/>
                </a:lnTo>
                <a:lnTo>
                  <a:pt x="26" y="5"/>
                </a:lnTo>
                <a:lnTo>
                  <a:pt x="22" y="5"/>
                </a:lnTo>
                <a:lnTo>
                  <a:pt x="22" y="4"/>
                </a:lnTo>
                <a:lnTo>
                  <a:pt x="18" y="4"/>
                </a:lnTo>
                <a:lnTo>
                  <a:pt x="18" y="3"/>
                </a:lnTo>
                <a:lnTo>
                  <a:pt x="14" y="3"/>
                </a:lnTo>
                <a:lnTo>
                  <a:pt x="14" y="2"/>
                </a:lnTo>
                <a:lnTo>
                  <a:pt x="9" y="2"/>
                </a:lnTo>
                <a:lnTo>
                  <a:pt x="9" y="1"/>
                </a:lnTo>
                <a:lnTo>
                  <a:pt x="5" y="1"/>
                </a:lnTo>
                <a:lnTo>
                  <a:pt x="5" y="0"/>
                </a:lnTo>
                <a:lnTo>
                  <a:pt x="1" y="0"/>
                </a:lnTo>
                <a:close/>
              </a:path>
            </a:pathLst>
          </a:custGeom>
          <a:solidFill>
            <a:srgbClr val="FFE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24" name="Freeform 238"/>
          <p:cNvSpPr>
            <a:spLocks/>
          </p:cNvSpPr>
          <p:nvPr/>
        </p:nvSpPr>
        <p:spPr bwMode="auto">
          <a:xfrm>
            <a:off x="3365954" y="4786917"/>
            <a:ext cx="344884" cy="103249"/>
          </a:xfrm>
          <a:custGeom>
            <a:avLst/>
            <a:gdLst>
              <a:gd name="T0" fmla="*/ 0 w 195"/>
              <a:gd name="T1" fmla="*/ 3 h 60"/>
              <a:gd name="T2" fmla="*/ 4 w 195"/>
              <a:gd name="T3" fmla="*/ 9 h 60"/>
              <a:gd name="T4" fmla="*/ 13 w 195"/>
              <a:gd name="T5" fmla="*/ 10 h 60"/>
              <a:gd name="T6" fmla="*/ 17 w 195"/>
              <a:gd name="T7" fmla="*/ 13 h 60"/>
              <a:gd name="T8" fmla="*/ 25 w 195"/>
              <a:gd name="T9" fmla="*/ 14 h 60"/>
              <a:gd name="T10" fmla="*/ 30 w 195"/>
              <a:gd name="T11" fmla="*/ 16 h 60"/>
              <a:gd name="T12" fmla="*/ 38 w 195"/>
              <a:gd name="T13" fmla="*/ 17 h 60"/>
              <a:gd name="T14" fmla="*/ 43 w 195"/>
              <a:gd name="T15" fmla="*/ 20 h 60"/>
              <a:gd name="T16" fmla="*/ 51 w 195"/>
              <a:gd name="T17" fmla="*/ 21 h 60"/>
              <a:gd name="T18" fmla="*/ 54 w 195"/>
              <a:gd name="T19" fmla="*/ 23 h 60"/>
              <a:gd name="T20" fmla="*/ 64 w 195"/>
              <a:gd name="T21" fmla="*/ 24 h 60"/>
              <a:gd name="T22" fmla="*/ 67 w 195"/>
              <a:gd name="T23" fmla="*/ 27 h 60"/>
              <a:gd name="T24" fmla="*/ 77 w 195"/>
              <a:gd name="T25" fmla="*/ 28 h 60"/>
              <a:gd name="T26" fmla="*/ 80 w 195"/>
              <a:gd name="T27" fmla="*/ 30 h 60"/>
              <a:gd name="T28" fmla="*/ 89 w 195"/>
              <a:gd name="T29" fmla="*/ 31 h 60"/>
              <a:gd name="T30" fmla="*/ 93 w 195"/>
              <a:gd name="T31" fmla="*/ 34 h 60"/>
              <a:gd name="T32" fmla="*/ 101 w 195"/>
              <a:gd name="T33" fmla="*/ 35 h 60"/>
              <a:gd name="T34" fmla="*/ 106 w 195"/>
              <a:gd name="T35" fmla="*/ 37 h 60"/>
              <a:gd name="T36" fmla="*/ 114 w 195"/>
              <a:gd name="T37" fmla="*/ 38 h 60"/>
              <a:gd name="T38" fmla="*/ 118 w 195"/>
              <a:gd name="T39" fmla="*/ 41 h 60"/>
              <a:gd name="T40" fmla="*/ 127 w 195"/>
              <a:gd name="T41" fmla="*/ 42 h 60"/>
              <a:gd name="T42" fmla="*/ 131 w 195"/>
              <a:gd name="T43" fmla="*/ 44 h 60"/>
              <a:gd name="T44" fmla="*/ 139 w 195"/>
              <a:gd name="T45" fmla="*/ 45 h 60"/>
              <a:gd name="T46" fmla="*/ 144 w 195"/>
              <a:gd name="T47" fmla="*/ 47 h 60"/>
              <a:gd name="T48" fmla="*/ 152 w 195"/>
              <a:gd name="T49" fmla="*/ 49 h 60"/>
              <a:gd name="T50" fmla="*/ 157 w 195"/>
              <a:gd name="T51" fmla="*/ 51 h 60"/>
              <a:gd name="T52" fmla="*/ 165 w 195"/>
              <a:gd name="T53" fmla="*/ 52 h 60"/>
              <a:gd name="T54" fmla="*/ 170 w 195"/>
              <a:gd name="T55" fmla="*/ 54 h 60"/>
              <a:gd name="T56" fmla="*/ 178 w 195"/>
              <a:gd name="T57" fmla="*/ 56 h 60"/>
              <a:gd name="T58" fmla="*/ 182 w 195"/>
              <a:gd name="T59" fmla="*/ 58 h 60"/>
              <a:gd name="T60" fmla="*/ 190 w 195"/>
              <a:gd name="T61" fmla="*/ 59 h 60"/>
              <a:gd name="T62" fmla="*/ 194 w 195"/>
              <a:gd name="T63" fmla="*/ 58 h 60"/>
              <a:gd name="T64" fmla="*/ 194 w 195"/>
              <a:gd name="T65" fmla="*/ 52 h 60"/>
              <a:gd name="T66" fmla="*/ 188 w 195"/>
              <a:gd name="T67" fmla="*/ 49 h 60"/>
              <a:gd name="T68" fmla="*/ 180 w 195"/>
              <a:gd name="T69" fmla="*/ 47 h 60"/>
              <a:gd name="T70" fmla="*/ 175 w 195"/>
              <a:gd name="T71" fmla="*/ 45 h 60"/>
              <a:gd name="T72" fmla="*/ 166 w 195"/>
              <a:gd name="T73" fmla="*/ 44 h 60"/>
              <a:gd name="T74" fmla="*/ 163 w 195"/>
              <a:gd name="T75" fmla="*/ 42 h 60"/>
              <a:gd name="T76" fmla="*/ 153 w 195"/>
              <a:gd name="T77" fmla="*/ 41 h 60"/>
              <a:gd name="T78" fmla="*/ 149 w 195"/>
              <a:gd name="T79" fmla="*/ 38 h 60"/>
              <a:gd name="T80" fmla="*/ 140 w 195"/>
              <a:gd name="T81" fmla="*/ 37 h 60"/>
              <a:gd name="T82" fmla="*/ 136 w 195"/>
              <a:gd name="T83" fmla="*/ 35 h 60"/>
              <a:gd name="T84" fmla="*/ 128 w 195"/>
              <a:gd name="T85" fmla="*/ 34 h 60"/>
              <a:gd name="T86" fmla="*/ 123 w 195"/>
              <a:gd name="T87" fmla="*/ 31 h 60"/>
              <a:gd name="T88" fmla="*/ 114 w 195"/>
              <a:gd name="T89" fmla="*/ 30 h 60"/>
              <a:gd name="T90" fmla="*/ 110 w 195"/>
              <a:gd name="T91" fmla="*/ 28 h 60"/>
              <a:gd name="T92" fmla="*/ 101 w 195"/>
              <a:gd name="T93" fmla="*/ 27 h 60"/>
              <a:gd name="T94" fmla="*/ 97 w 195"/>
              <a:gd name="T95" fmla="*/ 24 h 60"/>
              <a:gd name="T96" fmla="*/ 88 w 195"/>
              <a:gd name="T97" fmla="*/ 23 h 60"/>
              <a:gd name="T98" fmla="*/ 84 w 195"/>
              <a:gd name="T99" fmla="*/ 21 h 60"/>
              <a:gd name="T100" fmla="*/ 75 w 195"/>
              <a:gd name="T101" fmla="*/ 20 h 60"/>
              <a:gd name="T102" fmla="*/ 71 w 195"/>
              <a:gd name="T103" fmla="*/ 17 h 60"/>
              <a:gd name="T104" fmla="*/ 63 w 195"/>
              <a:gd name="T105" fmla="*/ 16 h 60"/>
              <a:gd name="T106" fmla="*/ 58 w 195"/>
              <a:gd name="T107" fmla="*/ 14 h 60"/>
              <a:gd name="T108" fmla="*/ 49 w 195"/>
              <a:gd name="T109" fmla="*/ 13 h 60"/>
              <a:gd name="T110" fmla="*/ 45 w 195"/>
              <a:gd name="T111" fmla="*/ 10 h 60"/>
              <a:gd name="T112" fmla="*/ 36 w 195"/>
              <a:gd name="T113" fmla="*/ 9 h 60"/>
              <a:gd name="T114" fmla="*/ 31 w 195"/>
              <a:gd name="T115" fmla="*/ 7 h 60"/>
              <a:gd name="T116" fmla="*/ 23 w 195"/>
              <a:gd name="T117" fmla="*/ 6 h 60"/>
              <a:gd name="T118" fmla="*/ 18 w 195"/>
              <a:gd name="T119" fmla="*/ 3 h 60"/>
              <a:gd name="T120" fmla="*/ 10 w 195"/>
              <a:gd name="T121" fmla="*/ 2 h 60"/>
              <a:gd name="T122" fmla="*/ 6 w 195"/>
              <a:gd name="T123" fmla="*/ 0 h 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5" h="60">
                <a:moveTo>
                  <a:pt x="1" y="0"/>
                </a:moveTo>
                <a:lnTo>
                  <a:pt x="1" y="3"/>
                </a:lnTo>
                <a:lnTo>
                  <a:pt x="0" y="3"/>
                </a:lnTo>
                <a:lnTo>
                  <a:pt x="0" y="8"/>
                </a:lnTo>
                <a:lnTo>
                  <a:pt x="4" y="8"/>
                </a:lnTo>
                <a:lnTo>
                  <a:pt x="4" y="9"/>
                </a:lnTo>
                <a:lnTo>
                  <a:pt x="8" y="9"/>
                </a:lnTo>
                <a:lnTo>
                  <a:pt x="8" y="10"/>
                </a:lnTo>
                <a:lnTo>
                  <a:pt x="13" y="10"/>
                </a:lnTo>
                <a:lnTo>
                  <a:pt x="13" y="11"/>
                </a:lnTo>
                <a:lnTo>
                  <a:pt x="17" y="11"/>
                </a:lnTo>
                <a:lnTo>
                  <a:pt x="17" y="13"/>
                </a:lnTo>
                <a:lnTo>
                  <a:pt x="21" y="13"/>
                </a:lnTo>
                <a:lnTo>
                  <a:pt x="21" y="14"/>
                </a:lnTo>
                <a:lnTo>
                  <a:pt x="25" y="14"/>
                </a:lnTo>
                <a:lnTo>
                  <a:pt x="25" y="15"/>
                </a:lnTo>
                <a:lnTo>
                  <a:pt x="30" y="15"/>
                </a:lnTo>
                <a:lnTo>
                  <a:pt x="30" y="16"/>
                </a:lnTo>
                <a:lnTo>
                  <a:pt x="34" y="16"/>
                </a:lnTo>
                <a:lnTo>
                  <a:pt x="34" y="17"/>
                </a:lnTo>
                <a:lnTo>
                  <a:pt x="38" y="17"/>
                </a:lnTo>
                <a:lnTo>
                  <a:pt x="38" y="18"/>
                </a:lnTo>
                <a:lnTo>
                  <a:pt x="43" y="18"/>
                </a:lnTo>
                <a:lnTo>
                  <a:pt x="43" y="20"/>
                </a:lnTo>
                <a:lnTo>
                  <a:pt x="46" y="20"/>
                </a:lnTo>
                <a:lnTo>
                  <a:pt x="46" y="21"/>
                </a:lnTo>
                <a:lnTo>
                  <a:pt x="51" y="21"/>
                </a:lnTo>
                <a:lnTo>
                  <a:pt x="51" y="22"/>
                </a:lnTo>
                <a:lnTo>
                  <a:pt x="54" y="22"/>
                </a:lnTo>
                <a:lnTo>
                  <a:pt x="54" y="23"/>
                </a:lnTo>
                <a:lnTo>
                  <a:pt x="59" y="23"/>
                </a:lnTo>
                <a:lnTo>
                  <a:pt x="59" y="24"/>
                </a:lnTo>
                <a:lnTo>
                  <a:pt x="64" y="24"/>
                </a:lnTo>
                <a:lnTo>
                  <a:pt x="64" y="25"/>
                </a:lnTo>
                <a:lnTo>
                  <a:pt x="67" y="25"/>
                </a:lnTo>
                <a:lnTo>
                  <a:pt x="67" y="27"/>
                </a:lnTo>
                <a:lnTo>
                  <a:pt x="72" y="27"/>
                </a:lnTo>
                <a:lnTo>
                  <a:pt x="72" y="28"/>
                </a:lnTo>
                <a:lnTo>
                  <a:pt x="77" y="28"/>
                </a:lnTo>
                <a:lnTo>
                  <a:pt x="77" y="29"/>
                </a:lnTo>
                <a:lnTo>
                  <a:pt x="80" y="29"/>
                </a:lnTo>
                <a:lnTo>
                  <a:pt x="80" y="30"/>
                </a:lnTo>
                <a:lnTo>
                  <a:pt x="85" y="30"/>
                </a:lnTo>
                <a:lnTo>
                  <a:pt x="85" y="31"/>
                </a:lnTo>
                <a:lnTo>
                  <a:pt x="89" y="31"/>
                </a:lnTo>
                <a:lnTo>
                  <a:pt x="89" y="32"/>
                </a:lnTo>
                <a:lnTo>
                  <a:pt x="93" y="32"/>
                </a:lnTo>
                <a:lnTo>
                  <a:pt x="93" y="34"/>
                </a:lnTo>
                <a:lnTo>
                  <a:pt x="97" y="34"/>
                </a:lnTo>
                <a:lnTo>
                  <a:pt x="97" y="35"/>
                </a:lnTo>
                <a:lnTo>
                  <a:pt x="101" y="35"/>
                </a:lnTo>
                <a:lnTo>
                  <a:pt x="101" y="36"/>
                </a:lnTo>
                <a:lnTo>
                  <a:pt x="106" y="36"/>
                </a:lnTo>
                <a:lnTo>
                  <a:pt x="106" y="37"/>
                </a:lnTo>
                <a:lnTo>
                  <a:pt x="110" y="37"/>
                </a:lnTo>
                <a:lnTo>
                  <a:pt x="110" y="38"/>
                </a:lnTo>
                <a:lnTo>
                  <a:pt x="114" y="38"/>
                </a:lnTo>
                <a:lnTo>
                  <a:pt x="114" y="39"/>
                </a:lnTo>
                <a:lnTo>
                  <a:pt x="118" y="39"/>
                </a:lnTo>
                <a:lnTo>
                  <a:pt x="118" y="41"/>
                </a:lnTo>
                <a:lnTo>
                  <a:pt x="123" y="41"/>
                </a:lnTo>
                <a:lnTo>
                  <a:pt x="123" y="42"/>
                </a:lnTo>
                <a:lnTo>
                  <a:pt x="127" y="42"/>
                </a:lnTo>
                <a:lnTo>
                  <a:pt x="127" y="43"/>
                </a:lnTo>
                <a:lnTo>
                  <a:pt x="131" y="43"/>
                </a:lnTo>
                <a:lnTo>
                  <a:pt x="131" y="44"/>
                </a:lnTo>
                <a:lnTo>
                  <a:pt x="136" y="44"/>
                </a:lnTo>
                <a:lnTo>
                  <a:pt x="136" y="45"/>
                </a:lnTo>
                <a:lnTo>
                  <a:pt x="139" y="45"/>
                </a:lnTo>
                <a:lnTo>
                  <a:pt x="139" y="46"/>
                </a:lnTo>
                <a:lnTo>
                  <a:pt x="144" y="46"/>
                </a:lnTo>
                <a:lnTo>
                  <a:pt x="144" y="47"/>
                </a:lnTo>
                <a:lnTo>
                  <a:pt x="147" y="47"/>
                </a:lnTo>
                <a:lnTo>
                  <a:pt x="147" y="49"/>
                </a:lnTo>
                <a:lnTo>
                  <a:pt x="152" y="49"/>
                </a:lnTo>
                <a:lnTo>
                  <a:pt x="152" y="50"/>
                </a:lnTo>
                <a:lnTo>
                  <a:pt x="157" y="50"/>
                </a:lnTo>
                <a:lnTo>
                  <a:pt x="157" y="51"/>
                </a:lnTo>
                <a:lnTo>
                  <a:pt x="160" y="51"/>
                </a:lnTo>
                <a:lnTo>
                  <a:pt x="160" y="52"/>
                </a:lnTo>
                <a:lnTo>
                  <a:pt x="165" y="52"/>
                </a:lnTo>
                <a:lnTo>
                  <a:pt x="165" y="53"/>
                </a:lnTo>
                <a:lnTo>
                  <a:pt x="170" y="53"/>
                </a:lnTo>
                <a:lnTo>
                  <a:pt x="170" y="54"/>
                </a:lnTo>
                <a:lnTo>
                  <a:pt x="173" y="54"/>
                </a:lnTo>
                <a:lnTo>
                  <a:pt x="173" y="56"/>
                </a:lnTo>
                <a:lnTo>
                  <a:pt x="178" y="56"/>
                </a:lnTo>
                <a:lnTo>
                  <a:pt x="178" y="57"/>
                </a:lnTo>
                <a:lnTo>
                  <a:pt x="182" y="57"/>
                </a:lnTo>
                <a:lnTo>
                  <a:pt x="182" y="58"/>
                </a:lnTo>
                <a:lnTo>
                  <a:pt x="186" y="58"/>
                </a:lnTo>
                <a:lnTo>
                  <a:pt x="186" y="59"/>
                </a:lnTo>
                <a:lnTo>
                  <a:pt x="190" y="59"/>
                </a:lnTo>
                <a:lnTo>
                  <a:pt x="190" y="60"/>
                </a:lnTo>
                <a:lnTo>
                  <a:pt x="194" y="60"/>
                </a:lnTo>
                <a:lnTo>
                  <a:pt x="194" y="58"/>
                </a:lnTo>
                <a:lnTo>
                  <a:pt x="195" y="58"/>
                </a:lnTo>
                <a:lnTo>
                  <a:pt x="195" y="52"/>
                </a:lnTo>
                <a:lnTo>
                  <a:pt x="194" y="52"/>
                </a:lnTo>
                <a:lnTo>
                  <a:pt x="193" y="50"/>
                </a:lnTo>
                <a:lnTo>
                  <a:pt x="188" y="50"/>
                </a:lnTo>
                <a:lnTo>
                  <a:pt x="188" y="49"/>
                </a:lnTo>
                <a:lnTo>
                  <a:pt x="183" y="49"/>
                </a:lnTo>
                <a:lnTo>
                  <a:pt x="183" y="47"/>
                </a:lnTo>
                <a:lnTo>
                  <a:pt x="180" y="47"/>
                </a:lnTo>
                <a:lnTo>
                  <a:pt x="180" y="46"/>
                </a:lnTo>
                <a:lnTo>
                  <a:pt x="175" y="46"/>
                </a:lnTo>
                <a:lnTo>
                  <a:pt x="175" y="45"/>
                </a:lnTo>
                <a:lnTo>
                  <a:pt x="171" y="45"/>
                </a:lnTo>
                <a:lnTo>
                  <a:pt x="171" y="44"/>
                </a:lnTo>
                <a:lnTo>
                  <a:pt x="166" y="44"/>
                </a:lnTo>
                <a:lnTo>
                  <a:pt x="166" y="43"/>
                </a:lnTo>
                <a:lnTo>
                  <a:pt x="163" y="43"/>
                </a:lnTo>
                <a:lnTo>
                  <a:pt x="163" y="42"/>
                </a:lnTo>
                <a:lnTo>
                  <a:pt x="158" y="42"/>
                </a:lnTo>
                <a:lnTo>
                  <a:pt x="158" y="41"/>
                </a:lnTo>
                <a:lnTo>
                  <a:pt x="153" y="41"/>
                </a:lnTo>
                <a:lnTo>
                  <a:pt x="153" y="39"/>
                </a:lnTo>
                <a:lnTo>
                  <a:pt x="149" y="39"/>
                </a:lnTo>
                <a:lnTo>
                  <a:pt x="149" y="38"/>
                </a:lnTo>
                <a:lnTo>
                  <a:pt x="145" y="38"/>
                </a:lnTo>
                <a:lnTo>
                  <a:pt x="145" y="37"/>
                </a:lnTo>
                <a:lnTo>
                  <a:pt x="140" y="37"/>
                </a:lnTo>
                <a:lnTo>
                  <a:pt x="140" y="36"/>
                </a:lnTo>
                <a:lnTo>
                  <a:pt x="136" y="36"/>
                </a:lnTo>
                <a:lnTo>
                  <a:pt x="136" y="35"/>
                </a:lnTo>
                <a:lnTo>
                  <a:pt x="131" y="35"/>
                </a:lnTo>
                <a:lnTo>
                  <a:pt x="131" y="34"/>
                </a:lnTo>
                <a:lnTo>
                  <a:pt x="128" y="34"/>
                </a:lnTo>
                <a:lnTo>
                  <a:pt x="128" y="32"/>
                </a:lnTo>
                <a:lnTo>
                  <a:pt x="123" y="32"/>
                </a:lnTo>
                <a:lnTo>
                  <a:pt x="123" y="31"/>
                </a:lnTo>
                <a:lnTo>
                  <a:pt x="118" y="31"/>
                </a:lnTo>
                <a:lnTo>
                  <a:pt x="118" y="30"/>
                </a:lnTo>
                <a:lnTo>
                  <a:pt x="114" y="30"/>
                </a:lnTo>
                <a:lnTo>
                  <a:pt x="114" y="29"/>
                </a:lnTo>
                <a:lnTo>
                  <a:pt x="110" y="29"/>
                </a:lnTo>
                <a:lnTo>
                  <a:pt x="110" y="28"/>
                </a:lnTo>
                <a:lnTo>
                  <a:pt x="106" y="28"/>
                </a:lnTo>
                <a:lnTo>
                  <a:pt x="106" y="27"/>
                </a:lnTo>
                <a:lnTo>
                  <a:pt x="101" y="27"/>
                </a:lnTo>
                <a:lnTo>
                  <a:pt x="101" y="25"/>
                </a:lnTo>
                <a:lnTo>
                  <a:pt x="97" y="25"/>
                </a:lnTo>
                <a:lnTo>
                  <a:pt x="97" y="24"/>
                </a:lnTo>
                <a:lnTo>
                  <a:pt x="93" y="24"/>
                </a:lnTo>
                <a:lnTo>
                  <a:pt x="93" y="23"/>
                </a:lnTo>
                <a:lnTo>
                  <a:pt x="88" y="23"/>
                </a:lnTo>
                <a:lnTo>
                  <a:pt x="88" y="22"/>
                </a:lnTo>
                <a:lnTo>
                  <a:pt x="84" y="22"/>
                </a:lnTo>
                <a:lnTo>
                  <a:pt x="84" y="21"/>
                </a:lnTo>
                <a:lnTo>
                  <a:pt x="80" y="21"/>
                </a:lnTo>
                <a:lnTo>
                  <a:pt x="80" y="20"/>
                </a:lnTo>
                <a:lnTo>
                  <a:pt x="75" y="20"/>
                </a:lnTo>
                <a:lnTo>
                  <a:pt x="75" y="18"/>
                </a:lnTo>
                <a:lnTo>
                  <a:pt x="71" y="18"/>
                </a:lnTo>
                <a:lnTo>
                  <a:pt x="71" y="17"/>
                </a:lnTo>
                <a:lnTo>
                  <a:pt x="66" y="17"/>
                </a:lnTo>
                <a:lnTo>
                  <a:pt x="66" y="16"/>
                </a:lnTo>
                <a:lnTo>
                  <a:pt x="63" y="16"/>
                </a:lnTo>
                <a:lnTo>
                  <a:pt x="63" y="15"/>
                </a:lnTo>
                <a:lnTo>
                  <a:pt x="58" y="15"/>
                </a:lnTo>
                <a:lnTo>
                  <a:pt x="58" y="14"/>
                </a:lnTo>
                <a:lnTo>
                  <a:pt x="53" y="14"/>
                </a:lnTo>
                <a:lnTo>
                  <a:pt x="53" y="13"/>
                </a:lnTo>
                <a:lnTo>
                  <a:pt x="49" y="13"/>
                </a:lnTo>
                <a:lnTo>
                  <a:pt x="49" y="11"/>
                </a:lnTo>
                <a:lnTo>
                  <a:pt x="45" y="11"/>
                </a:lnTo>
                <a:lnTo>
                  <a:pt x="45" y="10"/>
                </a:lnTo>
                <a:lnTo>
                  <a:pt x="41" y="10"/>
                </a:lnTo>
                <a:lnTo>
                  <a:pt x="41" y="9"/>
                </a:lnTo>
                <a:lnTo>
                  <a:pt x="36" y="9"/>
                </a:lnTo>
                <a:lnTo>
                  <a:pt x="36" y="8"/>
                </a:lnTo>
                <a:lnTo>
                  <a:pt x="31" y="8"/>
                </a:lnTo>
                <a:lnTo>
                  <a:pt x="31" y="7"/>
                </a:lnTo>
                <a:lnTo>
                  <a:pt x="28" y="7"/>
                </a:lnTo>
                <a:lnTo>
                  <a:pt x="28" y="6"/>
                </a:lnTo>
                <a:lnTo>
                  <a:pt x="23" y="6"/>
                </a:lnTo>
                <a:lnTo>
                  <a:pt x="23" y="4"/>
                </a:lnTo>
                <a:lnTo>
                  <a:pt x="18" y="4"/>
                </a:lnTo>
                <a:lnTo>
                  <a:pt x="18" y="3"/>
                </a:lnTo>
                <a:lnTo>
                  <a:pt x="14" y="3"/>
                </a:lnTo>
                <a:lnTo>
                  <a:pt x="14" y="2"/>
                </a:lnTo>
                <a:lnTo>
                  <a:pt x="10" y="2"/>
                </a:lnTo>
                <a:lnTo>
                  <a:pt x="10" y="1"/>
                </a:lnTo>
                <a:lnTo>
                  <a:pt x="6" y="1"/>
                </a:lnTo>
                <a:lnTo>
                  <a:pt x="6" y="0"/>
                </a:lnTo>
                <a:lnTo>
                  <a:pt x="1" y="0"/>
                </a:lnTo>
                <a:close/>
              </a:path>
            </a:pathLst>
          </a:custGeom>
          <a:solidFill>
            <a:srgbClr val="FFF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25" name="Freeform 239"/>
          <p:cNvSpPr>
            <a:spLocks/>
          </p:cNvSpPr>
          <p:nvPr/>
        </p:nvSpPr>
        <p:spPr bwMode="auto">
          <a:xfrm>
            <a:off x="3367722" y="4774871"/>
            <a:ext cx="343116" cy="103249"/>
          </a:xfrm>
          <a:custGeom>
            <a:avLst/>
            <a:gdLst>
              <a:gd name="T0" fmla="*/ 1 w 194"/>
              <a:gd name="T1" fmla="*/ 6 h 60"/>
              <a:gd name="T2" fmla="*/ 5 w 194"/>
              <a:gd name="T3" fmla="*/ 9 h 60"/>
              <a:gd name="T4" fmla="*/ 9 w 194"/>
              <a:gd name="T5" fmla="*/ 11 h 60"/>
              <a:gd name="T6" fmla="*/ 17 w 194"/>
              <a:gd name="T7" fmla="*/ 13 h 60"/>
              <a:gd name="T8" fmla="*/ 22 w 194"/>
              <a:gd name="T9" fmla="*/ 15 h 60"/>
              <a:gd name="T10" fmla="*/ 30 w 194"/>
              <a:gd name="T11" fmla="*/ 16 h 60"/>
              <a:gd name="T12" fmla="*/ 35 w 194"/>
              <a:gd name="T13" fmla="*/ 18 h 60"/>
              <a:gd name="T14" fmla="*/ 43 w 194"/>
              <a:gd name="T15" fmla="*/ 20 h 60"/>
              <a:gd name="T16" fmla="*/ 48 w 194"/>
              <a:gd name="T17" fmla="*/ 22 h 60"/>
              <a:gd name="T18" fmla="*/ 57 w 194"/>
              <a:gd name="T19" fmla="*/ 23 h 60"/>
              <a:gd name="T20" fmla="*/ 60 w 194"/>
              <a:gd name="T21" fmla="*/ 25 h 60"/>
              <a:gd name="T22" fmla="*/ 70 w 194"/>
              <a:gd name="T23" fmla="*/ 27 h 60"/>
              <a:gd name="T24" fmla="*/ 73 w 194"/>
              <a:gd name="T25" fmla="*/ 29 h 60"/>
              <a:gd name="T26" fmla="*/ 83 w 194"/>
              <a:gd name="T27" fmla="*/ 30 h 60"/>
              <a:gd name="T28" fmla="*/ 87 w 194"/>
              <a:gd name="T29" fmla="*/ 32 h 60"/>
              <a:gd name="T30" fmla="*/ 95 w 194"/>
              <a:gd name="T31" fmla="*/ 34 h 60"/>
              <a:gd name="T32" fmla="*/ 100 w 194"/>
              <a:gd name="T33" fmla="*/ 36 h 60"/>
              <a:gd name="T34" fmla="*/ 108 w 194"/>
              <a:gd name="T35" fmla="*/ 37 h 60"/>
              <a:gd name="T36" fmla="*/ 113 w 194"/>
              <a:gd name="T37" fmla="*/ 39 h 60"/>
              <a:gd name="T38" fmla="*/ 121 w 194"/>
              <a:gd name="T39" fmla="*/ 41 h 60"/>
              <a:gd name="T40" fmla="*/ 126 w 194"/>
              <a:gd name="T41" fmla="*/ 43 h 60"/>
              <a:gd name="T42" fmla="*/ 134 w 194"/>
              <a:gd name="T43" fmla="*/ 44 h 60"/>
              <a:gd name="T44" fmla="*/ 138 w 194"/>
              <a:gd name="T45" fmla="*/ 46 h 60"/>
              <a:gd name="T46" fmla="*/ 148 w 194"/>
              <a:gd name="T47" fmla="*/ 48 h 60"/>
              <a:gd name="T48" fmla="*/ 151 w 194"/>
              <a:gd name="T49" fmla="*/ 50 h 60"/>
              <a:gd name="T50" fmla="*/ 160 w 194"/>
              <a:gd name="T51" fmla="*/ 51 h 60"/>
              <a:gd name="T52" fmla="*/ 164 w 194"/>
              <a:gd name="T53" fmla="*/ 53 h 60"/>
              <a:gd name="T54" fmla="*/ 173 w 194"/>
              <a:gd name="T55" fmla="*/ 54 h 60"/>
              <a:gd name="T56" fmla="*/ 178 w 194"/>
              <a:gd name="T57" fmla="*/ 57 h 60"/>
              <a:gd name="T58" fmla="*/ 186 w 194"/>
              <a:gd name="T59" fmla="*/ 58 h 60"/>
              <a:gd name="T60" fmla="*/ 191 w 194"/>
              <a:gd name="T61" fmla="*/ 60 h 60"/>
              <a:gd name="T62" fmla="*/ 192 w 194"/>
              <a:gd name="T63" fmla="*/ 58 h 60"/>
              <a:gd name="T64" fmla="*/ 188 w 194"/>
              <a:gd name="T65" fmla="*/ 53 h 60"/>
              <a:gd name="T66" fmla="*/ 185 w 194"/>
              <a:gd name="T67" fmla="*/ 51 h 60"/>
              <a:gd name="T68" fmla="*/ 179 w 194"/>
              <a:gd name="T69" fmla="*/ 48 h 60"/>
              <a:gd name="T70" fmla="*/ 171 w 194"/>
              <a:gd name="T71" fmla="*/ 46 h 60"/>
              <a:gd name="T72" fmla="*/ 166 w 194"/>
              <a:gd name="T73" fmla="*/ 44 h 60"/>
              <a:gd name="T74" fmla="*/ 158 w 194"/>
              <a:gd name="T75" fmla="*/ 43 h 60"/>
              <a:gd name="T76" fmla="*/ 153 w 194"/>
              <a:gd name="T77" fmla="*/ 41 h 60"/>
              <a:gd name="T78" fmla="*/ 145 w 194"/>
              <a:gd name="T79" fmla="*/ 39 h 60"/>
              <a:gd name="T80" fmla="*/ 141 w 194"/>
              <a:gd name="T81" fmla="*/ 37 h 60"/>
              <a:gd name="T82" fmla="*/ 133 w 194"/>
              <a:gd name="T83" fmla="*/ 36 h 60"/>
              <a:gd name="T84" fmla="*/ 129 w 194"/>
              <a:gd name="T85" fmla="*/ 34 h 60"/>
              <a:gd name="T86" fmla="*/ 120 w 194"/>
              <a:gd name="T87" fmla="*/ 32 h 60"/>
              <a:gd name="T88" fmla="*/ 116 w 194"/>
              <a:gd name="T89" fmla="*/ 30 h 60"/>
              <a:gd name="T90" fmla="*/ 108 w 194"/>
              <a:gd name="T91" fmla="*/ 29 h 60"/>
              <a:gd name="T92" fmla="*/ 103 w 194"/>
              <a:gd name="T93" fmla="*/ 27 h 60"/>
              <a:gd name="T94" fmla="*/ 95 w 194"/>
              <a:gd name="T95" fmla="*/ 25 h 60"/>
              <a:gd name="T96" fmla="*/ 91 w 194"/>
              <a:gd name="T97" fmla="*/ 23 h 60"/>
              <a:gd name="T98" fmla="*/ 83 w 194"/>
              <a:gd name="T99" fmla="*/ 22 h 60"/>
              <a:gd name="T100" fmla="*/ 78 w 194"/>
              <a:gd name="T101" fmla="*/ 20 h 60"/>
              <a:gd name="T102" fmla="*/ 70 w 194"/>
              <a:gd name="T103" fmla="*/ 18 h 60"/>
              <a:gd name="T104" fmla="*/ 66 w 194"/>
              <a:gd name="T105" fmla="*/ 16 h 60"/>
              <a:gd name="T106" fmla="*/ 57 w 194"/>
              <a:gd name="T107" fmla="*/ 15 h 60"/>
              <a:gd name="T108" fmla="*/ 53 w 194"/>
              <a:gd name="T109" fmla="*/ 13 h 60"/>
              <a:gd name="T110" fmla="*/ 45 w 194"/>
              <a:gd name="T111" fmla="*/ 11 h 60"/>
              <a:gd name="T112" fmla="*/ 41 w 194"/>
              <a:gd name="T113" fmla="*/ 9 h 60"/>
              <a:gd name="T114" fmla="*/ 33 w 194"/>
              <a:gd name="T115" fmla="*/ 8 h 60"/>
              <a:gd name="T116" fmla="*/ 28 w 194"/>
              <a:gd name="T117" fmla="*/ 6 h 60"/>
              <a:gd name="T118" fmla="*/ 20 w 194"/>
              <a:gd name="T119" fmla="*/ 4 h 60"/>
              <a:gd name="T120" fmla="*/ 15 w 194"/>
              <a:gd name="T121" fmla="*/ 2 h 60"/>
              <a:gd name="T122" fmla="*/ 7 w 194"/>
              <a:gd name="T123" fmla="*/ 1 h 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4" h="60">
                <a:moveTo>
                  <a:pt x="0" y="0"/>
                </a:moveTo>
                <a:lnTo>
                  <a:pt x="1" y="2"/>
                </a:lnTo>
                <a:lnTo>
                  <a:pt x="1" y="6"/>
                </a:lnTo>
                <a:lnTo>
                  <a:pt x="0" y="6"/>
                </a:lnTo>
                <a:lnTo>
                  <a:pt x="0" y="9"/>
                </a:lnTo>
                <a:lnTo>
                  <a:pt x="5" y="9"/>
                </a:lnTo>
                <a:lnTo>
                  <a:pt x="5" y="10"/>
                </a:lnTo>
                <a:lnTo>
                  <a:pt x="9" y="10"/>
                </a:lnTo>
                <a:lnTo>
                  <a:pt x="9" y="11"/>
                </a:lnTo>
                <a:lnTo>
                  <a:pt x="13" y="11"/>
                </a:lnTo>
                <a:lnTo>
                  <a:pt x="13" y="13"/>
                </a:lnTo>
                <a:lnTo>
                  <a:pt x="17" y="13"/>
                </a:lnTo>
                <a:lnTo>
                  <a:pt x="17" y="14"/>
                </a:lnTo>
                <a:lnTo>
                  <a:pt x="22" y="14"/>
                </a:lnTo>
                <a:lnTo>
                  <a:pt x="22" y="15"/>
                </a:lnTo>
                <a:lnTo>
                  <a:pt x="27" y="15"/>
                </a:lnTo>
                <a:lnTo>
                  <a:pt x="27" y="16"/>
                </a:lnTo>
                <a:lnTo>
                  <a:pt x="30" y="16"/>
                </a:lnTo>
                <a:lnTo>
                  <a:pt x="30" y="17"/>
                </a:lnTo>
                <a:lnTo>
                  <a:pt x="35" y="17"/>
                </a:lnTo>
                <a:lnTo>
                  <a:pt x="35" y="18"/>
                </a:lnTo>
                <a:lnTo>
                  <a:pt x="40" y="18"/>
                </a:lnTo>
                <a:lnTo>
                  <a:pt x="40" y="20"/>
                </a:lnTo>
                <a:lnTo>
                  <a:pt x="43" y="20"/>
                </a:lnTo>
                <a:lnTo>
                  <a:pt x="43" y="21"/>
                </a:lnTo>
                <a:lnTo>
                  <a:pt x="48" y="21"/>
                </a:lnTo>
                <a:lnTo>
                  <a:pt x="48" y="22"/>
                </a:lnTo>
                <a:lnTo>
                  <a:pt x="52" y="22"/>
                </a:lnTo>
                <a:lnTo>
                  <a:pt x="52" y="23"/>
                </a:lnTo>
                <a:lnTo>
                  <a:pt x="57" y="23"/>
                </a:lnTo>
                <a:lnTo>
                  <a:pt x="57" y="24"/>
                </a:lnTo>
                <a:lnTo>
                  <a:pt x="60" y="24"/>
                </a:lnTo>
                <a:lnTo>
                  <a:pt x="60" y="25"/>
                </a:lnTo>
                <a:lnTo>
                  <a:pt x="65" y="25"/>
                </a:lnTo>
                <a:lnTo>
                  <a:pt x="65" y="27"/>
                </a:lnTo>
                <a:lnTo>
                  <a:pt x="70" y="27"/>
                </a:lnTo>
                <a:lnTo>
                  <a:pt x="70" y="28"/>
                </a:lnTo>
                <a:lnTo>
                  <a:pt x="73" y="28"/>
                </a:lnTo>
                <a:lnTo>
                  <a:pt x="73" y="29"/>
                </a:lnTo>
                <a:lnTo>
                  <a:pt x="78" y="29"/>
                </a:lnTo>
                <a:lnTo>
                  <a:pt x="78" y="30"/>
                </a:lnTo>
                <a:lnTo>
                  <a:pt x="83" y="30"/>
                </a:lnTo>
                <a:lnTo>
                  <a:pt x="83" y="31"/>
                </a:lnTo>
                <a:lnTo>
                  <a:pt x="87" y="31"/>
                </a:lnTo>
                <a:lnTo>
                  <a:pt x="87" y="32"/>
                </a:lnTo>
                <a:lnTo>
                  <a:pt x="91" y="32"/>
                </a:lnTo>
                <a:lnTo>
                  <a:pt x="91" y="34"/>
                </a:lnTo>
                <a:lnTo>
                  <a:pt x="95" y="34"/>
                </a:lnTo>
                <a:lnTo>
                  <a:pt x="95" y="35"/>
                </a:lnTo>
                <a:lnTo>
                  <a:pt x="100" y="35"/>
                </a:lnTo>
                <a:lnTo>
                  <a:pt x="100" y="36"/>
                </a:lnTo>
                <a:lnTo>
                  <a:pt x="103" y="36"/>
                </a:lnTo>
                <a:lnTo>
                  <a:pt x="103" y="37"/>
                </a:lnTo>
                <a:lnTo>
                  <a:pt x="108" y="37"/>
                </a:lnTo>
                <a:lnTo>
                  <a:pt x="108" y="38"/>
                </a:lnTo>
                <a:lnTo>
                  <a:pt x="113" y="38"/>
                </a:lnTo>
                <a:lnTo>
                  <a:pt x="113" y="39"/>
                </a:lnTo>
                <a:lnTo>
                  <a:pt x="117" y="39"/>
                </a:lnTo>
                <a:lnTo>
                  <a:pt x="117" y="41"/>
                </a:lnTo>
                <a:lnTo>
                  <a:pt x="121" y="41"/>
                </a:lnTo>
                <a:lnTo>
                  <a:pt x="121" y="42"/>
                </a:lnTo>
                <a:lnTo>
                  <a:pt x="126" y="42"/>
                </a:lnTo>
                <a:lnTo>
                  <a:pt x="126" y="43"/>
                </a:lnTo>
                <a:lnTo>
                  <a:pt x="130" y="43"/>
                </a:lnTo>
                <a:lnTo>
                  <a:pt x="130" y="44"/>
                </a:lnTo>
                <a:lnTo>
                  <a:pt x="134" y="44"/>
                </a:lnTo>
                <a:lnTo>
                  <a:pt x="134" y="45"/>
                </a:lnTo>
                <a:lnTo>
                  <a:pt x="138" y="45"/>
                </a:lnTo>
                <a:lnTo>
                  <a:pt x="138" y="46"/>
                </a:lnTo>
                <a:lnTo>
                  <a:pt x="143" y="46"/>
                </a:lnTo>
                <a:lnTo>
                  <a:pt x="143" y="48"/>
                </a:lnTo>
                <a:lnTo>
                  <a:pt x="148" y="48"/>
                </a:lnTo>
                <a:lnTo>
                  <a:pt x="148" y="49"/>
                </a:lnTo>
                <a:lnTo>
                  <a:pt x="151" y="49"/>
                </a:lnTo>
                <a:lnTo>
                  <a:pt x="151" y="50"/>
                </a:lnTo>
                <a:lnTo>
                  <a:pt x="156" y="50"/>
                </a:lnTo>
                <a:lnTo>
                  <a:pt x="156" y="51"/>
                </a:lnTo>
                <a:lnTo>
                  <a:pt x="160" y="51"/>
                </a:lnTo>
                <a:lnTo>
                  <a:pt x="160" y="52"/>
                </a:lnTo>
                <a:lnTo>
                  <a:pt x="164" y="52"/>
                </a:lnTo>
                <a:lnTo>
                  <a:pt x="164" y="53"/>
                </a:lnTo>
                <a:lnTo>
                  <a:pt x="169" y="53"/>
                </a:lnTo>
                <a:lnTo>
                  <a:pt x="169" y="54"/>
                </a:lnTo>
                <a:lnTo>
                  <a:pt x="173" y="54"/>
                </a:lnTo>
                <a:lnTo>
                  <a:pt x="173" y="56"/>
                </a:lnTo>
                <a:lnTo>
                  <a:pt x="178" y="56"/>
                </a:lnTo>
                <a:lnTo>
                  <a:pt x="178" y="57"/>
                </a:lnTo>
                <a:lnTo>
                  <a:pt x="181" y="57"/>
                </a:lnTo>
                <a:lnTo>
                  <a:pt x="181" y="58"/>
                </a:lnTo>
                <a:lnTo>
                  <a:pt x="186" y="58"/>
                </a:lnTo>
                <a:lnTo>
                  <a:pt x="186" y="59"/>
                </a:lnTo>
                <a:lnTo>
                  <a:pt x="191" y="59"/>
                </a:lnTo>
                <a:lnTo>
                  <a:pt x="191" y="60"/>
                </a:lnTo>
                <a:lnTo>
                  <a:pt x="194" y="60"/>
                </a:lnTo>
                <a:lnTo>
                  <a:pt x="193" y="58"/>
                </a:lnTo>
                <a:lnTo>
                  <a:pt x="192" y="58"/>
                </a:lnTo>
                <a:lnTo>
                  <a:pt x="191" y="56"/>
                </a:lnTo>
                <a:lnTo>
                  <a:pt x="189" y="56"/>
                </a:lnTo>
                <a:lnTo>
                  <a:pt x="188" y="53"/>
                </a:lnTo>
                <a:lnTo>
                  <a:pt x="187" y="53"/>
                </a:lnTo>
                <a:lnTo>
                  <a:pt x="186" y="51"/>
                </a:lnTo>
                <a:lnTo>
                  <a:pt x="185" y="51"/>
                </a:lnTo>
                <a:lnTo>
                  <a:pt x="184" y="49"/>
                </a:lnTo>
                <a:lnTo>
                  <a:pt x="179" y="49"/>
                </a:lnTo>
                <a:lnTo>
                  <a:pt x="179" y="48"/>
                </a:lnTo>
                <a:lnTo>
                  <a:pt x="174" y="48"/>
                </a:lnTo>
                <a:lnTo>
                  <a:pt x="174" y="46"/>
                </a:lnTo>
                <a:lnTo>
                  <a:pt x="171" y="46"/>
                </a:lnTo>
                <a:lnTo>
                  <a:pt x="171" y="45"/>
                </a:lnTo>
                <a:lnTo>
                  <a:pt x="166" y="45"/>
                </a:lnTo>
                <a:lnTo>
                  <a:pt x="166" y="44"/>
                </a:lnTo>
                <a:lnTo>
                  <a:pt x="162" y="44"/>
                </a:lnTo>
                <a:lnTo>
                  <a:pt x="162" y="43"/>
                </a:lnTo>
                <a:lnTo>
                  <a:pt x="158" y="43"/>
                </a:lnTo>
                <a:lnTo>
                  <a:pt x="158" y="42"/>
                </a:lnTo>
                <a:lnTo>
                  <a:pt x="153" y="42"/>
                </a:lnTo>
                <a:lnTo>
                  <a:pt x="153" y="41"/>
                </a:lnTo>
                <a:lnTo>
                  <a:pt x="150" y="41"/>
                </a:lnTo>
                <a:lnTo>
                  <a:pt x="150" y="39"/>
                </a:lnTo>
                <a:lnTo>
                  <a:pt x="145" y="39"/>
                </a:lnTo>
                <a:lnTo>
                  <a:pt x="145" y="38"/>
                </a:lnTo>
                <a:lnTo>
                  <a:pt x="141" y="38"/>
                </a:lnTo>
                <a:lnTo>
                  <a:pt x="141" y="37"/>
                </a:lnTo>
                <a:lnTo>
                  <a:pt x="137" y="37"/>
                </a:lnTo>
                <a:lnTo>
                  <a:pt x="137" y="36"/>
                </a:lnTo>
                <a:lnTo>
                  <a:pt x="133" y="36"/>
                </a:lnTo>
                <a:lnTo>
                  <a:pt x="133" y="35"/>
                </a:lnTo>
                <a:lnTo>
                  <a:pt x="129" y="35"/>
                </a:lnTo>
                <a:lnTo>
                  <a:pt x="129" y="34"/>
                </a:lnTo>
                <a:lnTo>
                  <a:pt x="124" y="34"/>
                </a:lnTo>
                <a:lnTo>
                  <a:pt x="124" y="32"/>
                </a:lnTo>
                <a:lnTo>
                  <a:pt x="120" y="32"/>
                </a:lnTo>
                <a:lnTo>
                  <a:pt x="120" y="31"/>
                </a:lnTo>
                <a:lnTo>
                  <a:pt x="116" y="31"/>
                </a:lnTo>
                <a:lnTo>
                  <a:pt x="116" y="30"/>
                </a:lnTo>
                <a:lnTo>
                  <a:pt x="112" y="30"/>
                </a:lnTo>
                <a:lnTo>
                  <a:pt x="112" y="29"/>
                </a:lnTo>
                <a:lnTo>
                  <a:pt x="108" y="29"/>
                </a:lnTo>
                <a:lnTo>
                  <a:pt x="108" y="28"/>
                </a:lnTo>
                <a:lnTo>
                  <a:pt x="103" y="28"/>
                </a:lnTo>
                <a:lnTo>
                  <a:pt x="103" y="27"/>
                </a:lnTo>
                <a:lnTo>
                  <a:pt x="99" y="27"/>
                </a:lnTo>
                <a:lnTo>
                  <a:pt x="99" y="25"/>
                </a:lnTo>
                <a:lnTo>
                  <a:pt x="95" y="25"/>
                </a:lnTo>
                <a:lnTo>
                  <a:pt x="95" y="24"/>
                </a:lnTo>
                <a:lnTo>
                  <a:pt x="91" y="24"/>
                </a:lnTo>
                <a:lnTo>
                  <a:pt x="91" y="23"/>
                </a:lnTo>
                <a:lnTo>
                  <a:pt x="87" y="23"/>
                </a:lnTo>
                <a:lnTo>
                  <a:pt x="87" y="22"/>
                </a:lnTo>
                <a:lnTo>
                  <a:pt x="83" y="22"/>
                </a:lnTo>
                <a:lnTo>
                  <a:pt x="83" y="21"/>
                </a:lnTo>
                <a:lnTo>
                  <a:pt x="78" y="21"/>
                </a:lnTo>
                <a:lnTo>
                  <a:pt x="78" y="20"/>
                </a:lnTo>
                <a:lnTo>
                  <a:pt x="74" y="20"/>
                </a:lnTo>
                <a:lnTo>
                  <a:pt x="74" y="18"/>
                </a:lnTo>
                <a:lnTo>
                  <a:pt x="70" y="18"/>
                </a:lnTo>
                <a:lnTo>
                  <a:pt x="70" y="17"/>
                </a:lnTo>
                <a:lnTo>
                  <a:pt x="66" y="17"/>
                </a:lnTo>
                <a:lnTo>
                  <a:pt x="66" y="16"/>
                </a:lnTo>
                <a:lnTo>
                  <a:pt x="62" y="16"/>
                </a:lnTo>
                <a:lnTo>
                  <a:pt x="62" y="15"/>
                </a:lnTo>
                <a:lnTo>
                  <a:pt x="57" y="15"/>
                </a:lnTo>
                <a:lnTo>
                  <a:pt x="57" y="14"/>
                </a:lnTo>
                <a:lnTo>
                  <a:pt x="53" y="14"/>
                </a:lnTo>
                <a:lnTo>
                  <a:pt x="53" y="13"/>
                </a:lnTo>
                <a:lnTo>
                  <a:pt x="49" y="13"/>
                </a:lnTo>
                <a:lnTo>
                  <a:pt x="49" y="11"/>
                </a:lnTo>
                <a:lnTo>
                  <a:pt x="45" y="11"/>
                </a:lnTo>
                <a:lnTo>
                  <a:pt x="45" y="10"/>
                </a:lnTo>
                <a:lnTo>
                  <a:pt x="41" y="10"/>
                </a:lnTo>
                <a:lnTo>
                  <a:pt x="41" y="9"/>
                </a:lnTo>
                <a:lnTo>
                  <a:pt x="36" y="9"/>
                </a:lnTo>
                <a:lnTo>
                  <a:pt x="36" y="8"/>
                </a:lnTo>
                <a:lnTo>
                  <a:pt x="33" y="8"/>
                </a:lnTo>
                <a:lnTo>
                  <a:pt x="33" y="7"/>
                </a:lnTo>
                <a:lnTo>
                  <a:pt x="28" y="7"/>
                </a:lnTo>
                <a:lnTo>
                  <a:pt x="28" y="6"/>
                </a:lnTo>
                <a:lnTo>
                  <a:pt x="24" y="6"/>
                </a:lnTo>
                <a:lnTo>
                  <a:pt x="24" y="4"/>
                </a:lnTo>
                <a:lnTo>
                  <a:pt x="20" y="4"/>
                </a:lnTo>
                <a:lnTo>
                  <a:pt x="20" y="3"/>
                </a:lnTo>
                <a:lnTo>
                  <a:pt x="15" y="3"/>
                </a:lnTo>
                <a:lnTo>
                  <a:pt x="15" y="2"/>
                </a:lnTo>
                <a:lnTo>
                  <a:pt x="12" y="2"/>
                </a:lnTo>
                <a:lnTo>
                  <a:pt x="12" y="1"/>
                </a:lnTo>
                <a:lnTo>
                  <a:pt x="7" y="1"/>
                </a:lnTo>
                <a:lnTo>
                  <a:pt x="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26" name="Freeform 240"/>
          <p:cNvSpPr>
            <a:spLocks/>
          </p:cNvSpPr>
          <p:nvPr/>
        </p:nvSpPr>
        <p:spPr bwMode="auto">
          <a:xfrm>
            <a:off x="3364185" y="4774871"/>
            <a:ext cx="344884" cy="139387"/>
          </a:xfrm>
          <a:custGeom>
            <a:avLst/>
            <a:gdLst>
              <a:gd name="T0" fmla="*/ 5 w 195"/>
              <a:gd name="T1" fmla="*/ 0 h 81"/>
              <a:gd name="T2" fmla="*/ 184 w 195"/>
              <a:gd name="T3" fmla="*/ 49 h 81"/>
              <a:gd name="T4" fmla="*/ 195 w 195"/>
              <a:gd name="T5" fmla="*/ 60 h 81"/>
              <a:gd name="T6" fmla="*/ 190 w 195"/>
              <a:gd name="T7" fmla="*/ 80 h 81"/>
              <a:gd name="T8" fmla="*/ 181 w 195"/>
              <a:gd name="T9" fmla="*/ 81 h 81"/>
              <a:gd name="T10" fmla="*/ 164 w 195"/>
              <a:gd name="T11" fmla="*/ 81 h 81"/>
              <a:gd name="T12" fmla="*/ 11 w 195"/>
              <a:gd name="T13" fmla="*/ 38 h 81"/>
              <a:gd name="T14" fmla="*/ 0 w 195"/>
              <a:gd name="T15" fmla="*/ 17 h 81"/>
              <a:gd name="T16" fmla="*/ 3 w 195"/>
              <a:gd name="T17" fmla="*/ 1 h 81"/>
              <a:gd name="T18" fmla="*/ 3 w 195"/>
              <a:gd name="T19" fmla="*/ 0 h 81"/>
              <a:gd name="T20" fmla="*/ 1 w 195"/>
              <a:gd name="T21" fmla="*/ 0 h 81"/>
              <a:gd name="T22" fmla="*/ 5 w 195"/>
              <a:gd name="T23" fmla="*/ 0 h 8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5" h="81">
                <a:moveTo>
                  <a:pt x="5" y="0"/>
                </a:moveTo>
                <a:lnTo>
                  <a:pt x="184" y="49"/>
                </a:lnTo>
                <a:lnTo>
                  <a:pt x="195" y="60"/>
                </a:lnTo>
                <a:lnTo>
                  <a:pt x="190" y="80"/>
                </a:lnTo>
                <a:lnTo>
                  <a:pt x="181" y="81"/>
                </a:lnTo>
                <a:lnTo>
                  <a:pt x="164" y="81"/>
                </a:lnTo>
                <a:lnTo>
                  <a:pt x="11" y="38"/>
                </a:lnTo>
                <a:lnTo>
                  <a:pt x="0" y="17"/>
                </a:lnTo>
                <a:lnTo>
                  <a:pt x="3" y="1"/>
                </a:lnTo>
                <a:lnTo>
                  <a:pt x="3" y="0"/>
                </a:lnTo>
                <a:lnTo>
                  <a:pt x="1" y="0"/>
                </a:lnTo>
                <a:lnTo>
                  <a:pt x="5" y="0"/>
                </a:lnTo>
              </a:path>
            </a:pathLst>
          </a:custGeom>
          <a:noFill/>
          <a:ln w="0">
            <a:solidFill>
              <a:srgbClr val="FFC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27" name="Freeform 241"/>
          <p:cNvSpPr>
            <a:spLocks/>
          </p:cNvSpPr>
          <p:nvPr/>
        </p:nvSpPr>
        <p:spPr bwMode="auto">
          <a:xfrm>
            <a:off x="2946787" y="4797242"/>
            <a:ext cx="19455" cy="53345"/>
          </a:xfrm>
          <a:custGeom>
            <a:avLst/>
            <a:gdLst>
              <a:gd name="T0" fmla="*/ 0 w 11"/>
              <a:gd name="T1" fmla="*/ 29 h 31"/>
              <a:gd name="T2" fmla="*/ 1 w 11"/>
              <a:gd name="T3" fmla="*/ 29 h 31"/>
              <a:gd name="T4" fmla="*/ 1 w 11"/>
              <a:gd name="T5" fmla="*/ 25 h 31"/>
              <a:gd name="T6" fmla="*/ 2 w 11"/>
              <a:gd name="T7" fmla="*/ 25 h 31"/>
              <a:gd name="T8" fmla="*/ 2 w 11"/>
              <a:gd name="T9" fmla="*/ 22 h 31"/>
              <a:gd name="T10" fmla="*/ 3 w 11"/>
              <a:gd name="T11" fmla="*/ 22 h 31"/>
              <a:gd name="T12" fmla="*/ 3 w 11"/>
              <a:gd name="T13" fmla="*/ 19 h 31"/>
              <a:gd name="T14" fmla="*/ 4 w 11"/>
              <a:gd name="T15" fmla="*/ 19 h 31"/>
              <a:gd name="T16" fmla="*/ 4 w 11"/>
              <a:gd name="T17" fmla="*/ 16 h 31"/>
              <a:gd name="T18" fmla="*/ 5 w 11"/>
              <a:gd name="T19" fmla="*/ 16 h 31"/>
              <a:gd name="T20" fmla="*/ 5 w 11"/>
              <a:gd name="T21" fmla="*/ 12 h 31"/>
              <a:gd name="T22" fmla="*/ 7 w 11"/>
              <a:gd name="T23" fmla="*/ 12 h 31"/>
              <a:gd name="T24" fmla="*/ 7 w 11"/>
              <a:gd name="T25" fmla="*/ 9 h 31"/>
              <a:gd name="T26" fmla="*/ 8 w 11"/>
              <a:gd name="T27" fmla="*/ 9 h 31"/>
              <a:gd name="T28" fmla="*/ 8 w 11"/>
              <a:gd name="T29" fmla="*/ 7 h 31"/>
              <a:gd name="T30" fmla="*/ 9 w 11"/>
              <a:gd name="T31" fmla="*/ 7 h 31"/>
              <a:gd name="T32" fmla="*/ 9 w 11"/>
              <a:gd name="T33" fmla="*/ 3 h 31"/>
              <a:gd name="T34" fmla="*/ 10 w 11"/>
              <a:gd name="T35" fmla="*/ 3 h 31"/>
              <a:gd name="T36" fmla="*/ 10 w 11"/>
              <a:gd name="T37" fmla="*/ 0 h 31"/>
              <a:gd name="T38" fmla="*/ 11 w 11"/>
              <a:gd name="T39" fmla="*/ 0 h 31"/>
              <a:gd name="T40" fmla="*/ 11 w 11"/>
              <a:gd name="T41" fmla="*/ 31 h 31"/>
              <a:gd name="T42" fmla="*/ 0 w 11"/>
              <a:gd name="T43" fmla="*/ 31 h 31"/>
              <a:gd name="T44" fmla="*/ 0 w 11"/>
              <a:gd name="T45" fmla="*/ 29 h 3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" h="31">
                <a:moveTo>
                  <a:pt x="0" y="29"/>
                </a:moveTo>
                <a:lnTo>
                  <a:pt x="1" y="29"/>
                </a:lnTo>
                <a:lnTo>
                  <a:pt x="1" y="25"/>
                </a:lnTo>
                <a:lnTo>
                  <a:pt x="2" y="25"/>
                </a:lnTo>
                <a:lnTo>
                  <a:pt x="2" y="22"/>
                </a:lnTo>
                <a:lnTo>
                  <a:pt x="3" y="22"/>
                </a:lnTo>
                <a:lnTo>
                  <a:pt x="3" y="19"/>
                </a:lnTo>
                <a:lnTo>
                  <a:pt x="4" y="19"/>
                </a:lnTo>
                <a:lnTo>
                  <a:pt x="4" y="16"/>
                </a:lnTo>
                <a:lnTo>
                  <a:pt x="5" y="16"/>
                </a:lnTo>
                <a:lnTo>
                  <a:pt x="5" y="12"/>
                </a:lnTo>
                <a:lnTo>
                  <a:pt x="7" y="12"/>
                </a:lnTo>
                <a:lnTo>
                  <a:pt x="7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10" y="3"/>
                </a:lnTo>
                <a:lnTo>
                  <a:pt x="10" y="0"/>
                </a:lnTo>
                <a:lnTo>
                  <a:pt x="11" y="0"/>
                </a:lnTo>
                <a:lnTo>
                  <a:pt x="11" y="31"/>
                </a:lnTo>
                <a:lnTo>
                  <a:pt x="0" y="31"/>
                </a:lnTo>
                <a:lnTo>
                  <a:pt x="0" y="29"/>
                </a:lnTo>
                <a:close/>
              </a:path>
            </a:pathLst>
          </a:custGeom>
          <a:solidFill>
            <a:srgbClr val="FFE4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28" name="Freeform 242"/>
          <p:cNvSpPr>
            <a:spLocks/>
          </p:cNvSpPr>
          <p:nvPr/>
        </p:nvSpPr>
        <p:spPr bwMode="auto">
          <a:xfrm>
            <a:off x="2962704" y="4752500"/>
            <a:ext cx="21224" cy="98087"/>
          </a:xfrm>
          <a:custGeom>
            <a:avLst/>
            <a:gdLst>
              <a:gd name="T0" fmla="*/ 0 w 12"/>
              <a:gd name="T1" fmla="*/ 29 h 57"/>
              <a:gd name="T2" fmla="*/ 1 w 12"/>
              <a:gd name="T3" fmla="*/ 29 h 57"/>
              <a:gd name="T4" fmla="*/ 1 w 12"/>
              <a:gd name="T5" fmla="*/ 26 h 57"/>
              <a:gd name="T6" fmla="*/ 2 w 12"/>
              <a:gd name="T7" fmla="*/ 26 h 57"/>
              <a:gd name="T8" fmla="*/ 2 w 12"/>
              <a:gd name="T9" fmla="*/ 22 h 57"/>
              <a:gd name="T10" fmla="*/ 3 w 12"/>
              <a:gd name="T11" fmla="*/ 22 h 57"/>
              <a:gd name="T12" fmla="*/ 3 w 12"/>
              <a:gd name="T13" fmla="*/ 20 h 57"/>
              <a:gd name="T14" fmla="*/ 5 w 12"/>
              <a:gd name="T15" fmla="*/ 20 h 57"/>
              <a:gd name="T16" fmla="*/ 5 w 12"/>
              <a:gd name="T17" fmla="*/ 16 h 57"/>
              <a:gd name="T18" fmla="*/ 6 w 12"/>
              <a:gd name="T19" fmla="*/ 16 h 57"/>
              <a:gd name="T20" fmla="*/ 6 w 12"/>
              <a:gd name="T21" fmla="*/ 13 h 57"/>
              <a:gd name="T22" fmla="*/ 7 w 12"/>
              <a:gd name="T23" fmla="*/ 13 h 57"/>
              <a:gd name="T24" fmla="*/ 7 w 12"/>
              <a:gd name="T25" fmla="*/ 9 h 57"/>
              <a:gd name="T26" fmla="*/ 8 w 12"/>
              <a:gd name="T27" fmla="*/ 9 h 57"/>
              <a:gd name="T28" fmla="*/ 8 w 12"/>
              <a:gd name="T29" fmla="*/ 7 h 57"/>
              <a:gd name="T30" fmla="*/ 9 w 12"/>
              <a:gd name="T31" fmla="*/ 7 h 57"/>
              <a:gd name="T32" fmla="*/ 9 w 12"/>
              <a:gd name="T33" fmla="*/ 3 h 57"/>
              <a:gd name="T34" fmla="*/ 10 w 12"/>
              <a:gd name="T35" fmla="*/ 3 h 57"/>
              <a:gd name="T36" fmla="*/ 10 w 12"/>
              <a:gd name="T37" fmla="*/ 0 h 57"/>
              <a:gd name="T38" fmla="*/ 12 w 12"/>
              <a:gd name="T39" fmla="*/ 0 h 57"/>
              <a:gd name="T40" fmla="*/ 12 w 12"/>
              <a:gd name="T41" fmla="*/ 57 h 57"/>
              <a:gd name="T42" fmla="*/ 0 w 12"/>
              <a:gd name="T43" fmla="*/ 57 h 57"/>
              <a:gd name="T44" fmla="*/ 0 w 12"/>
              <a:gd name="T45" fmla="*/ 29 h 5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2" h="57">
                <a:moveTo>
                  <a:pt x="0" y="29"/>
                </a:moveTo>
                <a:lnTo>
                  <a:pt x="1" y="29"/>
                </a:lnTo>
                <a:lnTo>
                  <a:pt x="1" y="26"/>
                </a:lnTo>
                <a:lnTo>
                  <a:pt x="2" y="26"/>
                </a:lnTo>
                <a:lnTo>
                  <a:pt x="2" y="22"/>
                </a:lnTo>
                <a:lnTo>
                  <a:pt x="3" y="22"/>
                </a:lnTo>
                <a:lnTo>
                  <a:pt x="3" y="20"/>
                </a:lnTo>
                <a:lnTo>
                  <a:pt x="5" y="20"/>
                </a:lnTo>
                <a:lnTo>
                  <a:pt x="5" y="16"/>
                </a:lnTo>
                <a:lnTo>
                  <a:pt x="6" y="16"/>
                </a:lnTo>
                <a:lnTo>
                  <a:pt x="6" y="13"/>
                </a:lnTo>
                <a:lnTo>
                  <a:pt x="7" y="13"/>
                </a:lnTo>
                <a:lnTo>
                  <a:pt x="7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10" y="3"/>
                </a:lnTo>
                <a:lnTo>
                  <a:pt x="10" y="0"/>
                </a:lnTo>
                <a:lnTo>
                  <a:pt x="12" y="0"/>
                </a:lnTo>
                <a:lnTo>
                  <a:pt x="12" y="57"/>
                </a:lnTo>
                <a:lnTo>
                  <a:pt x="0" y="57"/>
                </a:lnTo>
                <a:lnTo>
                  <a:pt x="0" y="29"/>
                </a:lnTo>
                <a:close/>
              </a:path>
            </a:pathLst>
          </a:custGeom>
          <a:solidFill>
            <a:srgbClr val="FFE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29" name="Freeform 243"/>
          <p:cNvSpPr>
            <a:spLocks/>
          </p:cNvSpPr>
          <p:nvPr/>
        </p:nvSpPr>
        <p:spPr bwMode="auto">
          <a:xfrm>
            <a:off x="2978622" y="4707759"/>
            <a:ext cx="21224" cy="142828"/>
          </a:xfrm>
          <a:custGeom>
            <a:avLst/>
            <a:gdLst>
              <a:gd name="T0" fmla="*/ 0 w 12"/>
              <a:gd name="T1" fmla="*/ 29 h 83"/>
              <a:gd name="T2" fmla="*/ 1 w 12"/>
              <a:gd name="T3" fmla="*/ 29 h 83"/>
              <a:gd name="T4" fmla="*/ 1 w 12"/>
              <a:gd name="T5" fmla="*/ 26 h 83"/>
              <a:gd name="T6" fmla="*/ 3 w 12"/>
              <a:gd name="T7" fmla="*/ 26 h 83"/>
              <a:gd name="T8" fmla="*/ 3 w 12"/>
              <a:gd name="T9" fmla="*/ 24 h 83"/>
              <a:gd name="T10" fmla="*/ 4 w 12"/>
              <a:gd name="T11" fmla="*/ 24 h 83"/>
              <a:gd name="T12" fmla="*/ 4 w 12"/>
              <a:gd name="T13" fmla="*/ 20 h 83"/>
              <a:gd name="T14" fmla="*/ 5 w 12"/>
              <a:gd name="T15" fmla="*/ 20 h 83"/>
              <a:gd name="T16" fmla="*/ 5 w 12"/>
              <a:gd name="T17" fmla="*/ 17 h 83"/>
              <a:gd name="T18" fmla="*/ 6 w 12"/>
              <a:gd name="T19" fmla="*/ 17 h 83"/>
              <a:gd name="T20" fmla="*/ 6 w 12"/>
              <a:gd name="T21" fmla="*/ 13 h 83"/>
              <a:gd name="T22" fmla="*/ 7 w 12"/>
              <a:gd name="T23" fmla="*/ 13 h 83"/>
              <a:gd name="T24" fmla="*/ 7 w 12"/>
              <a:gd name="T25" fmla="*/ 11 h 83"/>
              <a:gd name="T26" fmla="*/ 8 w 12"/>
              <a:gd name="T27" fmla="*/ 11 h 83"/>
              <a:gd name="T28" fmla="*/ 8 w 12"/>
              <a:gd name="T29" fmla="*/ 7 h 83"/>
              <a:gd name="T30" fmla="*/ 10 w 12"/>
              <a:gd name="T31" fmla="*/ 7 h 83"/>
              <a:gd name="T32" fmla="*/ 10 w 12"/>
              <a:gd name="T33" fmla="*/ 4 h 83"/>
              <a:gd name="T34" fmla="*/ 11 w 12"/>
              <a:gd name="T35" fmla="*/ 4 h 83"/>
              <a:gd name="T36" fmla="*/ 11 w 12"/>
              <a:gd name="T37" fmla="*/ 0 h 83"/>
              <a:gd name="T38" fmla="*/ 12 w 12"/>
              <a:gd name="T39" fmla="*/ 0 h 83"/>
              <a:gd name="T40" fmla="*/ 12 w 12"/>
              <a:gd name="T41" fmla="*/ 83 h 83"/>
              <a:gd name="T42" fmla="*/ 0 w 12"/>
              <a:gd name="T43" fmla="*/ 83 h 83"/>
              <a:gd name="T44" fmla="*/ 0 w 12"/>
              <a:gd name="T45" fmla="*/ 29 h 8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2" h="83">
                <a:moveTo>
                  <a:pt x="0" y="29"/>
                </a:moveTo>
                <a:lnTo>
                  <a:pt x="1" y="29"/>
                </a:lnTo>
                <a:lnTo>
                  <a:pt x="1" y="26"/>
                </a:lnTo>
                <a:lnTo>
                  <a:pt x="3" y="26"/>
                </a:lnTo>
                <a:lnTo>
                  <a:pt x="3" y="24"/>
                </a:lnTo>
                <a:lnTo>
                  <a:pt x="4" y="24"/>
                </a:lnTo>
                <a:lnTo>
                  <a:pt x="4" y="20"/>
                </a:lnTo>
                <a:lnTo>
                  <a:pt x="5" y="20"/>
                </a:lnTo>
                <a:lnTo>
                  <a:pt x="5" y="17"/>
                </a:lnTo>
                <a:lnTo>
                  <a:pt x="6" y="17"/>
                </a:lnTo>
                <a:lnTo>
                  <a:pt x="6" y="13"/>
                </a:lnTo>
                <a:lnTo>
                  <a:pt x="7" y="13"/>
                </a:lnTo>
                <a:lnTo>
                  <a:pt x="7" y="11"/>
                </a:lnTo>
                <a:lnTo>
                  <a:pt x="8" y="11"/>
                </a:lnTo>
                <a:lnTo>
                  <a:pt x="8" y="7"/>
                </a:lnTo>
                <a:lnTo>
                  <a:pt x="10" y="7"/>
                </a:lnTo>
                <a:lnTo>
                  <a:pt x="10" y="4"/>
                </a:lnTo>
                <a:lnTo>
                  <a:pt x="11" y="4"/>
                </a:lnTo>
                <a:lnTo>
                  <a:pt x="11" y="0"/>
                </a:lnTo>
                <a:lnTo>
                  <a:pt x="12" y="0"/>
                </a:lnTo>
                <a:lnTo>
                  <a:pt x="12" y="83"/>
                </a:lnTo>
                <a:lnTo>
                  <a:pt x="0" y="83"/>
                </a:lnTo>
                <a:lnTo>
                  <a:pt x="0" y="29"/>
                </a:lnTo>
                <a:close/>
              </a:path>
            </a:pathLst>
          </a:custGeom>
          <a:solidFill>
            <a:srgbClr val="FFDF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30" name="Freeform 244"/>
          <p:cNvSpPr>
            <a:spLocks/>
          </p:cNvSpPr>
          <p:nvPr/>
        </p:nvSpPr>
        <p:spPr bwMode="auto">
          <a:xfrm>
            <a:off x="2996308" y="4666459"/>
            <a:ext cx="19455" cy="184128"/>
          </a:xfrm>
          <a:custGeom>
            <a:avLst/>
            <a:gdLst>
              <a:gd name="T0" fmla="*/ 0 w 11"/>
              <a:gd name="T1" fmla="*/ 28 h 107"/>
              <a:gd name="T2" fmla="*/ 1 w 11"/>
              <a:gd name="T3" fmla="*/ 28 h 107"/>
              <a:gd name="T4" fmla="*/ 1 w 11"/>
              <a:gd name="T5" fmla="*/ 24 h 107"/>
              <a:gd name="T6" fmla="*/ 2 w 11"/>
              <a:gd name="T7" fmla="*/ 24 h 107"/>
              <a:gd name="T8" fmla="*/ 2 w 11"/>
              <a:gd name="T9" fmla="*/ 22 h 107"/>
              <a:gd name="T10" fmla="*/ 3 w 11"/>
              <a:gd name="T11" fmla="*/ 22 h 107"/>
              <a:gd name="T12" fmla="*/ 3 w 11"/>
              <a:gd name="T13" fmla="*/ 19 h 107"/>
              <a:gd name="T14" fmla="*/ 4 w 11"/>
              <a:gd name="T15" fmla="*/ 19 h 107"/>
              <a:gd name="T16" fmla="*/ 4 w 11"/>
              <a:gd name="T17" fmla="*/ 15 h 107"/>
              <a:gd name="T18" fmla="*/ 5 w 11"/>
              <a:gd name="T19" fmla="*/ 15 h 107"/>
              <a:gd name="T20" fmla="*/ 5 w 11"/>
              <a:gd name="T21" fmla="*/ 12 h 107"/>
              <a:gd name="T22" fmla="*/ 7 w 11"/>
              <a:gd name="T23" fmla="*/ 12 h 107"/>
              <a:gd name="T24" fmla="*/ 7 w 11"/>
              <a:gd name="T25" fmla="*/ 9 h 107"/>
              <a:gd name="T26" fmla="*/ 8 w 11"/>
              <a:gd name="T27" fmla="*/ 9 h 107"/>
              <a:gd name="T28" fmla="*/ 8 w 11"/>
              <a:gd name="T29" fmla="*/ 6 h 107"/>
              <a:gd name="T30" fmla="*/ 9 w 11"/>
              <a:gd name="T31" fmla="*/ 6 h 107"/>
              <a:gd name="T32" fmla="*/ 9 w 11"/>
              <a:gd name="T33" fmla="*/ 2 h 107"/>
              <a:gd name="T34" fmla="*/ 10 w 11"/>
              <a:gd name="T35" fmla="*/ 2 h 107"/>
              <a:gd name="T36" fmla="*/ 10 w 11"/>
              <a:gd name="T37" fmla="*/ 0 h 107"/>
              <a:gd name="T38" fmla="*/ 11 w 11"/>
              <a:gd name="T39" fmla="*/ 0 h 107"/>
              <a:gd name="T40" fmla="*/ 11 w 11"/>
              <a:gd name="T41" fmla="*/ 107 h 107"/>
              <a:gd name="T42" fmla="*/ 0 w 11"/>
              <a:gd name="T43" fmla="*/ 107 h 107"/>
              <a:gd name="T44" fmla="*/ 0 w 11"/>
              <a:gd name="T45" fmla="*/ 28 h 10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" h="107">
                <a:moveTo>
                  <a:pt x="0" y="28"/>
                </a:moveTo>
                <a:lnTo>
                  <a:pt x="1" y="28"/>
                </a:lnTo>
                <a:lnTo>
                  <a:pt x="1" y="24"/>
                </a:lnTo>
                <a:lnTo>
                  <a:pt x="2" y="24"/>
                </a:lnTo>
                <a:lnTo>
                  <a:pt x="2" y="22"/>
                </a:lnTo>
                <a:lnTo>
                  <a:pt x="3" y="22"/>
                </a:lnTo>
                <a:lnTo>
                  <a:pt x="3" y="19"/>
                </a:lnTo>
                <a:lnTo>
                  <a:pt x="4" y="19"/>
                </a:lnTo>
                <a:lnTo>
                  <a:pt x="4" y="15"/>
                </a:lnTo>
                <a:lnTo>
                  <a:pt x="5" y="15"/>
                </a:lnTo>
                <a:lnTo>
                  <a:pt x="5" y="12"/>
                </a:lnTo>
                <a:lnTo>
                  <a:pt x="7" y="12"/>
                </a:lnTo>
                <a:lnTo>
                  <a:pt x="7" y="9"/>
                </a:lnTo>
                <a:lnTo>
                  <a:pt x="8" y="9"/>
                </a:lnTo>
                <a:lnTo>
                  <a:pt x="8" y="6"/>
                </a:lnTo>
                <a:lnTo>
                  <a:pt x="9" y="6"/>
                </a:lnTo>
                <a:lnTo>
                  <a:pt x="9" y="2"/>
                </a:lnTo>
                <a:lnTo>
                  <a:pt x="10" y="2"/>
                </a:lnTo>
                <a:lnTo>
                  <a:pt x="10" y="0"/>
                </a:lnTo>
                <a:lnTo>
                  <a:pt x="11" y="0"/>
                </a:lnTo>
                <a:lnTo>
                  <a:pt x="11" y="107"/>
                </a:lnTo>
                <a:lnTo>
                  <a:pt x="0" y="107"/>
                </a:lnTo>
                <a:lnTo>
                  <a:pt x="0" y="28"/>
                </a:lnTo>
                <a:close/>
              </a:path>
            </a:pathLst>
          </a:custGeom>
          <a:solidFill>
            <a:srgbClr val="FFDD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31" name="Freeform 245"/>
          <p:cNvSpPr>
            <a:spLocks/>
          </p:cNvSpPr>
          <p:nvPr/>
        </p:nvSpPr>
        <p:spPr bwMode="auto">
          <a:xfrm>
            <a:off x="3012226" y="4621718"/>
            <a:ext cx="19455" cy="228869"/>
          </a:xfrm>
          <a:custGeom>
            <a:avLst/>
            <a:gdLst>
              <a:gd name="T0" fmla="*/ 0 w 11"/>
              <a:gd name="T1" fmla="*/ 28 h 133"/>
              <a:gd name="T2" fmla="*/ 1 w 11"/>
              <a:gd name="T3" fmla="*/ 28 h 133"/>
              <a:gd name="T4" fmla="*/ 1 w 11"/>
              <a:gd name="T5" fmla="*/ 26 h 133"/>
              <a:gd name="T6" fmla="*/ 2 w 11"/>
              <a:gd name="T7" fmla="*/ 26 h 133"/>
              <a:gd name="T8" fmla="*/ 2 w 11"/>
              <a:gd name="T9" fmla="*/ 22 h 133"/>
              <a:gd name="T10" fmla="*/ 3 w 11"/>
              <a:gd name="T11" fmla="*/ 22 h 133"/>
              <a:gd name="T12" fmla="*/ 3 w 11"/>
              <a:gd name="T13" fmla="*/ 19 h 133"/>
              <a:gd name="T14" fmla="*/ 5 w 11"/>
              <a:gd name="T15" fmla="*/ 19 h 133"/>
              <a:gd name="T16" fmla="*/ 5 w 11"/>
              <a:gd name="T17" fmla="*/ 15 h 133"/>
              <a:gd name="T18" fmla="*/ 6 w 11"/>
              <a:gd name="T19" fmla="*/ 15 h 133"/>
              <a:gd name="T20" fmla="*/ 6 w 11"/>
              <a:gd name="T21" fmla="*/ 13 h 133"/>
              <a:gd name="T22" fmla="*/ 7 w 11"/>
              <a:gd name="T23" fmla="*/ 13 h 133"/>
              <a:gd name="T24" fmla="*/ 7 w 11"/>
              <a:gd name="T25" fmla="*/ 10 h 133"/>
              <a:gd name="T26" fmla="*/ 8 w 11"/>
              <a:gd name="T27" fmla="*/ 10 h 133"/>
              <a:gd name="T28" fmla="*/ 8 w 11"/>
              <a:gd name="T29" fmla="*/ 6 h 133"/>
              <a:gd name="T30" fmla="*/ 9 w 11"/>
              <a:gd name="T31" fmla="*/ 6 h 133"/>
              <a:gd name="T32" fmla="*/ 9 w 11"/>
              <a:gd name="T33" fmla="*/ 3 h 133"/>
              <a:gd name="T34" fmla="*/ 10 w 11"/>
              <a:gd name="T35" fmla="*/ 3 h 133"/>
              <a:gd name="T36" fmla="*/ 10 w 11"/>
              <a:gd name="T37" fmla="*/ 0 h 133"/>
              <a:gd name="T38" fmla="*/ 11 w 11"/>
              <a:gd name="T39" fmla="*/ 0 h 133"/>
              <a:gd name="T40" fmla="*/ 11 w 11"/>
              <a:gd name="T41" fmla="*/ 133 h 133"/>
              <a:gd name="T42" fmla="*/ 0 w 11"/>
              <a:gd name="T43" fmla="*/ 133 h 133"/>
              <a:gd name="T44" fmla="*/ 0 w 11"/>
              <a:gd name="T45" fmla="*/ 28 h 13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" h="133">
                <a:moveTo>
                  <a:pt x="0" y="28"/>
                </a:moveTo>
                <a:lnTo>
                  <a:pt x="1" y="28"/>
                </a:lnTo>
                <a:lnTo>
                  <a:pt x="1" y="26"/>
                </a:lnTo>
                <a:lnTo>
                  <a:pt x="2" y="26"/>
                </a:lnTo>
                <a:lnTo>
                  <a:pt x="2" y="22"/>
                </a:lnTo>
                <a:lnTo>
                  <a:pt x="3" y="22"/>
                </a:lnTo>
                <a:lnTo>
                  <a:pt x="3" y="19"/>
                </a:lnTo>
                <a:lnTo>
                  <a:pt x="5" y="19"/>
                </a:lnTo>
                <a:lnTo>
                  <a:pt x="5" y="15"/>
                </a:lnTo>
                <a:lnTo>
                  <a:pt x="6" y="15"/>
                </a:lnTo>
                <a:lnTo>
                  <a:pt x="6" y="13"/>
                </a:lnTo>
                <a:lnTo>
                  <a:pt x="7" y="13"/>
                </a:lnTo>
                <a:lnTo>
                  <a:pt x="7" y="10"/>
                </a:lnTo>
                <a:lnTo>
                  <a:pt x="8" y="10"/>
                </a:lnTo>
                <a:lnTo>
                  <a:pt x="8" y="6"/>
                </a:lnTo>
                <a:lnTo>
                  <a:pt x="9" y="6"/>
                </a:lnTo>
                <a:lnTo>
                  <a:pt x="9" y="3"/>
                </a:lnTo>
                <a:lnTo>
                  <a:pt x="10" y="3"/>
                </a:lnTo>
                <a:lnTo>
                  <a:pt x="10" y="0"/>
                </a:lnTo>
                <a:lnTo>
                  <a:pt x="11" y="0"/>
                </a:lnTo>
                <a:lnTo>
                  <a:pt x="11" y="133"/>
                </a:lnTo>
                <a:lnTo>
                  <a:pt x="0" y="133"/>
                </a:lnTo>
                <a:lnTo>
                  <a:pt x="0" y="28"/>
                </a:lnTo>
                <a:close/>
              </a:path>
            </a:pathLst>
          </a:custGeom>
          <a:solidFill>
            <a:srgbClr val="FFD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32" name="Freeform 246"/>
          <p:cNvSpPr>
            <a:spLocks/>
          </p:cNvSpPr>
          <p:nvPr/>
        </p:nvSpPr>
        <p:spPr bwMode="auto">
          <a:xfrm>
            <a:off x="3028144" y="4582139"/>
            <a:ext cx="21224" cy="268448"/>
          </a:xfrm>
          <a:custGeom>
            <a:avLst/>
            <a:gdLst>
              <a:gd name="T0" fmla="*/ 0 w 12"/>
              <a:gd name="T1" fmla="*/ 26 h 156"/>
              <a:gd name="T2" fmla="*/ 1 w 12"/>
              <a:gd name="T3" fmla="*/ 26 h 156"/>
              <a:gd name="T4" fmla="*/ 1 w 12"/>
              <a:gd name="T5" fmla="*/ 23 h 156"/>
              <a:gd name="T6" fmla="*/ 2 w 12"/>
              <a:gd name="T7" fmla="*/ 23 h 156"/>
              <a:gd name="T8" fmla="*/ 2 w 12"/>
              <a:gd name="T9" fmla="*/ 20 h 156"/>
              <a:gd name="T10" fmla="*/ 4 w 12"/>
              <a:gd name="T11" fmla="*/ 20 h 156"/>
              <a:gd name="T12" fmla="*/ 4 w 12"/>
              <a:gd name="T13" fmla="*/ 16 h 156"/>
              <a:gd name="T14" fmla="*/ 5 w 12"/>
              <a:gd name="T15" fmla="*/ 16 h 156"/>
              <a:gd name="T16" fmla="*/ 5 w 12"/>
              <a:gd name="T17" fmla="*/ 13 h 156"/>
              <a:gd name="T18" fmla="*/ 6 w 12"/>
              <a:gd name="T19" fmla="*/ 13 h 156"/>
              <a:gd name="T20" fmla="*/ 6 w 12"/>
              <a:gd name="T21" fmla="*/ 11 h 156"/>
              <a:gd name="T22" fmla="*/ 7 w 12"/>
              <a:gd name="T23" fmla="*/ 11 h 156"/>
              <a:gd name="T24" fmla="*/ 7 w 12"/>
              <a:gd name="T25" fmla="*/ 7 h 156"/>
              <a:gd name="T26" fmla="*/ 8 w 12"/>
              <a:gd name="T27" fmla="*/ 7 h 156"/>
              <a:gd name="T28" fmla="*/ 8 w 12"/>
              <a:gd name="T29" fmla="*/ 4 h 156"/>
              <a:gd name="T30" fmla="*/ 9 w 12"/>
              <a:gd name="T31" fmla="*/ 4 h 156"/>
              <a:gd name="T32" fmla="*/ 9 w 12"/>
              <a:gd name="T33" fmla="*/ 0 h 156"/>
              <a:gd name="T34" fmla="*/ 12 w 12"/>
              <a:gd name="T35" fmla="*/ 0 h 156"/>
              <a:gd name="T36" fmla="*/ 12 w 12"/>
              <a:gd name="T37" fmla="*/ 156 h 156"/>
              <a:gd name="T38" fmla="*/ 0 w 12"/>
              <a:gd name="T39" fmla="*/ 156 h 156"/>
              <a:gd name="T40" fmla="*/ 0 w 12"/>
              <a:gd name="T41" fmla="*/ 26 h 15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2" h="156">
                <a:moveTo>
                  <a:pt x="0" y="26"/>
                </a:moveTo>
                <a:lnTo>
                  <a:pt x="1" y="26"/>
                </a:lnTo>
                <a:lnTo>
                  <a:pt x="1" y="23"/>
                </a:lnTo>
                <a:lnTo>
                  <a:pt x="2" y="23"/>
                </a:lnTo>
                <a:lnTo>
                  <a:pt x="2" y="20"/>
                </a:lnTo>
                <a:lnTo>
                  <a:pt x="4" y="20"/>
                </a:lnTo>
                <a:lnTo>
                  <a:pt x="4" y="16"/>
                </a:lnTo>
                <a:lnTo>
                  <a:pt x="5" y="16"/>
                </a:lnTo>
                <a:lnTo>
                  <a:pt x="5" y="13"/>
                </a:lnTo>
                <a:lnTo>
                  <a:pt x="6" y="13"/>
                </a:lnTo>
                <a:lnTo>
                  <a:pt x="6" y="11"/>
                </a:lnTo>
                <a:lnTo>
                  <a:pt x="7" y="11"/>
                </a:lnTo>
                <a:lnTo>
                  <a:pt x="7" y="7"/>
                </a:lnTo>
                <a:lnTo>
                  <a:pt x="8" y="7"/>
                </a:lnTo>
                <a:lnTo>
                  <a:pt x="8" y="4"/>
                </a:lnTo>
                <a:lnTo>
                  <a:pt x="9" y="4"/>
                </a:lnTo>
                <a:lnTo>
                  <a:pt x="9" y="0"/>
                </a:lnTo>
                <a:lnTo>
                  <a:pt x="12" y="0"/>
                </a:lnTo>
                <a:lnTo>
                  <a:pt x="12" y="156"/>
                </a:lnTo>
                <a:lnTo>
                  <a:pt x="0" y="156"/>
                </a:lnTo>
                <a:lnTo>
                  <a:pt x="0" y="26"/>
                </a:lnTo>
                <a:close/>
              </a:path>
            </a:pathLst>
          </a:custGeom>
          <a:solidFill>
            <a:srgbClr val="FFD8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33" name="Freeform 247"/>
          <p:cNvSpPr>
            <a:spLocks/>
          </p:cNvSpPr>
          <p:nvPr/>
        </p:nvSpPr>
        <p:spPr bwMode="auto">
          <a:xfrm>
            <a:off x="3044062" y="4582139"/>
            <a:ext cx="21224" cy="270169"/>
          </a:xfrm>
          <a:custGeom>
            <a:avLst/>
            <a:gdLst>
              <a:gd name="T0" fmla="*/ 0 w 12"/>
              <a:gd name="T1" fmla="*/ 0 h 157"/>
              <a:gd name="T2" fmla="*/ 12 w 12"/>
              <a:gd name="T3" fmla="*/ 0 h 157"/>
              <a:gd name="T4" fmla="*/ 12 w 12"/>
              <a:gd name="T5" fmla="*/ 157 h 157"/>
              <a:gd name="T6" fmla="*/ 10 w 12"/>
              <a:gd name="T7" fmla="*/ 157 h 157"/>
              <a:gd name="T8" fmla="*/ 10 w 12"/>
              <a:gd name="T9" fmla="*/ 156 h 157"/>
              <a:gd name="T10" fmla="*/ 0 w 12"/>
              <a:gd name="T11" fmla="*/ 156 h 157"/>
              <a:gd name="T12" fmla="*/ 0 w 12"/>
              <a:gd name="T13" fmla="*/ 0 h 1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157">
                <a:moveTo>
                  <a:pt x="0" y="0"/>
                </a:moveTo>
                <a:lnTo>
                  <a:pt x="12" y="0"/>
                </a:lnTo>
                <a:lnTo>
                  <a:pt x="12" y="157"/>
                </a:lnTo>
                <a:lnTo>
                  <a:pt x="10" y="157"/>
                </a:lnTo>
                <a:lnTo>
                  <a:pt x="10" y="156"/>
                </a:lnTo>
                <a:lnTo>
                  <a:pt x="0" y="156"/>
                </a:lnTo>
                <a:lnTo>
                  <a:pt x="0" y="0"/>
                </a:lnTo>
                <a:close/>
              </a:path>
            </a:pathLst>
          </a:custGeom>
          <a:solidFill>
            <a:srgbClr val="FFD6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34" name="Rectangle 248"/>
          <p:cNvSpPr>
            <a:spLocks noChangeArrowheads="1"/>
          </p:cNvSpPr>
          <p:nvPr/>
        </p:nvSpPr>
        <p:spPr bwMode="auto">
          <a:xfrm>
            <a:off x="3061748" y="4582139"/>
            <a:ext cx="19455" cy="270169"/>
          </a:xfrm>
          <a:prstGeom prst="rect">
            <a:avLst/>
          </a:prstGeom>
          <a:solidFill>
            <a:srgbClr val="FFD4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35" name="Rectangle 249"/>
          <p:cNvSpPr>
            <a:spLocks noChangeArrowheads="1"/>
          </p:cNvSpPr>
          <p:nvPr/>
        </p:nvSpPr>
        <p:spPr bwMode="auto">
          <a:xfrm>
            <a:off x="3077666" y="4582139"/>
            <a:ext cx="21224" cy="270169"/>
          </a:xfrm>
          <a:prstGeom prst="rect">
            <a:avLst/>
          </a:prstGeom>
          <a:solidFill>
            <a:srgbClr val="FFD1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36" name="Rectangle 250"/>
          <p:cNvSpPr>
            <a:spLocks noChangeArrowheads="1"/>
          </p:cNvSpPr>
          <p:nvPr/>
        </p:nvSpPr>
        <p:spPr bwMode="auto">
          <a:xfrm>
            <a:off x="3093584" y="4582139"/>
            <a:ext cx="21224" cy="270169"/>
          </a:xfrm>
          <a:prstGeom prst="rect">
            <a:avLst/>
          </a:prstGeom>
          <a:solidFill>
            <a:srgbClr val="FFCF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37" name="Rectangle 251"/>
          <p:cNvSpPr>
            <a:spLocks noChangeArrowheads="1"/>
          </p:cNvSpPr>
          <p:nvPr/>
        </p:nvSpPr>
        <p:spPr bwMode="auto">
          <a:xfrm>
            <a:off x="3111270" y="4582139"/>
            <a:ext cx="19455" cy="270169"/>
          </a:xfrm>
          <a:prstGeom prst="rect">
            <a:avLst/>
          </a:prstGeom>
          <a:solidFill>
            <a:srgbClr val="FFCD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38" name="Rectangle 252"/>
          <p:cNvSpPr>
            <a:spLocks noChangeArrowheads="1"/>
          </p:cNvSpPr>
          <p:nvPr/>
        </p:nvSpPr>
        <p:spPr bwMode="auto">
          <a:xfrm>
            <a:off x="3127188" y="4582139"/>
            <a:ext cx="21224" cy="270169"/>
          </a:xfrm>
          <a:prstGeom prst="rect">
            <a:avLst/>
          </a:prstGeom>
          <a:solidFill>
            <a:srgbClr val="FFC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39" name="Rectangle 253"/>
          <p:cNvSpPr>
            <a:spLocks noChangeArrowheads="1"/>
          </p:cNvSpPr>
          <p:nvPr/>
        </p:nvSpPr>
        <p:spPr bwMode="auto">
          <a:xfrm>
            <a:off x="3143105" y="4582139"/>
            <a:ext cx="21224" cy="270169"/>
          </a:xfrm>
          <a:prstGeom prst="rect">
            <a:avLst/>
          </a:prstGeom>
          <a:solidFill>
            <a:srgbClr val="FFC8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40" name="Freeform 254"/>
          <p:cNvSpPr>
            <a:spLocks/>
          </p:cNvSpPr>
          <p:nvPr/>
        </p:nvSpPr>
        <p:spPr bwMode="auto">
          <a:xfrm>
            <a:off x="3160792" y="4582139"/>
            <a:ext cx="19455" cy="271890"/>
          </a:xfrm>
          <a:custGeom>
            <a:avLst/>
            <a:gdLst>
              <a:gd name="T0" fmla="*/ 0 w 11"/>
              <a:gd name="T1" fmla="*/ 0 h 158"/>
              <a:gd name="T2" fmla="*/ 11 w 11"/>
              <a:gd name="T3" fmla="*/ 0 h 158"/>
              <a:gd name="T4" fmla="*/ 11 w 11"/>
              <a:gd name="T5" fmla="*/ 158 h 158"/>
              <a:gd name="T6" fmla="*/ 9 w 11"/>
              <a:gd name="T7" fmla="*/ 158 h 158"/>
              <a:gd name="T8" fmla="*/ 9 w 11"/>
              <a:gd name="T9" fmla="*/ 157 h 158"/>
              <a:gd name="T10" fmla="*/ 0 w 11"/>
              <a:gd name="T11" fmla="*/ 157 h 158"/>
              <a:gd name="T12" fmla="*/ 0 w 11"/>
              <a:gd name="T13" fmla="*/ 0 h 1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" h="158">
                <a:moveTo>
                  <a:pt x="0" y="0"/>
                </a:moveTo>
                <a:lnTo>
                  <a:pt x="11" y="0"/>
                </a:lnTo>
                <a:lnTo>
                  <a:pt x="11" y="158"/>
                </a:lnTo>
                <a:lnTo>
                  <a:pt x="9" y="158"/>
                </a:lnTo>
                <a:lnTo>
                  <a:pt x="9" y="157"/>
                </a:lnTo>
                <a:lnTo>
                  <a:pt x="0" y="157"/>
                </a:lnTo>
                <a:lnTo>
                  <a:pt x="0" y="0"/>
                </a:lnTo>
                <a:close/>
              </a:path>
            </a:pathLst>
          </a:custGeom>
          <a:solidFill>
            <a:srgbClr val="FFC6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41" name="Rectangle 255"/>
          <p:cNvSpPr>
            <a:spLocks noChangeArrowheads="1"/>
          </p:cNvSpPr>
          <p:nvPr/>
        </p:nvSpPr>
        <p:spPr bwMode="auto">
          <a:xfrm>
            <a:off x="3176710" y="4582139"/>
            <a:ext cx="19455" cy="271890"/>
          </a:xfrm>
          <a:prstGeom prst="rect">
            <a:avLst/>
          </a:prstGeom>
          <a:solidFill>
            <a:srgbClr val="FFC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42" name="Freeform 256"/>
          <p:cNvSpPr>
            <a:spLocks/>
          </p:cNvSpPr>
          <p:nvPr/>
        </p:nvSpPr>
        <p:spPr bwMode="auto">
          <a:xfrm>
            <a:off x="3192627" y="4582139"/>
            <a:ext cx="21224" cy="271890"/>
          </a:xfrm>
          <a:custGeom>
            <a:avLst/>
            <a:gdLst>
              <a:gd name="T0" fmla="*/ 0 w 12"/>
              <a:gd name="T1" fmla="*/ 0 h 158"/>
              <a:gd name="T2" fmla="*/ 4 w 12"/>
              <a:gd name="T3" fmla="*/ 0 h 158"/>
              <a:gd name="T4" fmla="*/ 4 w 12"/>
              <a:gd name="T5" fmla="*/ 1 h 158"/>
              <a:gd name="T6" fmla="*/ 12 w 12"/>
              <a:gd name="T7" fmla="*/ 1 h 158"/>
              <a:gd name="T8" fmla="*/ 12 w 12"/>
              <a:gd name="T9" fmla="*/ 158 h 158"/>
              <a:gd name="T10" fmla="*/ 0 w 12"/>
              <a:gd name="T11" fmla="*/ 158 h 158"/>
              <a:gd name="T12" fmla="*/ 0 w 12"/>
              <a:gd name="T13" fmla="*/ 0 h 1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158">
                <a:moveTo>
                  <a:pt x="0" y="0"/>
                </a:moveTo>
                <a:lnTo>
                  <a:pt x="4" y="0"/>
                </a:lnTo>
                <a:lnTo>
                  <a:pt x="4" y="1"/>
                </a:lnTo>
                <a:lnTo>
                  <a:pt x="12" y="1"/>
                </a:lnTo>
                <a:lnTo>
                  <a:pt x="12" y="158"/>
                </a:lnTo>
                <a:lnTo>
                  <a:pt x="0" y="158"/>
                </a:lnTo>
                <a:lnTo>
                  <a:pt x="0" y="0"/>
                </a:lnTo>
                <a:close/>
              </a:path>
            </a:pathLst>
          </a:cu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43" name="Rectangle 257"/>
          <p:cNvSpPr>
            <a:spLocks noChangeArrowheads="1"/>
          </p:cNvSpPr>
          <p:nvPr/>
        </p:nvSpPr>
        <p:spPr bwMode="auto">
          <a:xfrm>
            <a:off x="3208545" y="4583860"/>
            <a:ext cx="21224" cy="270169"/>
          </a:xfrm>
          <a:prstGeom prst="rect">
            <a:avLst/>
          </a:prstGeom>
          <a:solidFill>
            <a:srgbClr val="FFC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44" name="Rectangle 258"/>
          <p:cNvSpPr>
            <a:spLocks noChangeArrowheads="1"/>
          </p:cNvSpPr>
          <p:nvPr/>
        </p:nvSpPr>
        <p:spPr bwMode="auto">
          <a:xfrm>
            <a:off x="3226231" y="4583860"/>
            <a:ext cx="19455" cy="270169"/>
          </a:xfrm>
          <a:prstGeom prst="rect">
            <a:avLst/>
          </a:prstGeom>
          <a:solidFill>
            <a:srgbClr val="FFC6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45" name="Rectangle 259"/>
          <p:cNvSpPr>
            <a:spLocks noChangeArrowheads="1"/>
          </p:cNvSpPr>
          <p:nvPr/>
        </p:nvSpPr>
        <p:spPr bwMode="auto">
          <a:xfrm>
            <a:off x="3242149" y="4583860"/>
            <a:ext cx="21224" cy="270169"/>
          </a:xfrm>
          <a:prstGeom prst="rect">
            <a:avLst/>
          </a:prstGeom>
          <a:solidFill>
            <a:srgbClr val="FFC8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46" name="Rectangle 260"/>
          <p:cNvSpPr>
            <a:spLocks noChangeArrowheads="1"/>
          </p:cNvSpPr>
          <p:nvPr/>
        </p:nvSpPr>
        <p:spPr bwMode="auto">
          <a:xfrm>
            <a:off x="3258067" y="4583860"/>
            <a:ext cx="21224" cy="270169"/>
          </a:xfrm>
          <a:prstGeom prst="rect">
            <a:avLst/>
          </a:prstGeom>
          <a:solidFill>
            <a:srgbClr val="FFC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47" name="Freeform 261"/>
          <p:cNvSpPr>
            <a:spLocks/>
          </p:cNvSpPr>
          <p:nvPr/>
        </p:nvSpPr>
        <p:spPr bwMode="auto">
          <a:xfrm>
            <a:off x="3275753" y="4583860"/>
            <a:ext cx="19455" cy="273611"/>
          </a:xfrm>
          <a:custGeom>
            <a:avLst/>
            <a:gdLst>
              <a:gd name="T0" fmla="*/ 0 w 11"/>
              <a:gd name="T1" fmla="*/ 0 h 159"/>
              <a:gd name="T2" fmla="*/ 11 w 11"/>
              <a:gd name="T3" fmla="*/ 0 h 159"/>
              <a:gd name="T4" fmla="*/ 11 w 11"/>
              <a:gd name="T5" fmla="*/ 159 h 159"/>
              <a:gd name="T6" fmla="*/ 9 w 11"/>
              <a:gd name="T7" fmla="*/ 159 h 159"/>
              <a:gd name="T8" fmla="*/ 9 w 11"/>
              <a:gd name="T9" fmla="*/ 157 h 159"/>
              <a:gd name="T10" fmla="*/ 0 w 11"/>
              <a:gd name="T11" fmla="*/ 157 h 159"/>
              <a:gd name="T12" fmla="*/ 0 w 11"/>
              <a:gd name="T13" fmla="*/ 0 h 1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" h="159">
                <a:moveTo>
                  <a:pt x="0" y="0"/>
                </a:moveTo>
                <a:lnTo>
                  <a:pt x="11" y="0"/>
                </a:lnTo>
                <a:lnTo>
                  <a:pt x="11" y="159"/>
                </a:lnTo>
                <a:lnTo>
                  <a:pt x="9" y="159"/>
                </a:lnTo>
                <a:lnTo>
                  <a:pt x="9" y="157"/>
                </a:lnTo>
                <a:lnTo>
                  <a:pt x="0" y="157"/>
                </a:lnTo>
                <a:lnTo>
                  <a:pt x="0" y="0"/>
                </a:lnTo>
                <a:close/>
              </a:path>
            </a:pathLst>
          </a:custGeom>
          <a:solidFill>
            <a:srgbClr val="FFCD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48" name="Rectangle 262"/>
          <p:cNvSpPr>
            <a:spLocks noChangeArrowheads="1"/>
          </p:cNvSpPr>
          <p:nvPr/>
        </p:nvSpPr>
        <p:spPr bwMode="auto">
          <a:xfrm>
            <a:off x="3291671" y="4583860"/>
            <a:ext cx="21224" cy="273611"/>
          </a:xfrm>
          <a:prstGeom prst="rect">
            <a:avLst/>
          </a:prstGeom>
          <a:solidFill>
            <a:srgbClr val="FFCF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49" name="Rectangle 263"/>
          <p:cNvSpPr>
            <a:spLocks noChangeArrowheads="1"/>
          </p:cNvSpPr>
          <p:nvPr/>
        </p:nvSpPr>
        <p:spPr bwMode="auto">
          <a:xfrm>
            <a:off x="3307589" y="4583860"/>
            <a:ext cx="21224" cy="273611"/>
          </a:xfrm>
          <a:prstGeom prst="rect">
            <a:avLst/>
          </a:prstGeom>
          <a:solidFill>
            <a:srgbClr val="FFD1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50" name="Rectangle 264"/>
          <p:cNvSpPr>
            <a:spLocks noChangeArrowheads="1"/>
          </p:cNvSpPr>
          <p:nvPr/>
        </p:nvSpPr>
        <p:spPr bwMode="auto">
          <a:xfrm>
            <a:off x="3325275" y="4583860"/>
            <a:ext cx="19455" cy="273611"/>
          </a:xfrm>
          <a:prstGeom prst="rect">
            <a:avLst/>
          </a:prstGeom>
          <a:solidFill>
            <a:srgbClr val="FFD4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51" name="Freeform 265"/>
          <p:cNvSpPr>
            <a:spLocks/>
          </p:cNvSpPr>
          <p:nvPr/>
        </p:nvSpPr>
        <p:spPr bwMode="auto">
          <a:xfrm>
            <a:off x="3341193" y="4583860"/>
            <a:ext cx="19455" cy="273611"/>
          </a:xfrm>
          <a:custGeom>
            <a:avLst/>
            <a:gdLst>
              <a:gd name="T0" fmla="*/ 0 w 11"/>
              <a:gd name="T1" fmla="*/ 0 h 159"/>
              <a:gd name="T2" fmla="*/ 6 w 11"/>
              <a:gd name="T3" fmla="*/ 0 h 159"/>
              <a:gd name="T4" fmla="*/ 6 w 11"/>
              <a:gd name="T5" fmla="*/ 1 h 159"/>
              <a:gd name="T6" fmla="*/ 11 w 11"/>
              <a:gd name="T7" fmla="*/ 1 h 159"/>
              <a:gd name="T8" fmla="*/ 11 w 11"/>
              <a:gd name="T9" fmla="*/ 159 h 159"/>
              <a:gd name="T10" fmla="*/ 0 w 11"/>
              <a:gd name="T11" fmla="*/ 159 h 159"/>
              <a:gd name="T12" fmla="*/ 0 w 11"/>
              <a:gd name="T13" fmla="*/ 0 h 1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" h="159">
                <a:moveTo>
                  <a:pt x="0" y="0"/>
                </a:moveTo>
                <a:lnTo>
                  <a:pt x="6" y="0"/>
                </a:lnTo>
                <a:lnTo>
                  <a:pt x="6" y="1"/>
                </a:lnTo>
                <a:lnTo>
                  <a:pt x="11" y="1"/>
                </a:lnTo>
                <a:lnTo>
                  <a:pt x="11" y="159"/>
                </a:lnTo>
                <a:lnTo>
                  <a:pt x="0" y="159"/>
                </a:lnTo>
                <a:lnTo>
                  <a:pt x="0" y="0"/>
                </a:lnTo>
                <a:close/>
              </a:path>
            </a:pathLst>
          </a:custGeom>
          <a:solidFill>
            <a:srgbClr val="FFD6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52" name="Rectangle 266"/>
          <p:cNvSpPr>
            <a:spLocks noChangeArrowheads="1"/>
          </p:cNvSpPr>
          <p:nvPr/>
        </p:nvSpPr>
        <p:spPr bwMode="auto">
          <a:xfrm>
            <a:off x="3357111" y="4585581"/>
            <a:ext cx="21224" cy="271890"/>
          </a:xfrm>
          <a:prstGeom prst="rect">
            <a:avLst/>
          </a:prstGeom>
          <a:solidFill>
            <a:srgbClr val="FFD8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53" name="Rectangle 267"/>
          <p:cNvSpPr>
            <a:spLocks noChangeArrowheads="1"/>
          </p:cNvSpPr>
          <p:nvPr/>
        </p:nvSpPr>
        <p:spPr bwMode="auto">
          <a:xfrm>
            <a:off x="3373028" y="4585581"/>
            <a:ext cx="21224" cy="271890"/>
          </a:xfrm>
          <a:prstGeom prst="rect">
            <a:avLst/>
          </a:prstGeom>
          <a:solidFill>
            <a:srgbClr val="FFD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54" name="Freeform 268"/>
          <p:cNvSpPr>
            <a:spLocks/>
          </p:cNvSpPr>
          <p:nvPr/>
        </p:nvSpPr>
        <p:spPr bwMode="auto">
          <a:xfrm>
            <a:off x="3390715" y="4585581"/>
            <a:ext cx="19455" cy="273611"/>
          </a:xfrm>
          <a:custGeom>
            <a:avLst/>
            <a:gdLst>
              <a:gd name="T0" fmla="*/ 0 w 11"/>
              <a:gd name="T1" fmla="*/ 0 h 159"/>
              <a:gd name="T2" fmla="*/ 11 w 11"/>
              <a:gd name="T3" fmla="*/ 0 h 159"/>
              <a:gd name="T4" fmla="*/ 11 w 11"/>
              <a:gd name="T5" fmla="*/ 159 h 159"/>
              <a:gd name="T6" fmla="*/ 9 w 11"/>
              <a:gd name="T7" fmla="*/ 159 h 159"/>
              <a:gd name="T8" fmla="*/ 9 w 11"/>
              <a:gd name="T9" fmla="*/ 158 h 159"/>
              <a:gd name="T10" fmla="*/ 0 w 11"/>
              <a:gd name="T11" fmla="*/ 158 h 159"/>
              <a:gd name="T12" fmla="*/ 0 w 11"/>
              <a:gd name="T13" fmla="*/ 0 h 1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" h="159">
                <a:moveTo>
                  <a:pt x="0" y="0"/>
                </a:moveTo>
                <a:lnTo>
                  <a:pt x="11" y="0"/>
                </a:lnTo>
                <a:lnTo>
                  <a:pt x="11" y="159"/>
                </a:lnTo>
                <a:lnTo>
                  <a:pt x="9" y="159"/>
                </a:lnTo>
                <a:lnTo>
                  <a:pt x="9" y="158"/>
                </a:lnTo>
                <a:lnTo>
                  <a:pt x="0" y="158"/>
                </a:lnTo>
                <a:lnTo>
                  <a:pt x="0" y="0"/>
                </a:lnTo>
                <a:close/>
              </a:path>
            </a:pathLst>
          </a:custGeom>
          <a:solidFill>
            <a:srgbClr val="FFDD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55" name="Rectangle 269"/>
          <p:cNvSpPr>
            <a:spLocks noChangeArrowheads="1"/>
          </p:cNvSpPr>
          <p:nvPr/>
        </p:nvSpPr>
        <p:spPr bwMode="auto">
          <a:xfrm>
            <a:off x="3406632" y="4585581"/>
            <a:ext cx="21224" cy="273611"/>
          </a:xfrm>
          <a:prstGeom prst="rect">
            <a:avLst/>
          </a:prstGeom>
          <a:solidFill>
            <a:srgbClr val="FFDF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56" name="Rectangle 270"/>
          <p:cNvSpPr>
            <a:spLocks noChangeArrowheads="1"/>
          </p:cNvSpPr>
          <p:nvPr/>
        </p:nvSpPr>
        <p:spPr bwMode="auto">
          <a:xfrm>
            <a:off x="3422550" y="4585581"/>
            <a:ext cx="21224" cy="273611"/>
          </a:xfrm>
          <a:prstGeom prst="rect">
            <a:avLst/>
          </a:prstGeom>
          <a:solidFill>
            <a:srgbClr val="FFE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57" name="Rectangle 271"/>
          <p:cNvSpPr>
            <a:spLocks noChangeArrowheads="1"/>
          </p:cNvSpPr>
          <p:nvPr/>
        </p:nvSpPr>
        <p:spPr bwMode="auto">
          <a:xfrm>
            <a:off x="3440236" y="4585581"/>
            <a:ext cx="19455" cy="273611"/>
          </a:xfrm>
          <a:prstGeom prst="rect">
            <a:avLst/>
          </a:prstGeom>
          <a:solidFill>
            <a:srgbClr val="FFE4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58" name="Rectangle 272"/>
          <p:cNvSpPr>
            <a:spLocks noChangeArrowheads="1"/>
          </p:cNvSpPr>
          <p:nvPr/>
        </p:nvSpPr>
        <p:spPr bwMode="auto">
          <a:xfrm>
            <a:off x="3456154" y="4585581"/>
            <a:ext cx="21224" cy="273611"/>
          </a:xfrm>
          <a:prstGeom prst="rect">
            <a:avLst/>
          </a:prstGeom>
          <a:solidFill>
            <a:srgbClr val="FFE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59" name="Rectangle 273"/>
          <p:cNvSpPr>
            <a:spLocks noChangeArrowheads="1"/>
          </p:cNvSpPr>
          <p:nvPr/>
        </p:nvSpPr>
        <p:spPr bwMode="auto">
          <a:xfrm>
            <a:off x="3472072" y="4585581"/>
            <a:ext cx="21224" cy="273611"/>
          </a:xfrm>
          <a:prstGeom prst="rect">
            <a:avLst/>
          </a:prstGeom>
          <a:solidFill>
            <a:srgbClr val="FFE9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60" name="Freeform 274"/>
          <p:cNvSpPr>
            <a:spLocks/>
          </p:cNvSpPr>
          <p:nvPr/>
        </p:nvSpPr>
        <p:spPr bwMode="auto">
          <a:xfrm>
            <a:off x="3489758" y="4585581"/>
            <a:ext cx="19455" cy="273611"/>
          </a:xfrm>
          <a:custGeom>
            <a:avLst/>
            <a:gdLst>
              <a:gd name="T0" fmla="*/ 0 w 11"/>
              <a:gd name="T1" fmla="*/ 0 h 159"/>
              <a:gd name="T2" fmla="*/ 9 w 11"/>
              <a:gd name="T3" fmla="*/ 0 h 159"/>
              <a:gd name="T4" fmla="*/ 9 w 11"/>
              <a:gd name="T5" fmla="*/ 3 h 159"/>
              <a:gd name="T6" fmla="*/ 10 w 11"/>
              <a:gd name="T7" fmla="*/ 3 h 159"/>
              <a:gd name="T8" fmla="*/ 10 w 11"/>
              <a:gd name="T9" fmla="*/ 5 h 159"/>
              <a:gd name="T10" fmla="*/ 11 w 11"/>
              <a:gd name="T11" fmla="*/ 5 h 159"/>
              <a:gd name="T12" fmla="*/ 11 w 11"/>
              <a:gd name="T13" fmla="*/ 159 h 159"/>
              <a:gd name="T14" fmla="*/ 0 w 11"/>
              <a:gd name="T15" fmla="*/ 159 h 159"/>
              <a:gd name="T16" fmla="*/ 0 w 11"/>
              <a:gd name="T17" fmla="*/ 0 h 1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59">
                <a:moveTo>
                  <a:pt x="0" y="0"/>
                </a:moveTo>
                <a:lnTo>
                  <a:pt x="9" y="0"/>
                </a:lnTo>
                <a:lnTo>
                  <a:pt x="9" y="3"/>
                </a:lnTo>
                <a:lnTo>
                  <a:pt x="10" y="3"/>
                </a:lnTo>
                <a:lnTo>
                  <a:pt x="10" y="5"/>
                </a:lnTo>
                <a:lnTo>
                  <a:pt x="11" y="5"/>
                </a:lnTo>
                <a:lnTo>
                  <a:pt x="11" y="159"/>
                </a:lnTo>
                <a:lnTo>
                  <a:pt x="0" y="159"/>
                </a:lnTo>
                <a:lnTo>
                  <a:pt x="0" y="0"/>
                </a:lnTo>
                <a:close/>
              </a:path>
            </a:pathLst>
          </a:custGeom>
          <a:solidFill>
            <a:srgbClr val="FFEB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61" name="Freeform 275"/>
          <p:cNvSpPr>
            <a:spLocks/>
          </p:cNvSpPr>
          <p:nvPr/>
        </p:nvSpPr>
        <p:spPr bwMode="auto">
          <a:xfrm>
            <a:off x="3505676" y="4590743"/>
            <a:ext cx="19455" cy="270169"/>
          </a:xfrm>
          <a:custGeom>
            <a:avLst/>
            <a:gdLst>
              <a:gd name="T0" fmla="*/ 0 w 11"/>
              <a:gd name="T1" fmla="*/ 0 h 157"/>
              <a:gd name="T2" fmla="*/ 1 w 11"/>
              <a:gd name="T3" fmla="*/ 0 h 157"/>
              <a:gd name="T4" fmla="*/ 1 w 11"/>
              <a:gd name="T5" fmla="*/ 2 h 157"/>
              <a:gd name="T6" fmla="*/ 2 w 11"/>
              <a:gd name="T7" fmla="*/ 2 h 157"/>
              <a:gd name="T8" fmla="*/ 2 w 11"/>
              <a:gd name="T9" fmla="*/ 4 h 157"/>
              <a:gd name="T10" fmla="*/ 3 w 11"/>
              <a:gd name="T11" fmla="*/ 4 h 157"/>
              <a:gd name="T12" fmla="*/ 3 w 11"/>
              <a:gd name="T13" fmla="*/ 7 h 157"/>
              <a:gd name="T14" fmla="*/ 5 w 11"/>
              <a:gd name="T15" fmla="*/ 7 h 157"/>
              <a:gd name="T16" fmla="*/ 5 w 11"/>
              <a:gd name="T17" fmla="*/ 9 h 157"/>
              <a:gd name="T18" fmla="*/ 6 w 11"/>
              <a:gd name="T19" fmla="*/ 9 h 157"/>
              <a:gd name="T20" fmla="*/ 6 w 11"/>
              <a:gd name="T21" fmla="*/ 11 h 157"/>
              <a:gd name="T22" fmla="*/ 7 w 11"/>
              <a:gd name="T23" fmla="*/ 11 h 157"/>
              <a:gd name="T24" fmla="*/ 7 w 11"/>
              <a:gd name="T25" fmla="*/ 14 h 157"/>
              <a:gd name="T26" fmla="*/ 8 w 11"/>
              <a:gd name="T27" fmla="*/ 14 h 157"/>
              <a:gd name="T28" fmla="*/ 8 w 11"/>
              <a:gd name="T29" fmla="*/ 16 h 157"/>
              <a:gd name="T30" fmla="*/ 9 w 11"/>
              <a:gd name="T31" fmla="*/ 16 h 157"/>
              <a:gd name="T32" fmla="*/ 9 w 11"/>
              <a:gd name="T33" fmla="*/ 18 h 157"/>
              <a:gd name="T34" fmla="*/ 10 w 11"/>
              <a:gd name="T35" fmla="*/ 18 h 157"/>
              <a:gd name="T36" fmla="*/ 10 w 11"/>
              <a:gd name="T37" fmla="*/ 21 h 157"/>
              <a:gd name="T38" fmla="*/ 11 w 11"/>
              <a:gd name="T39" fmla="*/ 21 h 157"/>
              <a:gd name="T40" fmla="*/ 11 w 11"/>
              <a:gd name="T41" fmla="*/ 157 h 157"/>
              <a:gd name="T42" fmla="*/ 9 w 11"/>
              <a:gd name="T43" fmla="*/ 157 h 157"/>
              <a:gd name="T44" fmla="*/ 9 w 11"/>
              <a:gd name="T45" fmla="*/ 156 h 157"/>
              <a:gd name="T46" fmla="*/ 0 w 11"/>
              <a:gd name="T47" fmla="*/ 156 h 157"/>
              <a:gd name="T48" fmla="*/ 0 w 11"/>
              <a:gd name="T49" fmla="*/ 0 h 15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1" h="157">
                <a:moveTo>
                  <a:pt x="0" y="0"/>
                </a:moveTo>
                <a:lnTo>
                  <a:pt x="1" y="0"/>
                </a:lnTo>
                <a:lnTo>
                  <a:pt x="1" y="2"/>
                </a:lnTo>
                <a:lnTo>
                  <a:pt x="2" y="2"/>
                </a:lnTo>
                <a:lnTo>
                  <a:pt x="2" y="4"/>
                </a:lnTo>
                <a:lnTo>
                  <a:pt x="3" y="4"/>
                </a:lnTo>
                <a:lnTo>
                  <a:pt x="3" y="7"/>
                </a:lnTo>
                <a:lnTo>
                  <a:pt x="5" y="7"/>
                </a:lnTo>
                <a:lnTo>
                  <a:pt x="5" y="9"/>
                </a:lnTo>
                <a:lnTo>
                  <a:pt x="6" y="9"/>
                </a:lnTo>
                <a:lnTo>
                  <a:pt x="6" y="11"/>
                </a:lnTo>
                <a:lnTo>
                  <a:pt x="7" y="11"/>
                </a:lnTo>
                <a:lnTo>
                  <a:pt x="7" y="14"/>
                </a:lnTo>
                <a:lnTo>
                  <a:pt x="8" y="14"/>
                </a:lnTo>
                <a:lnTo>
                  <a:pt x="8" y="16"/>
                </a:lnTo>
                <a:lnTo>
                  <a:pt x="9" y="16"/>
                </a:lnTo>
                <a:lnTo>
                  <a:pt x="9" y="18"/>
                </a:lnTo>
                <a:lnTo>
                  <a:pt x="10" y="18"/>
                </a:lnTo>
                <a:lnTo>
                  <a:pt x="10" y="21"/>
                </a:lnTo>
                <a:lnTo>
                  <a:pt x="11" y="21"/>
                </a:lnTo>
                <a:lnTo>
                  <a:pt x="11" y="157"/>
                </a:lnTo>
                <a:lnTo>
                  <a:pt x="9" y="157"/>
                </a:lnTo>
                <a:lnTo>
                  <a:pt x="9" y="156"/>
                </a:lnTo>
                <a:lnTo>
                  <a:pt x="0" y="156"/>
                </a:lnTo>
                <a:lnTo>
                  <a:pt x="0" y="0"/>
                </a:lnTo>
                <a:close/>
              </a:path>
            </a:pathLst>
          </a:custGeom>
          <a:solidFill>
            <a:srgbClr val="FFED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62" name="Freeform 276"/>
          <p:cNvSpPr>
            <a:spLocks/>
          </p:cNvSpPr>
          <p:nvPr/>
        </p:nvSpPr>
        <p:spPr bwMode="auto">
          <a:xfrm>
            <a:off x="3521594" y="4621718"/>
            <a:ext cx="19455" cy="239194"/>
          </a:xfrm>
          <a:custGeom>
            <a:avLst/>
            <a:gdLst>
              <a:gd name="T0" fmla="*/ 0 w 11"/>
              <a:gd name="T1" fmla="*/ 0 h 139"/>
              <a:gd name="T2" fmla="*/ 1 w 11"/>
              <a:gd name="T3" fmla="*/ 0 h 139"/>
              <a:gd name="T4" fmla="*/ 1 w 11"/>
              <a:gd name="T5" fmla="*/ 3 h 139"/>
              <a:gd name="T6" fmla="*/ 2 w 11"/>
              <a:gd name="T7" fmla="*/ 3 h 139"/>
              <a:gd name="T8" fmla="*/ 2 w 11"/>
              <a:gd name="T9" fmla="*/ 5 h 139"/>
              <a:gd name="T10" fmla="*/ 4 w 11"/>
              <a:gd name="T11" fmla="*/ 5 h 139"/>
              <a:gd name="T12" fmla="*/ 4 w 11"/>
              <a:gd name="T13" fmla="*/ 7 h 139"/>
              <a:gd name="T14" fmla="*/ 5 w 11"/>
              <a:gd name="T15" fmla="*/ 7 h 139"/>
              <a:gd name="T16" fmla="*/ 5 w 11"/>
              <a:gd name="T17" fmla="*/ 10 h 139"/>
              <a:gd name="T18" fmla="*/ 6 w 11"/>
              <a:gd name="T19" fmla="*/ 10 h 139"/>
              <a:gd name="T20" fmla="*/ 6 w 11"/>
              <a:gd name="T21" fmla="*/ 13 h 139"/>
              <a:gd name="T22" fmla="*/ 7 w 11"/>
              <a:gd name="T23" fmla="*/ 13 h 139"/>
              <a:gd name="T24" fmla="*/ 7 w 11"/>
              <a:gd name="T25" fmla="*/ 15 h 139"/>
              <a:gd name="T26" fmla="*/ 8 w 11"/>
              <a:gd name="T27" fmla="*/ 15 h 139"/>
              <a:gd name="T28" fmla="*/ 8 w 11"/>
              <a:gd name="T29" fmla="*/ 18 h 139"/>
              <a:gd name="T30" fmla="*/ 9 w 11"/>
              <a:gd name="T31" fmla="*/ 18 h 139"/>
              <a:gd name="T32" fmla="*/ 9 w 11"/>
              <a:gd name="T33" fmla="*/ 20 h 139"/>
              <a:gd name="T34" fmla="*/ 11 w 11"/>
              <a:gd name="T35" fmla="*/ 20 h 139"/>
              <a:gd name="T36" fmla="*/ 11 w 11"/>
              <a:gd name="T37" fmla="*/ 139 h 139"/>
              <a:gd name="T38" fmla="*/ 0 w 11"/>
              <a:gd name="T39" fmla="*/ 139 h 139"/>
              <a:gd name="T40" fmla="*/ 0 w 11"/>
              <a:gd name="T41" fmla="*/ 0 h 1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" h="139">
                <a:moveTo>
                  <a:pt x="0" y="0"/>
                </a:moveTo>
                <a:lnTo>
                  <a:pt x="1" y="0"/>
                </a:lnTo>
                <a:lnTo>
                  <a:pt x="1" y="3"/>
                </a:lnTo>
                <a:lnTo>
                  <a:pt x="2" y="3"/>
                </a:lnTo>
                <a:lnTo>
                  <a:pt x="2" y="5"/>
                </a:lnTo>
                <a:lnTo>
                  <a:pt x="4" y="5"/>
                </a:lnTo>
                <a:lnTo>
                  <a:pt x="4" y="7"/>
                </a:lnTo>
                <a:lnTo>
                  <a:pt x="5" y="7"/>
                </a:lnTo>
                <a:lnTo>
                  <a:pt x="5" y="10"/>
                </a:lnTo>
                <a:lnTo>
                  <a:pt x="6" y="10"/>
                </a:lnTo>
                <a:lnTo>
                  <a:pt x="6" y="13"/>
                </a:lnTo>
                <a:lnTo>
                  <a:pt x="7" y="13"/>
                </a:lnTo>
                <a:lnTo>
                  <a:pt x="7" y="15"/>
                </a:lnTo>
                <a:lnTo>
                  <a:pt x="8" y="15"/>
                </a:lnTo>
                <a:lnTo>
                  <a:pt x="8" y="18"/>
                </a:lnTo>
                <a:lnTo>
                  <a:pt x="9" y="18"/>
                </a:lnTo>
                <a:lnTo>
                  <a:pt x="9" y="20"/>
                </a:lnTo>
                <a:lnTo>
                  <a:pt x="11" y="20"/>
                </a:lnTo>
                <a:lnTo>
                  <a:pt x="11" y="139"/>
                </a:lnTo>
                <a:lnTo>
                  <a:pt x="0" y="139"/>
                </a:lnTo>
                <a:lnTo>
                  <a:pt x="0" y="0"/>
                </a:lnTo>
                <a:close/>
              </a:path>
            </a:pathLst>
          </a:custGeom>
          <a:solidFill>
            <a:srgbClr val="FFF0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63" name="Freeform 277"/>
          <p:cNvSpPr>
            <a:spLocks/>
          </p:cNvSpPr>
          <p:nvPr/>
        </p:nvSpPr>
        <p:spPr bwMode="auto">
          <a:xfrm>
            <a:off x="3535743" y="4652693"/>
            <a:ext cx="19455" cy="208219"/>
          </a:xfrm>
          <a:custGeom>
            <a:avLst/>
            <a:gdLst>
              <a:gd name="T0" fmla="*/ 0 w 11"/>
              <a:gd name="T1" fmla="*/ 0 h 121"/>
              <a:gd name="T2" fmla="*/ 1 w 11"/>
              <a:gd name="T3" fmla="*/ 0 h 121"/>
              <a:gd name="T4" fmla="*/ 1 w 11"/>
              <a:gd name="T5" fmla="*/ 2 h 121"/>
              <a:gd name="T6" fmla="*/ 3 w 11"/>
              <a:gd name="T7" fmla="*/ 2 h 121"/>
              <a:gd name="T8" fmla="*/ 3 w 11"/>
              <a:gd name="T9" fmla="*/ 4 h 121"/>
              <a:gd name="T10" fmla="*/ 4 w 11"/>
              <a:gd name="T11" fmla="*/ 4 h 121"/>
              <a:gd name="T12" fmla="*/ 4 w 11"/>
              <a:gd name="T13" fmla="*/ 7 h 121"/>
              <a:gd name="T14" fmla="*/ 5 w 11"/>
              <a:gd name="T15" fmla="*/ 7 h 121"/>
              <a:gd name="T16" fmla="*/ 5 w 11"/>
              <a:gd name="T17" fmla="*/ 9 h 121"/>
              <a:gd name="T18" fmla="*/ 6 w 11"/>
              <a:gd name="T19" fmla="*/ 9 h 121"/>
              <a:gd name="T20" fmla="*/ 6 w 11"/>
              <a:gd name="T21" fmla="*/ 11 h 121"/>
              <a:gd name="T22" fmla="*/ 7 w 11"/>
              <a:gd name="T23" fmla="*/ 11 h 121"/>
              <a:gd name="T24" fmla="*/ 7 w 11"/>
              <a:gd name="T25" fmla="*/ 14 h 121"/>
              <a:gd name="T26" fmla="*/ 8 w 11"/>
              <a:gd name="T27" fmla="*/ 14 h 121"/>
              <a:gd name="T28" fmla="*/ 8 w 11"/>
              <a:gd name="T29" fmla="*/ 16 h 121"/>
              <a:gd name="T30" fmla="*/ 10 w 11"/>
              <a:gd name="T31" fmla="*/ 16 h 121"/>
              <a:gd name="T32" fmla="*/ 10 w 11"/>
              <a:gd name="T33" fmla="*/ 18 h 121"/>
              <a:gd name="T34" fmla="*/ 11 w 11"/>
              <a:gd name="T35" fmla="*/ 18 h 121"/>
              <a:gd name="T36" fmla="*/ 11 w 11"/>
              <a:gd name="T37" fmla="*/ 121 h 121"/>
              <a:gd name="T38" fmla="*/ 0 w 11"/>
              <a:gd name="T39" fmla="*/ 121 h 121"/>
              <a:gd name="T40" fmla="*/ 0 w 11"/>
              <a:gd name="T41" fmla="*/ 0 h 12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" h="121">
                <a:moveTo>
                  <a:pt x="0" y="0"/>
                </a:moveTo>
                <a:lnTo>
                  <a:pt x="1" y="0"/>
                </a:lnTo>
                <a:lnTo>
                  <a:pt x="1" y="2"/>
                </a:lnTo>
                <a:lnTo>
                  <a:pt x="3" y="2"/>
                </a:lnTo>
                <a:lnTo>
                  <a:pt x="3" y="4"/>
                </a:lnTo>
                <a:lnTo>
                  <a:pt x="4" y="4"/>
                </a:lnTo>
                <a:lnTo>
                  <a:pt x="4" y="7"/>
                </a:lnTo>
                <a:lnTo>
                  <a:pt x="5" y="7"/>
                </a:lnTo>
                <a:lnTo>
                  <a:pt x="5" y="9"/>
                </a:lnTo>
                <a:lnTo>
                  <a:pt x="6" y="9"/>
                </a:lnTo>
                <a:lnTo>
                  <a:pt x="6" y="11"/>
                </a:lnTo>
                <a:lnTo>
                  <a:pt x="7" y="11"/>
                </a:lnTo>
                <a:lnTo>
                  <a:pt x="7" y="14"/>
                </a:lnTo>
                <a:lnTo>
                  <a:pt x="8" y="14"/>
                </a:lnTo>
                <a:lnTo>
                  <a:pt x="8" y="16"/>
                </a:lnTo>
                <a:lnTo>
                  <a:pt x="10" y="16"/>
                </a:lnTo>
                <a:lnTo>
                  <a:pt x="10" y="18"/>
                </a:lnTo>
                <a:lnTo>
                  <a:pt x="11" y="18"/>
                </a:lnTo>
                <a:lnTo>
                  <a:pt x="11" y="121"/>
                </a:lnTo>
                <a:lnTo>
                  <a:pt x="0" y="121"/>
                </a:lnTo>
                <a:lnTo>
                  <a:pt x="0" y="0"/>
                </a:lnTo>
                <a:close/>
              </a:path>
            </a:pathLst>
          </a:custGeom>
          <a:solidFill>
            <a:srgbClr val="FF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64" name="Freeform 278"/>
          <p:cNvSpPr>
            <a:spLocks/>
          </p:cNvSpPr>
          <p:nvPr/>
        </p:nvSpPr>
        <p:spPr bwMode="auto">
          <a:xfrm>
            <a:off x="3549892" y="4680226"/>
            <a:ext cx="19455" cy="180686"/>
          </a:xfrm>
          <a:custGeom>
            <a:avLst/>
            <a:gdLst>
              <a:gd name="T0" fmla="*/ 0 w 11"/>
              <a:gd name="T1" fmla="*/ 0 h 105"/>
              <a:gd name="T2" fmla="*/ 2 w 11"/>
              <a:gd name="T3" fmla="*/ 0 h 105"/>
              <a:gd name="T4" fmla="*/ 2 w 11"/>
              <a:gd name="T5" fmla="*/ 2 h 105"/>
              <a:gd name="T6" fmla="*/ 3 w 11"/>
              <a:gd name="T7" fmla="*/ 2 h 105"/>
              <a:gd name="T8" fmla="*/ 3 w 11"/>
              <a:gd name="T9" fmla="*/ 5 h 105"/>
              <a:gd name="T10" fmla="*/ 4 w 11"/>
              <a:gd name="T11" fmla="*/ 5 h 105"/>
              <a:gd name="T12" fmla="*/ 4 w 11"/>
              <a:gd name="T13" fmla="*/ 7 h 105"/>
              <a:gd name="T14" fmla="*/ 5 w 11"/>
              <a:gd name="T15" fmla="*/ 7 h 105"/>
              <a:gd name="T16" fmla="*/ 5 w 11"/>
              <a:gd name="T17" fmla="*/ 11 h 105"/>
              <a:gd name="T18" fmla="*/ 6 w 11"/>
              <a:gd name="T19" fmla="*/ 11 h 105"/>
              <a:gd name="T20" fmla="*/ 6 w 11"/>
              <a:gd name="T21" fmla="*/ 13 h 105"/>
              <a:gd name="T22" fmla="*/ 7 w 11"/>
              <a:gd name="T23" fmla="*/ 13 h 105"/>
              <a:gd name="T24" fmla="*/ 7 w 11"/>
              <a:gd name="T25" fmla="*/ 15 h 105"/>
              <a:gd name="T26" fmla="*/ 9 w 11"/>
              <a:gd name="T27" fmla="*/ 15 h 105"/>
              <a:gd name="T28" fmla="*/ 9 w 11"/>
              <a:gd name="T29" fmla="*/ 18 h 105"/>
              <a:gd name="T30" fmla="*/ 10 w 11"/>
              <a:gd name="T31" fmla="*/ 18 h 105"/>
              <a:gd name="T32" fmla="*/ 10 w 11"/>
              <a:gd name="T33" fmla="*/ 20 h 105"/>
              <a:gd name="T34" fmla="*/ 11 w 11"/>
              <a:gd name="T35" fmla="*/ 20 h 105"/>
              <a:gd name="T36" fmla="*/ 11 w 11"/>
              <a:gd name="T37" fmla="*/ 105 h 105"/>
              <a:gd name="T38" fmla="*/ 0 w 11"/>
              <a:gd name="T39" fmla="*/ 105 h 105"/>
              <a:gd name="T40" fmla="*/ 0 w 11"/>
              <a:gd name="T41" fmla="*/ 0 h 10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" h="105">
                <a:moveTo>
                  <a:pt x="0" y="0"/>
                </a:moveTo>
                <a:lnTo>
                  <a:pt x="2" y="0"/>
                </a:lnTo>
                <a:lnTo>
                  <a:pt x="2" y="2"/>
                </a:lnTo>
                <a:lnTo>
                  <a:pt x="3" y="2"/>
                </a:lnTo>
                <a:lnTo>
                  <a:pt x="3" y="5"/>
                </a:lnTo>
                <a:lnTo>
                  <a:pt x="4" y="5"/>
                </a:lnTo>
                <a:lnTo>
                  <a:pt x="4" y="7"/>
                </a:lnTo>
                <a:lnTo>
                  <a:pt x="5" y="7"/>
                </a:lnTo>
                <a:lnTo>
                  <a:pt x="5" y="11"/>
                </a:lnTo>
                <a:lnTo>
                  <a:pt x="6" y="11"/>
                </a:lnTo>
                <a:lnTo>
                  <a:pt x="6" y="13"/>
                </a:lnTo>
                <a:lnTo>
                  <a:pt x="7" y="13"/>
                </a:lnTo>
                <a:lnTo>
                  <a:pt x="7" y="15"/>
                </a:lnTo>
                <a:lnTo>
                  <a:pt x="9" y="15"/>
                </a:lnTo>
                <a:lnTo>
                  <a:pt x="9" y="18"/>
                </a:lnTo>
                <a:lnTo>
                  <a:pt x="10" y="18"/>
                </a:lnTo>
                <a:lnTo>
                  <a:pt x="10" y="20"/>
                </a:lnTo>
                <a:lnTo>
                  <a:pt x="11" y="20"/>
                </a:lnTo>
                <a:lnTo>
                  <a:pt x="11" y="105"/>
                </a:lnTo>
                <a:lnTo>
                  <a:pt x="0" y="105"/>
                </a:lnTo>
                <a:lnTo>
                  <a:pt x="0" y="0"/>
                </a:lnTo>
                <a:close/>
              </a:path>
            </a:pathLst>
          </a:custGeom>
          <a:solidFill>
            <a:srgbClr val="FFF4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65" name="Freeform 279"/>
          <p:cNvSpPr>
            <a:spLocks/>
          </p:cNvSpPr>
          <p:nvPr/>
        </p:nvSpPr>
        <p:spPr bwMode="auto">
          <a:xfrm>
            <a:off x="3565810" y="4711201"/>
            <a:ext cx="17686" cy="149711"/>
          </a:xfrm>
          <a:custGeom>
            <a:avLst/>
            <a:gdLst>
              <a:gd name="T0" fmla="*/ 0 w 10"/>
              <a:gd name="T1" fmla="*/ 0 h 87"/>
              <a:gd name="T2" fmla="*/ 1 w 10"/>
              <a:gd name="T3" fmla="*/ 0 h 87"/>
              <a:gd name="T4" fmla="*/ 1 w 10"/>
              <a:gd name="T5" fmla="*/ 2 h 87"/>
              <a:gd name="T6" fmla="*/ 2 w 10"/>
              <a:gd name="T7" fmla="*/ 2 h 87"/>
              <a:gd name="T8" fmla="*/ 2 w 10"/>
              <a:gd name="T9" fmla="*/ 4 h 87"/>
              <a:gd name="T10" fmla="*/ 3 w 10"/>
              <a:gd name="T11" fmla="*/ 4 h 87"/>
              <a:gd name="T12" fmla="*/ 3 w 10"/>
              <a:gd name="T13" fmla="*/ 7 h 87"/>
              <a:gd name="T14" fmla="*/ 4 w 10"/>
              <a:gd name="T15" fmla="*/ 7 h 87"/>
              <a:gd name="T16" fmla="*/ 4 w 10"/>
              <a:gd name="T17" fmla="*/ 9 h 87"/>
              <a:gd name="T18" fmla="*/ 5 w 10"/>
              <a:gd name="T19" fmla="*/ 9 h 87"/>
              <a:gd name="T20" fmla="*/ 5 w 10"/>
              <a:gd name="T21" fmla="*/ 11 h 87"/>
              <a:gd name="T22" fmla="*/ 7 w 10"/>
              <a:gd name="T23" fmla="*/ 11 h 87"/>
              <a:gd name="T24" fmla="*/ 7 w 10"/>
              <a:gd name="T25" fmla="*/ 14 h 87"/>
              <a:gd name="T26" fmla="*/ 8 w 10"/>
              <a:gd name="T27" fmla="*/ 14 h 87"/>
              <a:gd name="T28" fmla="*/ 8 w 10"/>
              <a:gd name="T29" fmla="*/ 16 h 87"/>
              <a:gd name="T30" fmla="*/ 9 w 10"/>
              <a:gd name="T31" fmla="*/ 16 h 87"/>
              <a:gd name="T32" fmla="*/ 9 w 10"/>
              <a:gd name="T33" fmla="*/ 18 h 87"/>
              <a:gd name="T34" fmla="*/ 10 w 10"/>
              <a:gd name="T35" fmla="*/ 18 h 87"/>
              <a:gd name="T36" fmla="*/ 10 w 10"/>
              <a:gd name="T37" fmla="*/ 87 h 87"/>
              <a:gd name="T38" fmla="*/ 0 w 10"/>
              <a:gd name="T39" fmla="*/ 87 h 87"/>
              <a:gd name="T40" fmla="*/ 0 w 10"/>
              <a:gd name="T41" fmla="*/ 0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" h="87">
                <a:moveTo>
                  <a:pt x="0" y="0"/>
                </a:moveTo>
                <a:lnTo>
                  <a:pt x="1" y="0"/>
                </a:lnTo>
                <a:lnTo>
                  <a:pt x="1" y="2"/>
                </a:lnTo>
                <a:lnTo>
                  <a:pt x="2" y="2"/>
                </a:lnTo>
                <a:lnTo>
                  <a:pt x="2" y="4"/>
                </a:lnTo>
                <a:lnTo>
                  <a:pt x="3" y="4"/>
                </a:lnTo>
                <a:lnTo>
                  <a:pt x="3" y="7"/>
                </a:lnTo>
                <a:lnTo>
                  <a:pt x="4" y="7"/>
                </a:lnTo>
                <a:lnTo>
                  <a:pt x="4" y="9"/>
                </a:lnTo>
                <a:lnTo>
                  <a:pt x="5" y="9"/>
                </a:lnTo>
                <a:lnTo>
                  <a:pt x="5" y="11"/>
                </a:lnTo>
                <a:lnTo>
                  <a:pt x="7" y="11"/>
                </a:lnTo>
                <a:lnTo>
                  <a:pt x="7" y="14"/>
                </a:lnTo>
                <a:lnTo>
                  <a:pt x="8" y="14"/>
                </a:lnTo>
                <a:lnTo>
                  <a:pt x="8" y="16"/>
                </a:lnTo>
                <a:lnTo>
                  <a:pt x="9" y="16"/>
                </a:lnTo>
                <a:lnTo>
                  <a:pt x="9" y="18"/>
                </a:lnTo>
                <a:lnTo>
                  <a:pt x="10" y="18"/>
                </a:lnTo>
                <a:lnTo>
                  <a:pt x="10" y="87"/>
                </a:lnTo>
                <a:lnTo>
                  <a:pt x="0" y="87"/>
                </a:lnTo>
                <a:lnTo>
                  <a:pt x="0" y="0"/>
                </a:lnTo>
                <a:close/>
              </a:path>
            </a:pathLst>
          </a:custGeom>
          <a:solidFill>
            <a:srgbClr val="FFF7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66" name="Freeform 280"/>
          <p:cNvSpPr>
            <a:spLocks/>
          </p:cNvSpPr>
          <p:nvPr/>
        </p:nvSpPr>
        <p:spPr bwMode="auto">
          <a:xfrm>
            <a:off x="3579959" y="4738734"/>
            <a:ext cx="17686" cy="122178"/>
          </a:xfrm>
          <a:custGeom>
            <a:avLst/>
            <a:gdLst>
              <a:gd name="T0" fmla="*/ 0 w 10"/>
              <a:gd name="T1" fmla="*/ 0 h 71"/>
              <a:gd name="T2" fmla="*/ 1 w 10"/>
              <a:gd name="T3" fmla="*/ 0 h 71"/>
              <a:gd name="T4" fmla="*/ 1 w 10"/>
              <a:gd name="T5" fmla="*/ 2 h 71"/>
              <a:gd name="T6" fmla="*/ 2 w 10"/>
              <a:gd name="T7" fmla="*/ 2 h 71"/>
              <a:gd name="T8" fmla="*/ 2 w 10"/>
              <a:gd name="T9" fmla="*/ 4 h 71"/>
              <a:gd name="T10" fmla="*/ 3 w 10"/>
              <a:gd name="T11" fmla="*/ 4 h 71"/>
              <a:gd name="T12" fmla="*/ 3 w 10"/>
              <a:gd name="T13" fmla="*/ 8 h 71"/>
              <a:gd name="T14" fmla="*/ 4 w 10"/>
              <a:gd name="T15" fmla="*/ 8 h 71"/>
              <a:gd name="T16" fmla="*/ 4 w 10"/>
              <a:gd name="T17" fmla="*/ 10 h 71"/>
              <a:gd name="T18" fmla="*/ 6 w 10"/>
              <a:gd name="T19" fmla="*/ 10 h 71"/>
              <a:gd name="T20" fmla="*/ 6 w 10"/>
              <a:gd name="T21" fmla="*/ 13 h 71"/>
              <a:gd name="T22" fmla="*/ 7 w 10"/>
              <a:gd name="T23" fmla="*/ 13 h 71"/>
              <a:gd name="T24" fmla="*/ 7 w 10"/>
              <a:gd name="T25" fmla="*/ 15 h 71"/>
              <a:gd name="T26" fmla="*/ 8 w 10"/>
              <a:gd name="T27" fmla="*/ 15 h 71"/>
              <a:gd name="T28" fmla="*/ 8 w 10"/>
              <a:gd name="T29" fmla="*/ 17 h 71"/>
              <a:gd name="T30" fmla="*/ 9 w 10"/>
              <a:gd name="T31" fmla="*/ 17 h 71"/>
              <a:gd name="T32" fmla="*/ 9 w 10"/>
              <a:gd name="T33" fmla="*/ 20 h 71"/>
              <a:gd name="T34" fmla="*/ 10 w 10"/>
              <a:gd name="T35" fmla="*/ 20 h 71"/>
              <a:gd name="T36" fmla="*/ 10 w 10"/>
              <a:gd name="T37" fmla="*/ 71 h 71"/>
              <a:gd name="T38" fmla="*/ 0 w 10"/>
              <a:gd name="T39" fmla="*/ 71 h 71"/>
              <a:gd name="T40" fmla="*/ 0 w 10"/>
              <a:gd name="T41" fmla="*/ 0 h 7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" h="71">
                <a:moveTo>
                  <a:pt x="0" y="0"/>
                </a:moveTo>
                <a:lnTo>
                  <a:pt x="1" y="0"/>
                </a:lnTo>
                <a:lnTo>
                  <a:pt x="1" y="2"/>
                </a:lnTo>
                <a:lnTo>
                  <a:pt x="2" y="2"/>
                </a:lnTo>
                <a:lnTo>
                  <a:pt x="2" y="4"/>
                </a:lnTo>
                <a:lnTo>
                  <a:pt x="3" y="4"/>
                </a:lnTo>
                <a:lnTo>
                  <a:pt x="3" y="8"/>
                </a:lnTo>
                <a:lnTo>
                  <a:pt x="4" y="8"/>
                </a:lnTo>
                <a:lnTo>
                  <a:pt x="4" y="10"/>
                </a:lnTo>
                <a:lnTo>
                  <a:pt x="6" y="10"/>
                </a:lnTo>
                <a:lnTo>
                  <a:pt x="6" y="13"/>
                </a:lnTo>
                <a:lnTo>
                  <a:pt x="7" y="13"/>
                </a:lnTo>
                <a:lnTo>
                  <a:pt x="7" y="15"/>
                </a:lnTo>
                <a:lnTo>
                  <a:pt x="8" y="15"/>
                </a:lnTo>
                <a:lnTo>
                  <a:pt x="8" y="17"/>
                </a:lnTo>
                <a:lnTo>
                  <a:pt x="9" y="17"/>
                </a:lnTo>
                <a:lnTo>
                  <a:pt x="9" y="20"/>
                </a:lnTo>
                <a:lnTo>
                  <a:pt x="10" y="20"/>
                </a:lnTo>
                <a:lnTo>
                  <a:pt x="10" y="71"/>
                </a:lnTo>
                <a:lnTo>
                  <a:pt x="0" y="71"/>
                </a:lnTo>
                <a:lnTo>
                  <a:pt x="0" y="0"/>
                </a:lnTo>
                <a:close/>
              </a:path>
            </a:pathLst>
          </a:custGeom>
          <a:solidFill>
            <a:srgbClr val="FFF9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67" name="Freeform 281"/>
          <p:cNvSpPr>
            <a:spLocks/>
          </p:cNvSpPr>
          <p:nvPr/>
        </p:nvSpPr>
        <p:spPr bwMode="auto">
          <a:xfrm>
            <a:off x="3594108" y="4767988"/>
            <a:ext cx="17686" cy="92924"/>
          </a:xfrm>
          <a:custGeom>
            <a:avLst/>
            <a:gdLst>
              <a:gd name="T0" fmla="*/ 0 w 10"/>
              <a:gd name="T1" fmla="*/ 0 h 54"/>
              <a:gd name="T2" fmla="*/ 1 w 10"/>
              <a:gd name="T3" fmla="*/ 0 h 54"/>
              <a:gd name="T4" fmla="*/ 1 w 10"/>
              <a:gd name="T5" fmla="*/ 3 h 54"/>
              <a:gd name="T6" fmla="*/ 2 w 10"/>
              <a:gd name="T7" fmla="*/ 3 h 54"/>
              <a:gd name="T8" fmla="*/ 2 w 10"/>
              <a:gd name="T9" fmla="*/ 5 h 54"/>
              <a:gd name="T10" fmla="*/ 3 w 10"/>
              <a:gd name="T11" fmla="*/ 5 h 54"/>
              <a:gd name="T12" fmla="*/ 3 w 10"/>
              <a:gd name="T13" fmla="*/ 7 h 54"/>
              <a:gd name="T14" fmla="*/ 5 w 10"/>
              <a:gd name="T15" fmla="*/ 7 h 54"/>
              <a:gd name="T16" fmla="*/ 5 w 10"/>
              <a:gd name="T17" fmla="*/ 10 h 54"/>
              <a:gd name="T18" fmla="*/ 6 w 10"/>
              <a:gd name="T19" fmla="*/ 10 h 54"/>
              <a:gd name="T20" fmla="*/ 6 w 10"/>
              <a:gd name="T21" fmla="*/ 12 h 54"/>
              <a:gd name="T22" fmla="*/ 7 w 10"/>
              <a:gd name="T23" fmla="*/ 12 h 54"/>
              <a:gd name="T24" fmla="*/ 7 w 10"/>
              <a:gd name="T25" fmla="*/ 14 h 54"/>
              <a:gd name="T26" fmla="*/ 8 w 10"/>
              <a:gd name="T27" fmla="*/ 14 h 54"/>
              <a:gd name="T28" fmla="*/ 8 w 10"/>
              <a:gd name="T29" fmla="*/ 17 h 54"/>
              <a:gd name="T30" fmla="*/ 9 w 10"/>
              <a:gd name="T31" fmla="*/ 17 h 54"/>
              <a:gd name="T32" fmla="*/ 9 w 10"/>
              <a:gd name="T33" fmla="*/ 19 h 54"/>
              <a:gd name="T34" fmla="*/ 10 w 10"/>
              <a:gd name="T35" fmla="*/ 19 h 54"/>
              <a:gd name="T36" fmla="*/ 10 w 10"/>
              <a:gd name="T37" fmla="*/ 54 h 54"/>
              <a:gd name="T38" fmla="*/ 0 w 10"/>
              <a:gd name="T39" fmla="*/ 54 h 54"/>
              <a:gd name="T40" fmla="*/ 0 w 10"/>
              <a:gd name="T41" fmla="*/ 0 h 5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" h="54">
                <a:moveTo>
                  <a:pt x="0" y="0"/>
                </a:moveTo>
                <a:lnTo>
                  <a:pt x="1" y="0"/>
                </a:lnTo>
                <a:lnTo>
                  <a:pt x="1" y="3"/>
                </a:lnTo>
                <a:lnTo>
                  <a:pt x="2" y="3"/>
                </a:lnTo>
                <a:lnTo>
                  <a:pt x="2" y="5"/>
                </a:lnTo>
                <a:lnTo>
                  <a:pt x="3" y="5"/>
                </a:lnTo>
                <a:lnTo>
                  <a:pt x="3" y="7"/>
                </a:lnTo>
                <a:lnTo>
                  <a:pt x="5" y="7"/>
                </a:lnTo>
                <a:lnTo>
                  <a:pt x="5" y="10"/>
                </a:lnTo>
                <a:lnTo>
                  <a:pt x="6" y="10"/>
                </a:lnTo>
                <a:lnTo>
                  <a:pt x="6" y="12"/>
                </a:lnTo>
                <a:lnTo>
                  <a:pt x="7" y="12"/>
                </a:lnTo>
                <a:lnTo>
                  <a:pt x="7" y="14"/>
                </a:lnTo>
                <a:lnTo>
                  <a:pt x="8" y="14"/>
                </a:lnTo>
                <a:lnTo>
                  <a:pt x="8" y="17"/>
                </a:lnTo>
                <a:lnTo>
                  <a:pt x="9" y="17"/>
                </a:lnTo>
                <a:lnTo>
                  <a:pt x="9" y="19"/>
                </a:lnTo>
                <a:lnTo>
                  <a:pt x="10" y="19"/>
                </a:lnTo>
                <a:lnTo>
                  <a:pt x="10" y="54"/>
                </a:lnTo>
                <a:lnTo>
                  <a:pt x="0" y="54"/>
                </a:lnTo>
                <a:lnTo>
                  <a:pt x="0" y="0"/>
                </a:lnTo>
                <a:close/>
              </a:path>
            </a:pathLst>
          </a:custGeom>
          <a:solidFill>
            <a:srgbClr val="FFFB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68" name="Freeform 282"/>
          <p:cNvSpPr>
            <a:spLocks/>
          </p:cNvSpPr>
          <p:nvPr/>
        </p:nvSpPr>
        <p:spPr bwMode="auto">
          <a:xfrm>
            <a:off x="3608257" y="4797242"/>
            <a:ext cx="17686" cy="63670"/>
          </a:xfrm>
          <a:custGeom>
            <a:avLst/>
            <a:gdLst>
              <a:gd name="T0" fmla="*/ 0 w 10"/>
              <a:gd name="T1" fmla="*/ 0 h 37"/>
              <a:gd name="T2" fmla="*/ 1 w 10"/>
              <a:gd name="T3" fmla="*/ 0 h 37"/>
              <a:gd name="T4" fmla="*/ 1 w 10"/>
              <a:gd name="T5" fmla="*/ 2 h 37"/>
              <a:gd name="T6" fmla="*/ 2 w 10"/>
              <a:gd name="T7" fmla="*/ 2 h 37"/>
              <a:gd name="T8" fmla="*/ 2 w 10"/>
              <a:gd name="T9" fmla="*/ 5 h 37"/>
              <a:gd name="T10" fmla="*/ 3 w 10"/>
              <a:gd name="T11" fmla="*/ 5 h 37"/>
              <a:gd name="T12" fmla="*/ 3 w 10"/>
              <a:gd name="T13" fmla="*/ 8 h 37"/>
              <a:gd name="T14" fmla="*/ 5 w 10"/>
              <a:gd name="T15" fmla="*/ 8 h 37"/>
              <a:gd name="T16" fmla="*/ 5 w 10"/>
              <a:gd name="T17" fmla="*/ 10 h 37"/>
              <a:gd name="T18" fmla="*/ 6 w 10"/>
              <a:gd name="T19" fmla="*/ 10 h 37"/>
              <a:gd name="T20" fmla="*/ 6 w 10"/>
              <a:gd name="T21" fmla="*/ 12 h 37"/>
              <a:gd name="T22" fmla="*/ 7 w 10"/>
              <a:gd name="T23" fmla="*/ 12 h 37"/>
              <a:gd name="T24" fmla="*/ 7 w 10"/>
              <a:gd name="T25" fmla="*/ 15 h 37"/>
              <a:gd name="T26" fmla="*/ 8 w 10"/>
              <a:gd name="T27" fmla="*/ 15 h 37"/>
              <a:gd name="T28" fmla="*/ 8 w 10"/>
              <a:gd name="T29" fmla="*/ 17 h 37"/>
              <a:gd name="T30" fmla="*/ 9 w 10"/>
              <a:gd name="T31" fmla="*/ 17 h 37"/>
              <a:gd name="T32" fmla="*/ 9 w 10"/>
              <a:gd name="T33" fmla="*/ 19 h 37"/>
              <a:gd name="T34" fmla="*/ 10 w 10"/>
              <a:gd name="T35" fmla="*/ 19 h 37"/>
              <a:gd name="T36" fmla="*/ 10 w 10"/>
              <a:gd name="T37" fmla="*/ 37 h 37"/>
              <a:gd name="T38" fmla="*/ 0 w 10"/>
              <a:gd name="T39" fmla="*/ 37 h 37"/>
              <a:gd name="T40" fmla="*/ 0 w 10"/>
              <a:gd name="T41" fmla="*/ 0 h 3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" h="37">
                <a:moveTo>
                  <a:pt x="0" y="0"/>
                </a:moveTo>
                <a:lnTo>
                  <a:pt x="1" y="0"/>
                </a:lnTo>
                <a:lnTo>
                  <a:pt x="1" y="2"/>
                </a:lnTo>
                <a:lnTo>
                  <a:pt x="2" y="2"/>
                </a:lnTo>
                <a:lnTo>
                  <a:pt x="2" y="5"/>
                </a:lnTo>
                <a:lnTo>
                  <a:pt x="3" y="5"/>
                </a:lnTo>
                <a:lnTo>
                  <a:pt x="3" y="8"/>
                </a:lnTo>
                <a:lnTo>
                  <a:pt x="5" y="8"/>
                </a:lnTo>
                <a:lnTo>
                  <a:pt x="5" y="10"/>
                </a:lnTo>
                <a:lnTo>
                  <a:pt x="6" y="10"/>
                </a:lnTo>
                <a:lnTo>
                  <a:pt x="6" y="12"/>
                </a:lnTo>
                <a:lnTo>
                  <a:pt x="7" y="12"/>
                </a:lnTo>
                <a:lnTo>
                  <a:pt x="7" y="15"/>
                </a:lnTo>
                <a:lnTo>
                  <a:pt x="8" y="15"/>
                </a:lnTo>
                <a:lnTo>
                  <a:pt x="8" y="17"/>
                </a:lnTo>
                <a:lnTo>
                  <a:pt x="9" y="17"/>
                </a:lnTo>
                <a:lnTo>
                  <a:pt x="9" y="19"/>
                </a:lnTo>
                <a:lnTo>
                  <a:pt x="10" y="19"/>
                </a:lnTo>
                <a:lnTo>
                  <a:pt x="10" y="37"/>
                </a:lnTo>
                <a:lnTo>
                  <a:pt x="0" y="37"/>
                </a:lnTo>
                <a:lnTo>
                  <a:pt x="0" y="0"/>
                </a:lnTo>
                <a:close/>
              </a:path>
            </a:pathLst>
          </a:custGeom>
          <a:solidFill>
            <a:srgbClr val="FFFE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69" name="Freeform 283"/>
          <p:cNvSpPr>
            <a:spLocks/>
          </p:cNvSpPr>
          <p:nvPr/>
        </p:nvSpPr>
        <p:spPr bwMode="auto">
          <a:xfrm>
            <a:off x="3622406" y="4826496"/>
            <a:ext cx="15918" cy="34416"/>
          </a:xfrm>
          <a:custGeom>
            <a:avLst/>
            <a:gdLst>
              <a:gd name="T0" fmla="*/ 0 w 9"/>
              <a:gd name="T1" fmla="*/ 0 h 20"/>
              <a:gd name="T2" fmla="*/ 1 w 9"/>
              <a:gd name="T3" fmla="*/ 0 h 20"/>
              <a:gd name="T4" fmla="*/ 1 w 9"/>
              <a:gd name="T5" fmla="*/ 2 h 20"/>
              <a:gd name="T6" fmla="*/ 2 w 9"/>
              <a:gd name="T7" fmla="*/ 2 h 20"/>
              <a:gd name="T8" fmla="*/ 2 w 9"/>
              <a:gd name="T9" fmla="*/ 5 h 20"/>
              <a:gd name="T10" fmla="*/ 4 w 9"/>
              <a:gd name="T11" fmla="*/ 5 h 20"/>
              <a:gd name="T12" fmla="*/ 4 w 9"/>
              <a:gd name="T13" fmla="*/ 7 h 20"/>
              <a:gd name="T14" fmla="*/ 5 w 9"/>
              <a:gd name="T15" fmla="*/ 7 h 20"/>
              <a:gd name="T16" fmla="*/ 5 w 9"/>
              <a:gd name="T17" fmla="*/ 9 h 20"/>
              <a:gd name="T18" fmla="*/ 6 w 9"/>
              <a:gd name="T19" fmla="*/ 9 h 20"/>
              <a:gd name="T20" fmla="*/ 6 w 9"/>
              <a:gd name="T21" fmla="*/ 12 h 20"/>
              <a:gd name="T22" fmla="*/ 7 w 9"/>
              <a:gd name="T23" fmla="*/ 12 h 20"/>
              <a:gd name="T24" fmla="*/ 7 w 9"/>
              <a:gd name="T25" fmla="*/ 14 h 20"/>
              <a:gd name="T26" fmla="*/ 8 w 9"/>
              <a:gd name="T27" fmla="*/ 14 h 20"/>
              <a:gd name="T28" fmla="*/ 8 w 9"/>
              <a:gd name="T29" fmla="*/ 16 h 20"/>
              <a:gd name="T30" fmla="*/ 9 w 9"/>
              <a:gd name="T31" fmla="*/ 16 h 20"/>
              <a:gd name="T32" fmla="*/ 9 w 9"/>
              <a:gd name="T33" fmla="*/ 20 h 20"/>
              <a:gd name="T34" fmla="*/ 0 w 9"/>
              <a:gd name="T35" fmla="*/ 20 h 20"/>
              <a:gd name="T36" fmla="*/ 0 w 9"/>
              <a:gd name="T37" fmla="*/ 0 h 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" h="20">
                <a:moveTo>
                  <a:pt x="0" y="0"/>
                </a:moveTo>
                <a:lnTo>
                  <a:pt x="1" y="0"/>
                </a:lnTo>
                <a:lnTo>
                  <a:pt x="1" y="2"/>
                </a:lnTo>
                <a:lnTo>
                  <a:pt x="2" y="2"/>
                </a:lnTo>
                <a:lnTo>
                  <a:pt x="2" y="5"/>
                </a:lnTo>
                <a:lnTo>
                  <a:pt x="4" y="5"/>
                </a:lnTo>
                <a:lnTo>
                  <a:pt x="4" y="7"/>
                </a:lnTo>
                <a:lnTo>
                  <a:pt x="5" y="7"/>
                </a:lnTo>
                <a:lnTo>
                  <a:pt x="5" y="9"/>
                </a:lnTo>
                <a:lnTo>
                  <a:pt x="6" y="9"/>
                </a:lnTo>
                <a:lnTo>
                  <a:pt x="6" y="12"/>
                </a:lnTo>
                <a:lnTo>
                  <a:pt x="7" y="12"/>
                </a:lnTo>
                <a:lnTo>
                  <a:pt x="7" y="14"/>
                </a:lnTo>
                <a:lnTo>
                  <a:pt x="8" y="14"/>
                </a:lnTo>
                <a:lnTo>
                  <a:pt x="8" y="16"/>
                </a:lnTo>
                <a:lnTo>
                  <a:pt x="9" y="16"/>
                </a:lnTo>
                <a:lnTo>
                  <a:pt x="9" y="20"/>
                </a:lnTo>
                <a:lnTo>
                  <a:pt x="0" y="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70" name="Freeform 284"/>
          <p:cNvSpPr>
            <a:spLocks/>
          </p:cNvSpPr>
          <p:nvPr/>
        </p:nvSpPr>
        <p:spPr bwMode="auto">
          <a:xfrm>
            <a:off x="2946787" y="4582139"/>
            <a:ext cx="689769" cy="277052"/>
          </a:xfrm>
          <a:custGeom>
            <a:avLst/>
            <a:gdLst>
              <a:gd name="T0" fmla="*/ 57 w 390"/>
              <a:gd name="T1" fmla="*/ 0 h 161"/>
              <a:gd name="T2" fmla="*/ 315 w 390"/>
              <a:gd name="T3" fmla="*/ 2 h 161"/>
              <a:gd name="T4" fmla="*/ 390 w 390"/>
              <a:gd name="T5" fmla="*/ 161 h 161"/>
              <a:gd name="T6" fmla="*/ 0 w 390"/>
              <a:gd name="T7" fmla="*/ 155 h 161"/>
              <a:gd name="T8" fmla="*/ 55 w 390"/>
              <a:gd name="T9" fmla="*/ 0 h 161"/>
              <a:gd name="T10" fmla="*/ 57 w 390"/>
              <a:gd name="T11" fmla="*/ 0 h 16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0" h="161">
                <a:moveTo>
                  <a:pt x="57" y="0"/>
                </a:moveTo>
                <a:lnTo>
                  <a:pt x="315" y="2"/>
                </a:lnTo>
                <a:lnTo>
                  <a:pt x="390" y="161"/>
                </a:lnTo>
                <a:lnTo>
                  <a:pt x="0" y="155"/>
                </a:lnTo>
                <a:lnTo>
                  <a:pt x="55" y="0"/>
                </a:lnTo>
                <a:lnTo>
                  <a:pt x="57" y="0"/>
                </a:lnTo>
              </a:path>
            </a:pathLst>
          </a:custGeom>
          <a:noFill/>
          <a:ln w="0">
            <a:solidFill>
              <a:srgbClr val="FFC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71" name="Rectangle 285"/>
          <p:cNvSpPr>
            <a:spLocks noChangeArrowheads="1"/>
          </p:cNvSpPr>
          <p:nvPr/>
        </p:nvSpPr>
        <p:spPr bwMode="auto">
          <a:xfrm>
            <a:off x="2923794" y="5108710"/>
            <a:ext cx="19455" cy="369977"/>
          </a:xfrm>
          <a:prstGeom prst="rect">
            <a:avLst/>
          </a:prstGeom>
          <a:solidFill>
            <a:srgbClr val="8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72" name="Rectangle 286"/>
          <p:cNvSpPr>
            <a:spLocks noChangeArrowheads="1"/>
          </p:cNvSpPr>
          <p:nvPr/>
        </p:nvSpPr>
        <p:spPr bwMode="auto">
          <a:xfrm>
            <a:off x="2939712" y="5108710"/>
            <a:ext cx="21224" cy="369977"/>
          </a:xfrm>
          <a:prstGeom prst="rect">
            <a:avLst/>
          </a:prstGeom>
          <a:solidFill>
            <a:srgbClr val="85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73" name="Rectangle 287"/>
          <p:cNvSpPr>
            <a:spLocks noChangeArrowheads="1"/>
          </p:cNvSpPr>
          <p:nvPr/>
        </p:nvSpPr>
        <p:spPr bwMode="auto">
          <a:xfrm>
            <a:off x="2955630" y="5108710"/>
            <a:ext cx="21224" cy="369977"/>
          </a:xfrm>
          <a:prstGeom prst="rect">
            <a:avLst/>
          </a:prstGeom>
          <a:solidFill>
            <a:srgbClr val="7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74" name="Rectangle 288"/>
          <p:cNvSpPr>
            <a:spLocks noChangeArrowheads="1"/>
          </p:cNvSpPr>
          <p:nvPr/>
        </p:nvSpPr>
        <p:spPr bwMode="auto">
          <a:xfrm>
            <a:off x="2973316" y="5108710"/>
            <a:ext cx="19455" cy="369977"/>
          </a:xfrm>
          <a:prstGeom prst="rect">
            <a:avLst/>
          </a:prstGeom>
          <a:solidFill>
            <a:srgbClr val="72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75" name="Rectangle 290"/>
          <p:cNvSpPr>
            <a:spLocks noChangeArrowheads="1"/>
          </p:cNvSpPr>
          <p:nvPr/>
        </p:nvSpPr>
        <p:spPr bwMode="auto">
          <a:xfrm>
            <a:off x="2989892" y="5108711"/>
            <a:ext cx="21202" cy="369977"/>
          </a:xfrm>
          <a:prstGeom prst="rect">
            <a:avLst/>
          </a:prstGeom>
          <a:solidFill>
            <a:srgbClr val="6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76" name="Rectangle 291"/>
          <p:cNvSpPr>
            <a:spLocks noChangeArrowheads="1"/>
          </p:cNvSpPr>
          <p:nvPr/>
        </p:nvSpPr>
        <p:spPr bwMode="auto">
          <a:xfrm>
            <a:off x="3005793" y="5108711"/>
            <a:ext cx="21202" cy="369977"/>
          </a:xfrm>
          <a:prstGeom prst="rect">
            <a:avLst/>
          </a:prstGeom>
          <a:solidFill>
            <a:srgbClr val="5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77" name="Rectangle 292"/>
          <p:cNvSpPr>
            <a:spLocks noChangeArrowheads="1"/>
          </p:cNvSpPr>
          <p:nvPr/>
        </p:nvSpPr>
        <p:spPr bwMode="auto">
          <a:xfrm>
            <a:off x="3023461" y="5108711"/>
            <a:ext cx="19435" cy="369977"/>
          </a:xfrm>
          <a:prstGeom prst="rect">
            <a:avLst/>
          </a:prstGeom>
          <a:solidFill>
            <a:srgbClr val="5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78" name="Rectangle 293"/>
          <p:cNvSpPr>
            <a:spLocks noChangeArrowheads="1"/>
          </p:cNvSpPr>
          <p:nvPr/>
        </p:nvSpPr>
        <p:spPr bwMode="auto">
          <a:xfrm>
            <a:off x="3039362" y="5108711"/>
            <a:ext cx="21202" cy="369977"/>
          </a:xfrm>
          <a:prstGeom prst="rect">
            <a:avLst/>
          </a:prstGeom>
          <a:solidFill>
            <a:srgbClr val="4D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79" name="Rectangle 294"/>
          <p:cNvSpPr>
            <a:spLocks noChangeArrowheads="1"/>
          </p:cNvSpPr>
          <p:nvPr/>
        </p:nvSpPr>
        <p:spPr bwMode="auto">
          <a:xfrm>
            <a:off x="3055264" y="5108711"/>
            <a:ext cx="21202" cy="369977"/>
          </a:xfrm>
          <a:prstGeom prst="rect">
            <a:avLst/>
          </a:prstGeom>
          <a:solidFill>
            <a:srgbClr val="43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80" name="Rectangle 295"/>
          <p:cNvSpPr>
            <a:spLocks noChangeArrowheads="1"/>
          </p:cNvSpPr>
          <p:nvPr/>
        </p:nvSpPr>
        <p:spPr bwMode="auto">
          <a:xfrm>
            <a:off x="3072932" y="5108711"/>
            <a:ext cx="19435" cy="369977"/>
          </a:xfrm>
          <a:prstGeom prst="rect">
            <a:avLst/>
          </a:prstGeom>
          <a:solidFill>
            <a:srgbClr val="3A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81" name="Rectangle 296"/>
          <p:cNvSpPr>
            <a:spLocks noChangeArrowheads="1"/>
          </p:cNvSpPr>
          <p:nvPr/>
        </p:nvSpPr>
        <p:spPr bwMode="auto">
          <a:xfrm>
            <a:off x="3088833" y="5108711"/>
            <a:ext cx="19435" cy="369977"/>
          </a:xfrm>
          <a:prstGeom prst="rect">
            <a:avLst/>
          </a:prstGeom>
          <a:solidFill>
            <a:srgbClr val="3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82" name="Rectangle 297"/>
          <p:cNvSpPr>
            <a:spLocks noChangeArrowheads="1"/>
          </p:cNvSpPr>
          <p:nvPr/>
        </p:nvSpPr>
        <p:spPr bwMode="auto">
          <a:xfrm>
            <a:off x="3104735" y="5108711"/>
            <a:ext cx="21202" cy="369977"/>
          </a:xfrm>
          <a:prstGeom prst="rect">
            <a:avLst/>
          </a:prstGeom>
          <a:solidFill>
            <a:srgbClr val="27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83" name="Rectangle 298"/>
          <p:cNvSpPr>
            <a:spLocks noChangeArrowheads="1"/>
          </p:cNvSpPr>
          <p:nvPr/>
        </p:nvSpPr>
        <p:spPr bwMode="auto">
          <a:xfrm>
            <a:off x="3120636" y="5108711"/>
            <a:ext cx="21202" cy="369977"/>
          </a:xfrm>
          <a:prstGeom prst="rect">
            <a:avLst/>
          </a:prstGeom>
          <a:solidFill>
            <a:srgbClr val="1D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84" name="Rectangle 299"/>
          <p:cNvSpPr>
            <a:spLocks noChangeArrowheads="1"/>
          </p:cNvSpPr>
          <p:nvPr/>
        </p:nvSpPr>
        <p:spPr bwMode="auto">
          <a:xfrm>
            <a:off x="3138304" y="5108711"/>
            <a:ext cx="19435" cy="369977"/>
          </a:xfrm>
          <a:prstGeom prst="rect">
            <a:avLst/>
          </a:prstGeom>
          <a:solidFill>
            <a:srgbClr val="14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85" name="Rectangle 300"/>
          <p:cNvSpPr>
            <a:spLocks noChangeArrowheads="1"/>
          </p:cNvSpPr>
          <p:nvPr/>
        </p:nvSpPr>
        <p:spPr bwMode="auto">
          <a:xfrm>
            <a:off x="3154205" y="5108711"/>
            <a:ext cx="21202" cy="369977"/>
          </a:xfrm>
          <a:prstGeom prst="rect">
            <a:avLst/>
          </a:prstGeom>
          <a:solidFill>
            <a:srgbClr val="0A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86" name="Rectangle 301"/>
          <p:cNvSpPr>
            <a:spLocks noChangeArrowheads="1"/>
          </p:cNvSpPr>
          <p:nvPr/>
        </p:nvSpPr>
        <p:spPr bwMode="auto">
          <a:xfrm>
            <a:off x="3170107" y="5108711"/>
            <a:ext cx="21202" cy="36997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87" name="Rectangle 302"/>
          <p:cNvSpPr>
            <a:spLocks noChangeArrowheads="1"/>
          </p:cNvSpPr>
          <p:nvPr/>
        </p:nvSpPr>
        <p:spPr bwMode="auto">
          <a:xfrm>
            <a:off x="3187775" y="5108711"/>
            <a:ext cx="19435" cy="369977"/>
          </a:xfrm>
          <a:prstGeom prst="rect">
            <a:avLst/>
          </a:prstGeom>
          <a:solidFill>
            <a:srgbClr val="0A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88" name="Rectangle 303"/>
          <p:cNvSpPr>
            <a:spLocks noChangeArrowheads="1"/>
          </p:cNvSpPr>
          <p:nvPr/>
        </p:nvSpPr>
        <p:spPr bwMode="auto">
          <a:xfrm>
            <a:off x="3203676" y="5108711"/>
            <a:ext cx="21202" cy="369977"/>
          </a:xfrm>
          <a:prstGeom prst="rect">
            <a:avLst/>
          </a:prstGeom>
          <a:solidFill>
            <a:srgbClr val="14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89" name="Rectangle 304"/>
          <p:cNvSpPr>
            <a:spLocks noChangeArrowheads="1"/>
          </p:cNvSpPr>
          <p:nvPr/>
        </p:nvSpPr>
        <p:spPr bwMode="auto">
          <a:xfrm>
            <a:off x="3219578" y="5108711"/>
            <a:ext cx="21202" cy="369977"/>
          </a:xfrm>
          <a:prstGeom prst="rect">
            <a:avLst/>
          </a:prstGeom>
          <a:solidFill>
            <a:srgbClr val="1D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90" name="Rectangle 305"/>
          <p:cNvSpPr>
            <a:spLocks noChangeArrowheads="1"/>
          </p:cNvSpPr>
          <p:nvPr/>
        </p:nvSpPr>
        <p:spPr bwMode="auto">
          <a:xfrm>
            <a:off x="3237246" y="5108711"/>
            <a:ext cx="19435" cy="369977"/>
          </a:xfrm>
          <a:prstGeom prst="rect">
            <a:avLst/>
          </a:prstGeom>
          <a:solidFill>
            <a:srgbClr val="27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91" name="Rectangle 306"/>
          <p:cNvSpPr>
            <a:spLocks noChangeArrowheads="1"/>
          </p:cNvSpPr>
          <p:nvPr/>
        </p:nvSpPr>
        <p:spPr bwMode="auto">
          <a:xfrm>
            <a:off x="3253147" y="5108711"/>
            <a:ext cx="19435" cy="369977"/>
          </a:xfrm>
          <a:prstGeom prst="rect">
            <a:avLst/>
          </a:prstGeom>
          <a:solidFill>
            <a:srgbClr val="3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92" name="Rectangle 307"/>
          <p:cNvSpPr>
            <a:spLocks noChangeArrowheads="1"/>
          </p:cNvSpPr>
          <p:nvPr/>
        </p:nvSpPr>
        <p:spPr bwMode="auto">
          <a:xfrm>
            <a:off x="3269049" y="5108711"/>
            <a:ext cx="21202" cy="369977"/>
          </a:xfrm>
          <a:prstGeom prst="rect">
            <a:avLst/>
          </a:prstGeom>
          <a:solidFill>
            <a:srgbClr val="3A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93" name="Rectangle 308"/>
          <p:cNvSpPr>
            <a:spLocks noChangeArrowheads="1"/>
          </p:cNvSpPr>
          <p:nvPr/>
        </p:nvSpPr>
        <p:spPr bwMode="auto">
          <a:xfrm>
            <a:off x="3284950" y="5108711"/>
            <a:ext cx="21202" cy="369977"/>
          </a:xfrm>
          <a:prstGeom prst="rect">
            <a:avLst/>
          </a:prstGeom>
          <a:solidFill>
            <a:srgbClr val="43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94" name="Rectangle 309"/>
          <p:cNvSpPr>
            <a:spLocks noChangeArrowheads="1"/>
          </p:cNvSpPr>
          <p:nvPr/>
        </p:nvSpPr>
        <p:spPr bwMode="auto">
          <a:xfrm>
            <a:off x="3302618" y="5108711"/>
            <a:ext cx="19435" cy="369977"/>
          </a:xfrm>
          <a:prstGeom prst="rect">
            <a:avLst/>
          </a:prstGeom>
          <a:solidFill>
            <a:srgbClr val="4D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95" name="Rectangle 310"/>
          <p:cNvSpPr>
            <a:spLocks noChangeArrowheads="1"/>
          </p:cNvSpPr>
          <p:nvPr/>
        </p:nvSpPr>
        <p:spPr bwMode="auto">
          <a:xfrm>
            <a:off x="3318519" y="5108711"/>
            <a:ext cx="21202" cy="369977"/>
          </a:xfrm>
          <a:prstGeom prst="rect">
            <a:avLst/>
          </a:prstGeom>
          <a:solidFill>
            <a:srgbClr val="5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96" name="Rectangle 311"/>
          <p:cNvSpPr>
            <a:spLocks noChangeArrowheads="1"/>
          </p:cNvSpPr>
          <p:nvPr/>
        </p:nvSpPr>
        <p:spPr bwMode="auto">
          <a:xfrm>
            <a:off x="3334421" y="5108711"/>
            <a:ext cx="21202" cy="369977"/>
          </a:xfrm>
          <a:prstGeom prst="rect">
            <a:avLst/>
          </a:prstGeom>
          <a:solidFill>
            <a:srgbClr val="5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97" name="Rectangle 312"/>
          <p:cNvSpPr>
            <a:spLocks noChangeArrowheads="1"/>
          </p:cNvSpPr>
          <p:nvPr/>
        </p:nvSpPr>
        <p:spPr bwMode="auto">
          <a:xfrm>
            <a:off x="3352089" y="5108711"/>
            <a:ext cx="19435" cy="369977"/>
          </a:xfrm>
          <a:prstGeom prst="rect">
            <a:avLst/>
          </a:prstGeom>
          <a:solidFill>
            <a:srgbClr val="6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98" name="Rectangle 313"/>
          <p:cNvSpPr>
            <a:spLocks noChangeArrowheads="1"/>
          </p:cNvSpPr>
          <p:nvPr/>
        </p:nvSpPr>
        <p:spPr bwMode="auto">
          <a:xfrm>
            <a:off x="3367990" y="5108711"/>
            <a:ext cx="21202" cy="369977"/>
          </a:xfrm>
          <a:prstGeom prst="rect">
            <a:avLst/>
          </a:prstGeom>
          <a:solidFill>
            <a:srgbClr val="72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99" name="Rectangle 314"/>
          <p:cNvSpPr>
            <a:spLocks noChangeArrowheads="1"/>
          </p:cNvSpPr>
          <p:nvPr/>
        </p:nvSpPr>
        <p:spPr bwMode="auto">
          <a:xfrm>
            <a:off x="3383892" y="5108711"/>
            <a:ext cx="21202" cy="369977"/>
          </a:xfrm>
          <a:prstGeom prst="rect">
            <a:avLst/>
          </a:prstGeom>
          <a:solidFill>
            <a:srgbClr val="7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00" name="Rectangle 315"/>
          <p:cNvSpPr>
            <a:spLocks noChangeArrowheads="1"/>
          </p:cNvSpPr>
          <p:nvPr/>
        </p:nvSpPr>
        <p:spPr bwMode="auto">
          <a:xfrm>
            <a:off x="3401560" y="5108711"/>
            <a:ext cx="19435" cy="369977"/>
          </a:xfrm>
          <a:prstGeom prst="rect">
            <a:avLst/>
          </a:prstGeom>
          <a:solidFill>
            <a:srgbClr val="85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01" name="Rectangle 316"/>
          <p:cNvSpPr>
            <a:spLocks noChangeArrowheads="1"/>
          </p:cNvSpPr>
          <p:nvPr/>
        </p:nvSpPr>
        <p:spPr bwMode="auto">
          <a:xfrm>
            <a:off x="3417461" y="5108711"/>
            <a:ext cx="21202" cy="369977"/>
          </a:xfrm>
          <a:prstGeom prst="rect">
            <a:avLst/>
          </a:prstGeom>
          <a:solidFill>
            <a:srgbClr val="8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02" name="Rectangle 317"/>
          <p:cNvSpPr>
            <a:spLocks noChangeArrowheads="1"/>
          </p:cNvSpPr>
          <p:nvPr/>
        </p:nvSpPr>
        <p:spPr bwMode="auto">
          <a:xfrm>
            <a:off x="3433363" y="5108711"/>
            <a:ext cx="21202" cy="369977"/>
          </a:xfrm>
          <a:prstGeom prst="rect">
            <a:avLst/>
          </a:prstGeom>
          <a:solidFill>
            <a:srgbClr val="98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03" name="Rectangle 318"/>
          <p:cNvSpPr>
            <a:spLocks noChangeArrowheads="1"/>
          </p:cNvSpPr>
          <p:nvPr/>
        </p:nvSpPr>
        <p:spPr bwMode="auto">
          <a:xfrm>
            <a:off x="3449264" y="5108711"/>
            <a:ext cx="21202" cy="369977"/>
          </a:xfrm>
          <a:prstGeom prst="rect">
            <a:avLst/>
          </a:prstGeom>
          <a:solidFill>
            <a:srgbClr val="A2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04" name="Rectangle 319"/>
          <p:cNvSpPr>
            <a:spLocks noChangeArrowheads="1"/>
          </p:cNvSpPr>
          <p:nvPr/>
        </p:nvSpPr>
        <p:spPr bwMode="auto">
          <a:xfrm>
            <a:off x="3466932" y="5108711"/>
            <a:ext cx="19435" cy="369977"/>
          </a:xfrm>
          <a:prstGeom prst="rect">
            <a:avLst/>
          </a:prstGeom>
          <a:solidFill>
            <a:srgbClr val="AB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05" name="Rectangle 320"/>
          <p:cNvSpPr>
            <a:spLocks noChangeArrowheads="1"/>
          </p:cNvSpPr>
          <p:nvPr/>
        </p:nvSpPr>
        <p:spPr bwMode="auto">
          <a:xfrm>
            <a:off x="3482833" y="5108711"/>
            <a:ext cx="21202" cy="369977"/>
          </a:xfrm>
          <a:prstGeom prst="rect">
            <a:avLst/>
          </a:prstGeom>
          <a:solidFill>
            <a:srgbClr val="B4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06" name="Rectangle 321"/>
          <p:cNvSpPr>
            <a:spLocks noChangeArrowheads="1"/>
          </p:cNvSpPr>
          <p:nvPr/>
        </p:nvSpPr>
        <p:spPr bwMode="auto">
          <a:xfrm>
            <a:off x="3498735" y="5108711"/>
            <a:ext cx="21202" cy="369977"/>
          </a:xfrm>
          <a:prstGeom prst="rect">
            <a:avLst/>
          </a:prstGeom>
          <a:solidFill>
            <a:srgbClr val="B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07" name="Rectangle 322"/>
          <p:cNvSpPr>
            <a:spLocks noChangeArrowheads="1"/>
          </p:cNvSpPr>
          <p:nvPr/>
        </p:nvSpPr>
        <p:spPr bwMode="auto">
          <a:xfrm>
            <a:off x="3516403" y="5108711"/>
            <a:ext cx="19435" cy="369977"/>
          </a:xfrm>
          <a:prstGeom prst="rect">
            <a:avLst/>
          </a:prstGeom>
          <a:solidFill>
            <a:srgbClr val="C7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08" name="Rectangle 323"/>
          <p:cNvSpPr>
            <a:spLocks noChangeArrowheads="1"/>
          </p:cNvSpPr>
          <p:nvPr/>
        </p:nvSpPr>
        <p:spPr bwMode="auto">
          <a:xfrm>
            <a:off x="3532304" y="5108711"/>
            <a:ext cx="21202" cy="369977"/>
          </a:xfrm>
          <a:prstGeom prst="rect">
            <a:avLst/>
          </a:prstGeom>
          <a:solidFill>
            <a:srgbClr val="D1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09" name="Rectangle 324"/>
          <p:cNvSpPr>
            <a:spLocks noChangeArrowheads="1"/>
          </p:cNvSpPr>
          <p:nvPr/>
        </p:nvSpPr>
        <p:spPr bwMode="auto">
          <a:xfrm>
            <a:off x="3548206" y="5108711"/>
            <a:ext cx="21202" cy="369977"/>
          </a:xfrm>
          <a:prstGeom prst="rect">
            <a:avLst/>
          </a:prstGeom>
          <a:solidFill>
            <a:srgbClr val="DA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10" name="Rectangle 325"/>
          <p:cNvSpPr>
            <a:spLocks noChangeArrowheads="1"/>
          </p:cNvSpPr>
          <p:nvPr/>
        </p:nvSpPr>
        <p:spPr bwMode="auto">
          <a:xfrm>
            <a:off x="3565874" y="5108711"/>
            <a:ext cx="19435" cy="369977"/>
          </a:xfrm>
          <a:prstGeom prst="rect">
            <a:avLst/>
          </a:prstGeom>
          <a:solidFill>
            <a:srgbClr val="E4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11" name="Rectangle 326"/>
          <p:cNvSpPr>
            <a:spLocks noChangeArrowheads="1"/>
          </p:cNvSpPr>
          <p:nvPr/>
        </p:nvSpPr>
        <p:spPr bwMode="auto">
          <a:xfrm>
            <a:off x="3581775" y="5108711"/>
            <a:ext cx="21202" cy="369977"/>
          </a:xfrm>
          <a:prstGeom prst="rect">
            <a:avLst/>
          </a:prstGeom>
          <a:solidFill>
            <a:srgbClr val="ED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12" name="Rectangle 327"/>
          <p:cNvSpPr>
            <a:spLocks noChangeArrowheads="1"/>
          </p:cNvSpPr>
          <p:nvPr/>
        </p:nvSpPr>
        <p:spPr bwMode="auto">
          <a:xfrm>
            <a:off x="3597677" y="5108711"/>
            <a:ext cx="19435" cy="369977"/>
          </a:xfrm>
          <a:prstGeom prst="rect">
            <a:avLst/>
          </a:prstGeom>
          <a:solidFill>
            <a:srgbClr val="F7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13" name="Rectangle 328"/>
          <p:cNvSpPr>
            <a:spLocks noChangeArrowheads="1"/>
          </p:cNvSpPr>
          <p:nvPr/>
        </p:nvSpPr>
        <p:spPr bwMode="auto">
          <a:xfrm>
            <a:off x="3611811" y="5108711"/>
            <a:ext cx="17668" cy="3699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14" name="Rectangle 329"/>
          <p:cNvSpPr>
            <a:spLocks noChangeArrowheads="1"/>
          </p:cNvSpPr>
          <p:nvPr/>
        </p:nvSpPr>
        <p:spPr bwMode="auto">
          <a:xfrm>
            <a:off x="2924519" y="5108711"/>
            <a:ext cx="701426" cy="368256"/>
          </a:xfrm>
          <a:prstGeom prst="rect">
            <a:avLst/>
          </a:prstGeom>
          <a:noFill/>
          <a:ln w="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15" name="Rectangle 330"/>
          <p:cNvSpPr>
            <a:spLocks noChangeArrowheads="1"/>
          </p:cNvSpPr>
          <p:nvPr/>
        </p:nvSpPr>
        <p:spPr bwMode="auto">
          <a:xfrm>
            <a:off x="2929820" y="4876400"/>
            <a:ext cx="21202" cy="290819"/>
          </a:xfrm>
          <a:prstGeom prst="rect">
            <a:avLst/>
          </a:prstGeom>
          <a:solidFill>
            <a:srgbClr val="FFE4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16" name="Rectangle 331"/>
          <p:cNvSpPr>
            <a:spLocks noChangeArrowheads="1"/>
          </p:cNvSpPr>
          <p:nvPr/>
        </p:nvSpPr>
        <p:spPr bwMode="auto">
          <a:xfrm>
            <a:off x="2947488" y="4876400"/>
            <a:ext cx="19435" cy="290819"/>
          </a:xfrm>
          <a:prstGeom prst="rect">
            <a:avLst/>
          </a:prstGeom>
          <a:solidFill>
            <a:srgbClr val="FFE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17" name="Rectangle 332"/>
          <p:cNvSpPr>
            <a:spLocks noChangeArrowheads="1"/>
          </p:cNvSpPr>
          <p:nvPr/>
        </p:nvSpPr>
        <p:spPr bwMode="auto">
          <a:xfrm>
            <a:off x="2963389" y="4876400"/>
            <a:ext cx="21202" cy="290819"/>
          </a:xfrm>
          <a:prstGeom prst="rect">
            <a:avLst/>
          </a:prstGeom>
          <a:solidFill>
            <a:srgbClr val="FFDF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18" name="Rectangle 333"/>
          <p:cNvSpPr>
            <a:spLocks noChangeArrowheads="1"/>
          </p:cNvSpPr>
          <p:nvPr/>
        </p:nvSpPr>
        <p:spPr bwMode="auto">
          <a:xfrm>
            <a:off x="2979291" y="4876400"/>
            <a:ext cx="21202" cy="290819"/>
          </a:xfrm>
          <a:prstGeom prst="rect">
            <a:avLst/>
          </a:prstGeom>
          <a:solidFill>
            <a:srgbClr val="FFDD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19" name="Rectangle 334"/>
          <p:cNvSpPr>
            <a:spLocks noChangeArrowheads="1"/>
          </p:cNvSpPr>
          <p:nvPr/>
        </p:nvSpPr>
        <p:spPr bwMode="auto">
          <a:xfrm>
            <a:off x="2996959" y="4876400"/>
            <a:ext cx="19435" cy="290819"/>
          </a:xfrm>
          <a:prstGeom prst="rect">
            <a:avLst/>
          </a:prstGeom>
          <a:solidFill>
            <a:srgbClr val="FFD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20" name="Rectangle 335"/>
          <p:cNvSpPr>
            <a:spLocks noChangeArrowheads="1"/>
          </p:cNvSpPr>
          <p:nvPr/>
        </p:nvSpPr>
        <p:spPr bwMode="auto">
          <a:xfrm>
            <a:off x="3012860" y="4876400"/>
            <a:ext cx="19435" cy="290819"/>
          </a:xfrm>
          <a:prstGeom prst="rect">
            <a:avLst/>
          </a:prstGeom>
          <a:solidFill>
            <a:srgbClr val="FFD8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21" name="Rectangle 336"/>
          <p:cNvSpPr>
            <a:spLocks noChangeArrowheads="1"/>
          </p:cNvSpPr>
          <p:nvPr/>
        </p:nvSpPr>
        <p:spPr bwMode="auto">
          <a:xfrm>
            <a:off x="3028761" y="4876400"/>
            <a:ext cx="21202" cy="290819"/>
          </a:xfrm>
          <a:prstGeom prst="rect">
            <a:avLst/>
          </a:prstGeom>
          <a:solidFill>
            <a:srgbClr val="FFD6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22" name="Rectangle 337"/>
          <p:cNvSpPr>
            <a:spLocks noChangeArrowheads="1"/>
          </p:cNvSpPr>
          <p:nvPr/>
        </p:nvSpPr>
        <p:spPr bwMode="auto">
          <a:xfrm>
            <a:off x="3044663" y="4876400"/>
            <a:ext cx="21202" cy="290819"/>
          </a:xfrm>
          <a:prstGeom prst="rect">
            <a:avLst/>
          </a:prstGeom>
          <a:solidFill>
            <a:srgbClr val="FFD4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23" name="Rectangle 338"/>
          <p:cNvSpPr>
            <a:spLocks noChangeArrowheads="1"/>
          </p:cNvSpPr>
          <p:nvPr/>
        </p:nvSpPr>
        <p:spPr bwMode="auto">
          <a:xfrm>
            <a:off x="3062331" y="4876400"/>
            <a:ext cx="19435" cy="290819"/>
          </a:xfrm>
          <a:prstGeom prst="rect">
            <a:avLst/>
          </a:prstGeom>
          <a:solidFill>
            <a:srgbClr val="FFD1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24" name="Rectangle 339"/>
          <p:cNvSpPr>
            <a:spLocks noChangeArrowheads="1"/>
          </p:cNvSpPr>
          <p:nvPr/>
        </p:nvSpPr>
        <p:spPr bwMode="auto">
          <a:xfrm>
            <a:off x="3078232" y="4876400"/>
            <a:ext cx="21202" cy="290819"/>
          </a:xfrm>
          <a:prstGeom prst="rect">
            <a:avLst/>
          </a:prstGeom>
          <a:solidFill>
            <a:srgbClr val="FFCF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25" name="Rectangle 340"/>
          <p:cNvSpPr>
            <a:spLocks noChangeArrowheads="1"/>
          </p:cNvSpPr>
          <p:nvPr/>
        </p:nvSpPr>
        <p:spPr bwMode="auto">
          <a:xfrm>
            <a:off x="3094134" y="4876400"/>
            <a:ext cx="21202" cy="290819"/>
          </a:xfrm>
          <a:prstGeom prst="rect">
            <a:avLst/>
          </a:prstGeom>
          <a:solidFill>
            <a:srgbClr val="FFCD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26" name="Rectangle 341"/>
          <p:cNvSpPr>
            <a:spLocks noChangeArrowheads="1"/>
          </p:cNvSpPr>
          <p:nvPr/>
        </p:nvSpPr>
        <p:spPr bwMode="auto">
          <a:xfrm>
            <a:off x="3111802" y="4876400"/>
            <a:ext cx="19435" cy="290819"/>
          </a:xfrm>
          <a:prstGeom prst="rect">
            <a:avLst/>
          </a:prstGeom>
          <a:solidFill>
            <a:srgbClr val="FFC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27" name="Rectangle 342"/>
          <p:cNvSpPr>
            <a:spLocks noChangeArrowheads="1"/>
          </p:cNvSpPr>
          <p:nvPr/>
        </p:nvSpPr>
        <p:spPr bwMode="auto">
          <a:xfrm>
            <a:off x="3127703" y="4876400"/>
            <a:ext cx="21202" cy="290819"/>
          </a:xfrm>
          <a:prstGeom prst="rect">
            <a:avLst/>
          </a:prstGeom>
          <a:solidFill>
            <a:srgbClr val="FFC8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28" name="Rectangle 343"/>
          <p:cNvSpPr>
            <a:spLocks noChangeArrowheads="1"/>
          </p:cNvSpPr>
          <p:nvPr/>
        </p:nvSpPr>
        <p:spPr bwMode="auto">
          <a:xfrm>
            <a:off x="3143605" y="4876400"/>
            <a:ext cx="21202" cy="290819"/>
          </a:xfrm>
          <a:prstGeom prst="rect">
            <a:avLst/>
          </a:prstGeom>
          <a:solidFill>
            <a:srgbClr val="FFC6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29" name="Rectangle 344"/>
          <p:cNvSpPr>
            <a:spLocks noChangeArrowheads="1"/>
          </p:cNvSpPr>
          <p:nvPr/>
        </p:nvSpPr>
        <p:spPr bwMode="auto">
          <a:xfrm>
            <a:off x="3161273" y="4876400"/>
            <a:ext cx="19435" cy="290819"/>
          </a:xfrm>
          <a:prstGeom prst="rect">
            <a:avLst/>
          </a:prstGeom>
          <a:solidFill>
            <a:srgbClr val="FFC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30" name="Rectangle 345"/>
          <p:cNvSpPr>
            <a:spLocks noChangeArrowheads="1"/>
          </p:cNvSpPr>
          <p:nvPr/>
        </p:nvSpPr>
        <p:spPr bwMode="auto">
          <a:xfrm>
            <a:off x="3177174" y="4876400"/>
            <a:ext cx="19435" cy="290819"/>
          </a:xfrm>
          <a:prstGeom prst="rect">
            <a:avLst/>
          </a:pr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31" name="Rectangle 346"/>
          <p:cNvSpPr>
            <a:spLocks noChangeArrowheads="1"/>
          </p:cNvSpPr>
          <p:nvPr/>
        </p:nvSpPr>
        <p:spPr bwMode="auto">
          <a:xfrm>
            <a:off x="3193075" y="4876400"/>
            <a:ext cx="21202" cy="290819"/>
          </a:xfrm>
          <a:prstGeom prst="rect">
            <a:avLst/>
          </a:prstGeom>
          <a:solidFill>
            <a:srgbClr val="FFC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32" name="Rectangle 347"/>
          <p:cNvSpPr>
            <a:spLocks noChangeArrowheads="1"/>
          </p:cNvSpPr>
          <p:nvPr/>
        </p:nvSpPr>
        <p:spPr bwMode="auto">
          <a:xfrm>
            <a:off x="3208977" y="4876400"/>
            <a:ext cx="21202" cy="290819"/>
          </a:xfrm>
          <a:prstGeom prst="rect">
            <a:avLst/>
          </a:prstGeom>
          <a:solidFill>
            <a:srgbClr val="FFC6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33" name="Rectangle 348"/>
          <p:cNvSpPr>
            <a:spLocks noChangeArrowheads="1"/>
          </p:cNvSpPr>
          <p:nvPr/>
        </p:nvSpPr>
        <p:spPr bwMode="auto">
          <a:xfrm>
            <a:off x="3226645" y="4876400"/>
            <a:ext cx="19435" cy="290819"/>
          </a:xfrm>
          <a:prstGeom prst="rect">
            <a:avLst/>
          </a:prstGeom>
          <a:solidFill>
            <a:srgbClr val="FFC8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34" name="Rectangle 349"/>
          <p:cNvSpPr>
            <a:spLocks noChangeArrowheads="1"/>
          </p:cNvSpPr>
          <p:nvPr/>
        </p:nvSpPr>
        <p:spPr bwMode="auto">
          <a:xfrm>
            <a:off x="3242546" y="4876400"/>
            <a:ext cx="21202" cy="290819"/>
          </a:xfrm>
          <a:prstGeom prst="rect">
            <a:avLst/>
          </a:prstGeom>
          <a:solidFill>
            <a:srgbClr val="FFC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35" name="Rectangle 350"/>
          <p:cNvSpPr>
            <a:spLocks noChangeArrowheads="1"/>
          </p:cNvSpPr>
          <p:nvPr/>
        </p:nvSpPr>
        <p:spPr bwMode="auto">
          <a:xfrm>
            <a:off x="3258448" y="4876400"/>
            <a:ext cx="21202" cy="290819"/>
          </a:xfrm>
          <a:prstGeom prst="rect">
            <a:avLst/>
          </a:prstGeom>
          <a:solidFill>
            <a:srgbClr val="FFCD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36" name="Rectangle 351"/>
          <p:cNvSpPr>
            <a:spLocks noChangeArrowheads="1"/>
          </p:cNvSpPr>
          <p:nvPr/>
        </p:nvSpPr>
        <p:spPr bwMode="auto">
          <a:xfrm>
            <a:off x="3276116" y="4876400"/>
            <a:ext cx="19435" cy="290819"/>
          </a:xfrm>
          <a:prstGeom prst="rect">
            <a:avLst/>
          </a:prstGeom>
          <a:solidFill>
            <a:srgbClr val="FFCF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37" name="Rectangle 352"/>
          <p:cNvSpPr>
            <a:spLocks noChangeArrowheads="1"/>
          </p:cNvSpPr>
          <p:nvPr/>
        </p:nvSpPr>
        <p:spPr bwMode="auto">
          <a:xfrm>
            <a:off x="3292017" y="4876400"/>
            <a:ext cx="21202" cy="290819"/>
          </a:xfrm>
          <a:prstGeom prst="rect">
            <a:avLst/>
          </a:prstGeom>
          <a:solidFill>
            <a:srgbClr val="FFD1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38" name="Rectangle 353"/>
          <p:cNvSpPr>
            <a:spLocks noChangeArrowheads="1"/>
          </p:cNvSpPr>
          <p:nvPr/>
        </p:nvSpPr>
        <p:spPr bwMode="auto">
          <a:xfrm>
            <a:off x="3307919" y="4876400"/>
            <a:ext cx="21202" cy="290819"/>
          </a:xfrm>
          <a:prstGeom prst="rect">
            <a:avLst/>
          </a:prstGeom>
          <a:solidFill>
            <a:srgbClr val="FFD4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39" name="Rectangle 354"/>
          <p:cNvSpPr>
            <a:spLocks noChangeArrowheads="1"/>
          </p:cNvSpPr>
          <p:nvPr/>
        </p:nvSpPr>
        <p:spPr bwMode="auto">
          <a:xfrm>
            <a:off x="3325587" y="4876400"/>
            <a:ext cx="19435" cy="290819"/>
          </a:xfrm>
          <a:prstGeom prst="rect">
            <a:avLst/>
          </a:prstGeom>
          <a:solidFill>
            <a:srgbClr val="FFD6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40" name="Rectangle 355"/>
          <p:cNvSpPr>
            <a:spLocks noChangeArrowheads="1"/>
          </p:cNvSpPr>
          <p:nvPr/>
        </p:nvSpPr>
        <p:spPr bwMode="auto">
          <a:xfrm>
            <a:off x="3341488" y="4876400"/>
            <a:ext cx="19435" cy="290819"/>
          </a:xfrm>
          <a:prstGeom prst="rect">
            <a:avLst/>
          </a:prstGeom>
          <a:solidFill>
            <a:srgbClr val="FFD8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41" name="Rectangle 356"/>
          <p:cNvSpPr>
            <a:spLocks noChangeArrowheads="1"/>
          </p:cNvSpPr>
          <p:nvPr/>
        </p:nvSpPr>
        <p:spPr bwMode="auto">
          <a:xfrm>
            <a:off x="3357389" y="4876400"/>
            <a:ext cx="21202" cy="290819"/>
          </a:xfrm>
          <a:prstGeom prst="rect">
            <a:avLst/>
          </a:prstGeom>
          <a:solidFill>
            <a:srgbClr val="FFD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42" name="Rectangle 357"/>
          <p:cNvSpPr>
            <a:spLocks noChangeArrowheads="1"/>
          </p:cNvSpPr>
          <p:nvPr/>
        </p:nvSpPr>
        <p:spPr bwMode="auto">
          <a:xfrm>
            <a:off x="3373291" y="4876400"/>
            <a:ext cx="21202" cy="290819"/>
          </a:xfrm>
          <a:prstGeom prst="rect">
            <a:avLst/>
          </a:prstGeom>
          <a:solidFill>
            <a:srgbClr val="FFDD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43" name="Rectangle 358"/>
          <p:cNvSpPr>
            <a:spLocks noChangeArrowheads="1"/>
          </p:cNvSpPr>
          <p:nvPr/>
        </p:nvSpPr>
        <p:spPr bwMode="auto">
          <a:xfrm>
            <a:off x="3390959" y="4876400"/>
            <a:ext cx="19435" cy="290819"/>
          </a:xfrm>
          <a:prstGeom prst="rect">
            <a:avLst/>
          </a:prstGeom>
          <a:solidFill>
            <a:srgbClr val="FFDF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44" name="Rectangle 359"/>
          <p:cNvSpPr>
            <a:spLocks noChangeArrowheads="1"/>
          </p:cNvSpPr>
          <p:nvPr/>
        </p:nvSpPr>
        <p:spPr bwMode="auto">
          <a:xfrm>
            <a:off x="3406860" y="4876400"/>
            <a:ext cx="21202" cy="290819"/>
          </a:xfrm>
          <a:prstGeom prst="rect">
            <a:avLst/>
          </a:prstGeom>
          <a:solidFill>
            <a:srgbClr val="FFE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45" name="Rectangle 360"/>
          <p:cNvSpPr>
            <a:spLocks noChangeArrowheads="1"/>
          </p:cNvSpPr>
          <p:nvPr/>
        </p:nvSpPr>
        <p:spPr bwMode="auto">
          <a:xfrm>
            <a:off x="3422762" y="4876400"/>
            <a:ext cx="21202" cy="290819"/>
          </a:xfrm>
          <a:prstGeom prst="rect">
            <a:avLst/>
          </a:prstGeom>
          <a:solidFill>
            <a:srgbClr val="FFE4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46" name="Rectangle 361"/>
          <p:cNvSpPr>
            <a:spLocks noChangeArrowheads="1"/>
          </p:cNvSpPr>
          <p:nvPr/>
        </p:nvSpPr>
        <p:spPr bwMode="auto">
          <a:xfrm>
            <a:off x="3440430" y="4876400"/>
            <a:ext cx="19435" cy="290819"/>
          </a:xfrm>
          <a:prstGeom prst="rect">
            <a:avLst/>
          </a:prstGeom>
          <a:solidFill>
            <a:srgbClr val="FFE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47" name="Rectangle 362"/>
          <p:cNvSpPr>
            <a:spLocks noChangeArrowheads="1"/>
          </p:cNvSpPr>
          <p:nvPr/>
        </p:nvSpPr>
        <p:spPr bwMode="auto">
          <a:xfrm>
            <a:off x="3456331" y="4876400"/>
            <a:ext cx="21202" cy="290819"/>
          </a:xfrm>
          <a:prstGeom prst="rect">
            <a:avLst/>
          </a:prstGeom>
          <a:solidFill>
            <a:srgbClr val="FFE9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48" name="Rectangle 363"/>
          <p:cNvSpPr>
            <a:spLocks noChangeArrowheads="1"/>
          </p:cNvSpPr>
          <p:nvPr/>
        </p:nvSpPr>
        <p:spPr bwMode="auto">
          <a:xfrm>
            <a:off x="3472233" y="4876400"/>
            <a:ext cx="21202" cy="290819"/>
          </a:xfrm>
          <a:prstGeom prst="rect">
            <a:avLst/>
          </a:prstGeom>
          <a:solidFill>
            <a:srgbClr val="FFEB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49" name="Rectangle 364"/>
          <p:cNvSpPr>
            <a:spLocks noChangeArrowheads="1"/>
          </p:cNvSpPr>
          <p:nvPr/>
        </p:nvSpPr>
        <p:spPr bwMode="auto">
          <a:xfrm>
            <a:off x="3489901" y="4876400"/>
            <a:ext cx="19435" cy="290819"/>
          </a:xfrm>
          <a:prstGeom prst="rect">
            <a:avLst/>
          </a:prstGeom>
          <a:solidFill>
            <a:srgbClr val="FFED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50" name="Rectangle 365"/>
          <p:cNvSpPr>
            <a:spLocks noChangeArrowheads="1"/>
          </p:cNvSpPr>
          <p:nvPr/>
        </p:nvSpPr>
        <p:spPr bwMode="auto">
          <a:xfrm>
            <a:off x="3505802" y="4876400"/>
            <a:ext cx="19435" cy="290819"/>
          </a:xfrm>
          <a:prstGeom prst="rect">
            <a:avLst/>
          </a:prstGeom>
          <a:solidFill>
            <a:srgbClr val="FFF0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51" name="Rectangle 366"/>
          <p:cNvSpPr>
            <a:spLocks noChangeArrowheads="1"/>
          </p:cNvSpPr>
          <p:nvPr/>
        </p:nvSpPr>
        <p:spPr bwMode="auto">
          <a:xfrm>
            <a:off x="3521703" y="4876400"/>
            <a:ext cx="21202" cy="290819"/>
          </a:xfrm>
          <a:prstGeom prst="rect">
            <a:avLst/>
          </a:prstGeom>
          <a:solidFill>
            <a:srgbClr val="FF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52" name="Rectangle 367"/>
          <p:cNvSpPr>
            <a:spLocks noChangeArrowheads="1"/>
          </p:cNvSpPr>
          <p:nvPr/>
        </p:nvSpPr>
        <p:spPr bwMode="auto">
          <a:xfrm>
            <a:off x="3537605" y="4876400"/>
            <a:ext cx="21202" cy="290819"/>
          </a:xfrm>
          <a:prstGeom prst="rect">
            <a:avLst/>
          </a:prstGeom>
          <a:solidFill>
            <a:srgbClr val="FFF4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53" name="Rectangle 368"/>
          <p:cNvSpPr>
            <a:spLocks noChangeArrowheads="1"/>
          </p:cNvSpPr>
          <p:nvPr/>
        </p:nvSpPr>
        <p:spPr bwMode="auto">
          <a:xfrm>
            <a:off x="3555273" y="4876400"/>
            <a:ext cx="19435" cy="290819"/>
          </a:xfrm>
          <a:prstGeom prst="rect">
            <a:avLst/>
          </a:prstGeom>
          <a:solidFill>
            <a:srgbClr val="FFF7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54" name="Rectangle 369"/>
          <p:cNvSpPr>
            <a:spLocks noChangeArrowheads="1"/>
          </p:cNvSpPr>
          <p:nvPr/>
        </p:nvSpPr>
        <p:spPr bwMode="auto">
          <a:xfrm>
            <a:off x="3571174" y="4876400"/>
            <a:ext cx="21202" cy="290819"/>
          </a:xfrm>
          <a:prstGeom prst="rect">
            <a:avLst/>
          </a:prstGeom>
          <a:solidFill>
            <a:srgbClr val="FFF9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55" name="Rectangle 370"/>
          <p:cNvSpPr>
            <a:spLocks noChangeArrowheads="1"/>
          </p:cNvSpPr>
          <p:nvPr/>
        </p:nvSpPr>
        <p:spPr bwMode="auto">
          <a:xfrm>
            <a:off x="3587076" y="4876400"/>
            <a:ext cx="19435" cy="290819"/>
          </a:xfrm>
          <a:prstGeom prst="rect">
            <a:avLst/>
          </a:prstGeom>
          <a:solidFill>
            <a:srgbClr val="FFFB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56" name="Rectangle 371"/>
          <p:cNvSpPr>
            <a:spLocks noChangeArrowheads="1"/>
          </p:cNvSpPr>
          <p:nvPr/>
        </p:nvSpPr>
        <p:spPr bwMode="auto">
          <a:xfrm>
            <a:off x="3602977" y="4876400"/>
            <a:ext cx="17668" cy="290819"/>
          </a:xfrm>
          <a:prstGeom prst="rect">
            <a:avLst/>
          </a:prstGeom>
          <a:solidFill>
            <a:srgbClr val="FFFE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57" name="Rectangle 372"/>
          <p:cNvSpPr>
            <a:spLocks noChangeArrowheads="1"/>
          </p:cNvSpPr>
          <p:nvPr/>
        </p:nvSpPr>
        <p:spPr bwMode="auto">
          <a:xfrm>
            <a:off x="3617112" y="4876400"/>
            <a:ext cx="15901" cy="29081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58" name="Rectangle 373"/>
          <p:cNvSpPr>
            <a:spLocks noChangeArrowheads="1"/>
          </p:cNvSpPr>
          <p:nvPr/>
        </p:nvSpPr>
        <p:spPr bwMode="auto">
          <a:xfrm>
            <a:off x="2929820" y="4876400"/>
            <a:ext cx="701426" cy="289098"/>
          </a:xfrm>
          <a:prstGeom prst="rect">
            <a:avLst/>
          </a:prstGeom>
          <a:noFill/>
          <a:ln w="0">
            <a:solidFill>
              <a:srgbClr val="FFC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59" name="Freeform 374"/>
          <p:cNvSpPr>
            <a:spLocks/>
          </p:cNvSpPr>
          <p:nvPr/>
        </p:nvSpPr>
        <p:spPr bwMode="auto">
          <a:xfrm>
            <a:off x="2928053" y="4838542"/>
            <a:ext cx="21202" cy="99808"/>
          </a:xfrm>
          <a:custGeom>
            <a:avLst/>
            <a:gdLst>
              <a:gd name="T0" fmla="*/ 0 w 12"/>
              <a:gd name="T1" fmla="*/ 22 h 58"/>
              <a:gd name="T2" fmla="*/ 1 w 12"/>
              <a:gd name="T3" fmla="*/ 22 h 58"/>
              <a:gd name="T4" fmla="*/ 1 w 12"/>
              <a:gd name="T5" fmla="*/ 17 h 58"/>
              <a:gd name="T6" fmla="*/ 3 w 12"/>
              <a:gd name="T7" fmla="*/ 17 h 58"/>
              <a:gd name="T8" fmla="*/ 3 w 12"/>
              <a:gd name="T9" fmla="*/ 15 h 58"/>
              <a:gd name="T10" fmla="*/ 4 w 12"/>
              <a:gd name="T11" fmla="*/ 15 h 58"/>
              <a:gd name="T12" fmla="*/ 4 w 12"/>
              <a:gd name="T13" fmla="*/ 12 h 58"/>
              <a:gd name="T14" fmla="*/ 5 w 12"/>
              <a:gd name="T15" fmla="*/ 12 h 58"/>
              <a:gd name="T16" fmla="*/ 5 w 12"/>
              <a:gd name="T17" fmla="*/ 9 h 58"/>
              <a:gd name="T18" fmla="*/ 6 w 12"/>
              <a:gd name="T19" fmla="*/ 9 h 58"/>
              <a:gd name="T20" fmla="*/ 6 w 12"/>
              <a:gd name="T21" fmla="*/ 7 h 58"/>
              <a:gd name="T22" fmla="*/ 8 w 12"/>
              <a:gd name="T23" fmla="*/ 6 h 58"/>
              <a:gd name="T24" fmla="*/ 8 w 12"/>
              <a:gd name="T25" fmla="*/ 5 h 58"/>
              <a:gd name="T26" fmla="*/ 9 w 12"/>
              <a:gd name="T27" fmla="*/ 5 h 58"/>
              <a:gd name="T28" fmla="*/ 9 w 12"/>
              <a:gd name="T29" fmla="*/ 1 h 58"/>
              <a:gd name="T30" fmla="*/ 12 w 12"/>
              <a:gd name="T31" fmla="*/ 0 h 58"/>
              <a:gd name="T32" fmla="*/ 12 w 12"/>
              <a:gd name="T33" fmla="*/ 58 h 58"/>
              <a:gd name="T34" fmla="*/ 11 w 12"/>
              <a:gd name="T35" fmla="*/ 58 h 58"/>
              <a:gd name="T36" fmla="*/ 11 w 12"/>
              <a:gd name="T37" fmla="*/ 56 h 58"/>
              <a:gd name="T38" fmla="*/ 9 w 12"/>
              <a:gd name="T39" fmla="*/ 56 h 58"/>
              <a:gd name="T40" fmla="*/ 9 w 12"/>
              <a:gd name="T41" fmla="*/ 54 h 58"/>
              <a:gd name="T42" fmla="*/ 8 w 12"/>
              <a:gd name="T43" fmla="*/ 54 h 58"/>
              <a:gd name="T44" fmla="*/ 7 w 12"/>
              <a:gd name="T45" fmla="*/ 51 h 58"/>
              <a:gd name="T46" fmla="*/ 6 w 12"/>
              <a:gd name="T47" fmla="*/ 51 h 58"/>
              <a:gd name="T48" fmla="*/ 6 w 12"/>
              <a:gd name="T49" fmla="*/ 48 h 58"/>
              <a:gd name="T50" fmla="*/ 5 w 12"/>
              <a:gd name="T51" fmla="*/ 48 h 58"/>
              <a:gd name="T52" fmla="*/ 4 w 12"/>
              <a:gd name="T53" fmla="*/ 45 h 58"/>
              <a:gd name="T54" fmla="*/ 4 w 12"/>
              <a:gd name="T55" fmla="*/ 42 h 58"/>
              <a:gd name="T56" fmla="*/ 3 w 12"/>
              <a:gd name="T57" fmla="*/ 42 h 58"/>
              <a:gd name="T58" fmla="*/ 1 w 12"/>
              <a:gd name="T59" fmla="*/ 40 h 58"/>
              <a:gd name="T60" fmla="*/ 1 w 12"/>
              <a:gd name="T61" fmla="*/ 36 h 58"/>
              <a:gd name="T62" fmla="*/ 0 w 12"/>
              <a:gd name="T63" fmla="*/ 36 h 58"/>
              <a:gd name="T64" fmla="*/ 0 w 12"/>
              <a:gd name="T65" fmla="*/ 22 h 5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" h="58">
                <a:moveTo>
                  <a:pt x="0" y="22"/>
                </a:moveTo>
                <a:lnTo>
                  <a:pt x="1" y="22"/>
                </a:lnTo>
                <a:lnTo>
                  <a:pt x="1" y="17"/>
                </a:lnTo>
                <a:lnTo>
                  <a:pt x="3" y="17"/>
                </a:lnTo>
                <a:lnTo>
                  <a:pt x="3" y="15"/>
                </a:lnTo>
                <a:lnTo>
                  <a:pt x="4" y="15"/>
                </a:lnTo>
                <a:lnTo>
                  <a:pt x="4" y="12"/>
                </a:lnTo>
                <a:lnTo>
                  <a:pt x="5" y="12"/>
                </a:lnTo>
                <a:lnTo>
                  <a:pt x="5" y="9"/>
                </a:lnTo>
                <a:lnTo>
                  <a:pt x="6" y="9"/>
                </a:lnTo>
                <a:lnTo>
                  <a:pt x="6" y="7"/>
                </a:lnTo>
                <a:lnTo>
                  <a:pt x="8" y="6"/>
                </a:lnTo>
                <a:lnTo>
                  <a:pt x="8" y="5"/>
                </a:lnTo>
                <a:lnTo>
                  <a:pt x="9" y="5"/>
                </a:lnTo>
                <a:lnTo>
                  <a:pt x="9" y="1"/>
                </a:lnTo>
                <a:lnTo>
                  <a:pt x="12" y="0"/>
                </a:lnTo>
                <a:lnTo>
                  <a:pt x="12" y="58"/>
                </a:lnTo>
                <a:lnTo>
                  <a:pt x="11" y="58"/>
                </a:lnTo>
                <a:lnTo>
                  <a:pt x="11" y="56"/>
                </a:lnTo>
                <a:lnTo>
                  <a:pt x="9" y="56"/>
                </a:lnTo>
                <a:lnTo>
                  <a:pt x="9" y="54"/>
                </a:lnTo>
                <a:lnTo>
                  <a:pt x="8" y="54"/>
                </a:lnTo>
                <a:lnTo>
                  <a:pt x="7" y="51"/>
                </a:lnTo>
                <a:lnTo>
                  <a:pt x="6" y="51"/>
                </a:lnTo>
                <a:lnTo>
                  <a:pt x="6" y="48"/>
                </a:lnTo>
                <a:lnTo>
                  <a:pt x="5" y="48"/>
                </a:lnTo>
                <a:lnTo>
                  <a:pt x="4" y="45"/>
                </a:lnTo>
                <a:lnTo>
                  <a:pt x="4" y="42"/>
                </a:lnTo>
                <a:lnTo>
                  <a:pt x="3" y="42"/>
                </a:lnTo>
                <a:lnTo>
                  <a:pt x="1" y="40"/>
                </a:lnTo>
                <a:lnTo>
                  <a:pt x="1" y="36"/>
                </a:lnTo>
                <a:lnTo>
                  <a:pt x="0" y="36"/>
                </a:lnTo>
                <a:lnTo>
                  <a:pt x="0" y="22"/>
                </a:lnTo>
                <a:close/>
              </a:path>
            </a:pathLst>
          </a:custGeom>
          <a:solidFill>
            <a:srgbClr val="FFE4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60" name="Freeform 375"/>
          <p:cNvSpPr>
            <a:spLocks/>
          </p:cNvSpPr>
          <p:nvPr/>
        </p:nvSpPr>
        <p:spPr bwMode="auto">
          <a:xfrm>
            <a:off x="2943954" y="4823054"/>
            <a:ext cx="21202" cy="132503"/>
          </a:xfrm>
          <a:custGeom>
            <a:avLst/>
            <a:gdLst>
              <a:gd name="T0" fmla="*/ 0 w 12"/>
              <a:gd name="T1" fmla="*/ 10 h 77"/>
              <a:gd name="T2" fmla="*/ 3 w 12"/>
              <a:gd name="T3" fmla="*/ 9 h 77"/>
              <a:gd name="T4" fmla="*/ 3 w 12"/>
              <a:gd name="T5" fmla="*/ 8 h 77"/>
              <a:gd name="T6" fmla="*/ 5 w 12"/>
              <a:gd name="T7" fmla="*/ 7 h 77"/>
              <a:gd name="T8" fmla="*/ 5 w 12"/>
              <a:gd name="T9" fmla="*/ 6 h 77"/>
              <a:gd name="T10" fmla="*/ 7 w 12"/>
              <a:gd name="T11" fmla="*/ 4 h 77"/>
              <a:gd name="T12" fmla="*/ 7 w 12"/>
              <a:gd name="T13" fmla="*/ 3 h 77"/>
              <a:gd name="T14" fmla="*/ 10 w 12"/>
              <a:gd name="T15" fmla="*/ 2 h 77"/>
              <a:gd name="T16" fmla="*/ 10 w 12"/>
              <a:gd name="T17" fmla="*/ 1 h 77"/>
              <a:gd name="T18" fmla="*/ 12 w 12"/>
              <a:gd name="T19" fmla="*/ 0 h 77"/>
              <a:gd name="T20" fmla="*/ 12 w 12"/>
              <a:gd name="T21" fmla="*/ 77 h 77"/>
              <a:gd name="T22" fmla="*/ 11 w 12"/>
              <a:gd name="T23" fmla="*/ 77 h 77"/>
              <a:gd name="T24" fmla="*/ 10 w 12"/>
              <a:gd name="T25" fmla="*/ 74 h 77"/>
              <a:gd name="T26" fmla="*/ 9 w 12"/>
              <a:gd name="T27" fmla="*/ 74 h 77"/>
              <a:gd name="T28" fmla="*/ 7 w 12"/>
              <a:gd name="T29" fmla="*/ 72 h 77"/>
              <a:gd name="T30" fmla="*/ 6 w 12"/>
              <a:gd name="T31" fmla="*/ 72 h 77"/>
              <a:gd name="T32" fmla="*/ 5 w 12"/>
              <a:gd name="T33" fmla="*/ 70 h 77"/>
              <a:gd name="T34" fmla="*/ 4 w 12"/>
              <a:gd name="T35" fmla="*/ 70 h 77"/>
              <a:gd name="T36" fmla="*/ 3 w 12"/>
              <a:gd name="T37" fmla="*/ 67 h 77"/>
              <a:gd name="T38" fmla="*/ 2 w 12"/>
              <a:gd name="T39" fmla="*/ 67 h 77"/>
              <a:gd name="T40" fmla="*/ 2 w 12"/>
              <a:gd name="T41" fmla="*/ 65 h 77"/>
              <a:gd name="T42" fmla="*/ 0 w 12"/>
              <a:gd name="T43" fmla="*/ 65 h 77"/>
              <a:gd name="T44" fmla="*/ 0 w 12"/>
              <a:gd name="T45" fmla="*/ 10 h 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2" h="77">
                <a:moveTo>
                  <a:pt x="0" y="10"/>
                </a:moveTo>
                <a:lnTo>
                  <a:pt x="3" y="9"/>
                </a:lnTo>
                <a:lnTo>
                  <a:pt x="3" y="8"/>
                </a:lnTo>
                <a:lnTo>
                  <a:pt x="5" y="7"/>
                </a:lnTo>
                <a:lnTo>
                  <a:pt x="5" y="6"/>
                </a:lnTo>
                <a:lnTo>
                  <a:pt x="7" y="4"/>
                </a:lnTo>
                <a:lnTo>
                  <a:pt x="7" y="3"/>
                </a:lnTo>
                <a:lnTo>
                  <a:pt x="10" y="2"/>
                </a:lnTo>
                <a:lnTo>
                  <a:pt x="10" y="1"/>
                </a:lnTo>
                <a:lnTo>
                  <a:pt x="12" y="0"/>
                </a:lnTo>
                <a:lnTo>
                  <a:pt x="12" y="77"/>
                </a:lnTo>
                <a:lnTo>
                  <a:pt x="11" y="77"/>
                </a:lnTo>
                <a:lnTo>
                  <a:pt x="10" y="74"/>
                </a:lnTo>
                <a:lnTo>
                  <a:pt x="9" y="74"/>
                </a:lnTo>
                <a:lnTo>
                  <a:pt x="7" y="72"/>
                </a:lnTo>
                <a:lnTo>
                  <a:pt x="6" y="72"/>
                </a:lnTo>
                <a:lnTo>
                  <a:pt x="5" y="70"/>
                </a:lnTo>
                <a:lnTo>
                  <a:pt x="4" y="70"/>
                </a:lnTo>
                <a:lnTo>
                  <a:pt x="3" y="67"/>
                </a:lnTo>
                <a:lnTo>
                  <a:pt x="2" y="67"/>
                </a:lnTo>
                <a:lnTo>
                  <a:pt x="2" y="65"/>
                </a:lnTo>
                <a:lnTo>
                  <a:pt x="0" y="65"/>
                </a:lnTo>
                <a:lnTo>
                  <a:pt x="0" y="10"/>
                </a:lnTo>
                <a:close/>
              </a:path>
            </a:pathLst>
          </a:custGeom>
          <a:solidFill>
            <a:srgbClr val="FFE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61" name="Freeform 376"/>
          <p:cNvSpPr>
            <a:spLocks/>
          </p:cNvSpPr>
          <p:nvPr/>
        </p:nvSpPr>
        <p:spPr bwMode="auto">
          <a:xfrm>
            <a:off x="2961622" y="4811009"/>
            <a:ext cx="19435" cy="156595"/>
          </a:xfrm>
          <a:custGeom>
            <a:avLst/>
            <a:gdLst>
              <a:gd name="T0" fmla="*/ 0 w 11"/>
              <a:gd name="T1" fmla="*/ 8 h 91"/>
              <a:gd name="T2" fmla="*/ 2 w 11"/>
              <a:gd name="T3" fmla="*/ 7 h 91"/>
              <a:gd name="T4" fmla="*/ 4 w 11"/>
              <a:gd name="T5" fmla="*/ 6 h 91"/>
              <a:gd name="T6" fmla="*/ 4 w 11"/>
              <a:gd name="T7" fmla="*/ 4 h 91"/>
              <a:gd name="T8" fmla="*/ 7 w 11"/>
              <a:gd name="T9" fmla="*/ 3 h 91"/>
              <a:gd name="T10" fmla="*/ 7 w 11"/>
              <a:gd name="T11" fmla="*/ 2 h 91"/>
              <a:gd name="T12" fmla="*/ 9 w 11"/>
              <a:gd name="T13" fmla="*/ 2 h 91"/>
              <a:gd name="T14" fmla="*/ 9 w 11"/>
              <a:gd name="T15" fmla="*/ 1 h 91"/>
              <a:gd name="T16" fmla="*/ 11 w 11"/>
              <a:gd name="T17" fmla="*/ 0 h 91"/>
              <a:gd name="T18" fmla="*/ 11 w 11"/>
              <a:gd name="T19" fmla="*/ 91 h 91"/>
              <a:gd name="T20" fmla="*/ 10 w 11"/>
              <a:gd name="T21" fmla="*/ 91 h 91"/>
              <a:gd name="T22" fmla="*/ 10 w 11"/>
              <a:gd name="T23" fmla="*/ 89 h 91"/>
              <a:gd name="T24" fmla="*/ 8 w 11"/>
              <a:gd name="T25" fmla="*/ 89 h 91"/>
              <a:gd name="T26" fmla="*/ 7 w 11"/>
              <a:gd name="T27" fmla="*/ 87 h 91"/>
              <a:gd name="T28" fmla="*/ 6 w 11"/>
              <a:gd name="T29" fmla="*/ 87 h 91"/>
              <a:gd name="T30" fmla="*/ 4 w 11"/>
              <a:gd name="T31" fmla="*/ 85 h 91"/>
              <a:gd name="T32" fmla="*/ 2 w 11"/>
              <a:gd name="T33" fmla="*/ 85 h 91"/>
              <a:gd name="T34" fmla="*/ 1 w 11"/>
              <a:gd name="T35" fmla="*/ 82 h 91"/>
              <a:gd name="T36" fmla="*/ 0 w 11"/>
              <a:gd name="T37" fmla="*/ 82 h 91"/>
              <a:gd name="T38" fmla="*/ 0 w 11"/>
              <a:gd name="T39" fmla="*/ 8 h 9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1" h="91">
                <a:moveTo>
                  <a:pt x="0" y="8"/>
                </a:moveTo>
                <a:lnTo>
                  <a:pt x="2" y="7"/>
                </a:lnTo>
                <a:lnTo>
                  <a:pt x="4" y="6"/>
                </a:lnTo>
                <a:lnTo>
                  <a:pt x="4" y="4"/>
                </a:lnTo>
                <a:lnTo>
                  <a:pt x="7" y="3"/>
                </a:lnTo>
                <a:lnTo>
                  <a:pt x="7" y="2"/>
                </a:lnTo>
                <a:lnTo>
                  <a:pt x="9" y="2"/>
                </a:lnTo>
                <a:lnTo>
                  <a:pt x="9" y="1"/>
                </a:lnTo>
                <a:lnTo>
                  <a:pt x="11" y="0"/>
                </a:lnTo>
                <a:lnTo>
                  <a:pt x="11" y="91"/>
                </a:lnTo>
                <a:lnTo>
                  <a:pt x="10" y="91"/>
                </a:lnTo>
                <a:lnTo>
                  <a:pt x="10" y="89"/>
                </a:lnTo>
                <a:lnTo>
                  <a:pt x="8" y="89"/>
                </a:lnTo>
                <a:lnTo>
                  <a:pt x="7" y="87"/>
                </a:lnTo>
                <a:lnTo>
                  <a:pt x="6" y="87"/>
                </a:lnTo>
                <a:lnTo>
                  <a:pt x="4" y="85"/>
                </a:lnTo>
                <a:lnTo>
                  <a:pt x="2" y="85"/>
                </a:lnTo>
                <a:lnTo>
                  <a:pt x="1" y="82"/>
                </a:lnTo>
                <a:lnTo>
                  <a:pt x="0" y="82"/>
                </a:lnTo>
                <a:lnTo>
                  <a:pt x="0" y="8"/>
                </a:lnTo>
                <a:close/>
              </a:path>
            </a:pathLst>
          </a:custGeom>
          <a:solidFill>
            <a:srgbClr val="FFDF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62" name="Freeform 377"/>
          <p:cNvSpPr>
            <a:spLocks/>
          </p:cNvSpPr>
          <p:nvPr/>
        </p:nvSpPr>
        <p:spPr bwMode="auto">
          <a:xfrm>
            <a:off x="2977524" y="4800684"/>
            <a:ext cx="21202" cy="175524"/>
          </a:xfrm>
          <a:custGeom>
            <a:avLst/>
            <a:gdLst>
              <a:gd name="T0" fmla="*/ 0 w 12"/>
              <a:gd name="T1" fmla="*/ 7 h 102"/>
              <a:gd name="T2" fmla="*/ 2 w 12"/>
              <a:gd name="T3" fmla="*/ 6 h 102"/>
              <a:gd name="T4" fmla="*/ 5 w 12"/>
              <a:gd name="T5" fmla="*/ 5 h 102"/>
              <a:gd name="T6" fmla="*/ 5 w 12"/>
              <a:gd name="T7" fmla="*/ 3 h 102"/>
              <a:gd name="T8" fmla="*/ 7 w 12"/>
              <a:gd name="T9" fmla="*/ 3 h 102"/>
              <a:gd name="T10" fmla="*/ 7 w 12"/>
              <a:gd name="T11" fmla="*/ 2 h 102"/>
              <a:gd name="T12" fmla="*/ 9 w 12"/>
              <a:gd name="T13" fmla="*/ 1 h 102"/>
              <a:gd name="T14" fmla="*/ 12 w 12"/>
              <a:gd name="T15" fmla="*/ 0 h 102"/>
              <a:gd name="T16" fmla="*/ 12 w 12"/>
              <a:gd name="T17" fmla="*/ 102 h 102"/>
              <a:gd name="T18" fmla="*/ 9 w 12"/>
              <a:gd name="T19" fmla="*/ 102 h 102"/>
              <a:gd name="T20" fmla="*/ 8 w 12"/>
              <a:gd name="T21" fmla="*/ 100 h 102"/>
              <a:gd name="T22" fmla="*/ 6 w 12"/>
              <a:gd name="T23" fmla="*/ 100 h 102"/>
              <a:gd name="T24" fmla="*/ 5 w 12"/>
              <a:gd name="T25" fmla="*/ 98 h 102"/>
              <a:gd name="T26" fmla="*/ 2 w 12"/>
              <a:gd name="T27" fmla="*/ 98 h 102"/>
              <a:gd name="T28" fmla="*/ 1 w 12"/>
              <a:gd name="T29" fmla="*/ 95 h 102"/>
              <a:gd name="T30" fmla="*/ 0 w 12"/>
              <a:gd name="T31" fmla="*/ 95 h 102"/>
              <a:gd name="T32" fmla="*/ 0 w 12"/>
              <a:gd name="T33" fmla="*/ 7 h 10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" h="102">
                <a:moveTo>
                  <a:pt x="0" y="7"/>
                </a:moveTo>
                <a:lnTo>
                  <a:pt x="2" y="6"/>
                </a:lnTo>
                <a:lnTo>
                  <a:pt x="5" y="5"/>
                </a:lnTo>
                <a:lnTo>
                  <a:pt x="5" y="3"/>
                </a:lnTo>
                <a:lnTo>
                  <a:pt x="7" y="3"/>
                </a:lnTo>
                <a:lnTo>
                  <a:pt x="7" y="2"/>
                </a:lnTo>
                <a:lnTo>
                  <a:pt x="9" y="1"/>
                </a:lnTo>
                <a:lnTo>
                  <a:pt x="12" y="0"/>
                </a:lnTo>
                <a:lnTo>
                  <a:pt x="12" y="102"/>
                </a:lnTo>
                <a:lnTo>
                  <a:pt x="9" y="102"/>
                </a:lnTo>
                <a:lnTo>
                  <a:pt x="8" y="100"/>
                </a:lnTo>
                <a:lnTo>
                  <a:pt x="6" y="100"/>
                </a:lnTo>
                <a:lnTo>
                  <a:pt x="5" y="98"/>
                </a:lnTo>
                <a:lnTo>
                  <a:pt x="2" y="98"/>
                </a:lnTo>
                <a:lnTo>
                  <a:pt x="1" y="95"/>
                </a:lnTo>
                <a:lnTo>
                  <a:pt x="0" y="95"/>
                </a:lnTo>
                <a:lnTo>
                  <a:pt x="0" y="7"/>
                </a:lnTo>
                <a:close/>
              </a:path>
            </a:pathLst>
          </a:custGeom>
          <a:solidFill>
            <a:srgbClr val="FFDD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63" name="Freeform 378"/>
          <p:cNvSpPr>
            <a:spLocks/>
          </p:cNvSpPr>
          <p:nvPr/>
        </p:nvSpPr>
        <p:spPr bwMode="auto">
          <a:xfrm>
            <a:off x="2993425" y="4792080"/>
            <a:ext cx="21202" cy="192732"/>
          </a:xfrm>
          <a:custGeom>
            <a:avLst/>
            <a:gdLst>
              <a:gd name="T0" fmla="*/ 0 w 12"/>
              <a:gd name="T1" fmla="*/ 6 h 112"/>
              <a:gd name="T2" fmla="*/ 3 w 12"/>
              <a:gd name="T3" fmla="*/ 5 h 112"/>
              <a:gd name="T4" fmla="*/ 3 w 12"/>
              <a:gd name="T5" fmla="*/ 4 h 112"/>
              <a:gd name="T6" fmla="*/ 5 w 12"/>
              <a:gd name="T7" fmla="*/ 4 h 112"/>
              <a:gd name="T8" fmla="*/ 5 w 12"/>
              <a:gd name="T9" fmla="*/ 3 h 112"/>
              <a:gd name="T10" fmla="*/ 7 w 12"/>
              <a:gd name="T11" fmla="*/ 3 h 112"/>
              <a:gd name="T12" fmla="*/ 7 w 12"/>
              <a:gd name="T13" fmla="*/ 1 h 112"/>
              <a:gd name="T14" fmla="*/ 10 w 12"/>
              <a:gd name="T15" fmla="*/ 0 h 112"/>
              <a:gd name="T16" fmla="*/ 12 w 12"/>
              <a:gd name="T17" fmla="*/ 0 h 112"/>
              <a:gd name="T18" fmla="*/ 12 w 12"/>
              <a:gd name="T19" fmla="*/ 112 h 112"/>
              <a:gd name="T20" fmla="*/ 9 w 12"/>
              <a:gd name="T21" fmla="*/ 112 h 112"/>
              <a:gd name="T22" fmla="*/ 9 w 12"/>
              <a:gd name="T23" fmla="*/ 111 h 112"/>
              <a:gd name="T24" fmla="*/ 6 w 12"/>
              <a:gd name="T25" fmla="*/ 111 h 112"/>
              <a:gd name="T26" fmla="*/ 6 w 12"/>
              <a:gd name="T27" fmla="*/ 110 h 112"/>
              <a:gd name="T28" fmla="*/ 4 w 12"/>
              <a:gd name="T29" fmla="*/ 110 h 112"/>
              <a:gd name="T30" fmla="*/ 3 w 12"/>
              <a:gd name="T31" fmla="*/ 107 h 112"/>
              <a:gd name="T32" fmla="*/ 0 w 12"/>
              <a:gd name="T33" fmla="*/ 107 h 112"/>
              <a:gd name="T34" fmla="*/ 0 w 12"/>
              <a:gd name="T35" fmla="*/ 6 h 11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" h="112">
                <a:moveTo>
                  <a:pt x="0" y="6"/>
                </a:moveTo>
                <a:lnTo>
                  <a:pt x="3" y="5"/>
                </a:lnTo>
                <a:lnTo>
                  <a:pt x="3" y="4"/>
                </a:lnTo>
                <a:lnTo>
                  <a:pt x="5" y="4"/>
                </a:lnTo>
                <a:lnTo>
                  <a:pt x="5" y="3"/>
                </a:lnTo>
                <a:lnTo>
                  <a:pt x="7" y="3"/>
                </a:lnTo>
                <a:lnTo>
                  <a:pt x="7" y="1"/>
                </a:lnTo>
                <a:lnTo>
                  <a:pt x="10" y="0"/>
                </a:lnTo>
                <a:lnTo>
                  <a:pt x="12" y="0"/>
                </a:lnTo>
                <a:lnTo>
                  <a:pt x="12" y="112"/>
                </a:lnTo>
                <a:lnTo>
                  <a:pt x="9" y="112"/>
                </a:lnTo>
                <a:lnTo>
                  <a:pt x="9" y="111"/>
                </a:lnTo>
                <a:lnTo>
                  <a:pt x="6" y="111"/>
                </a:lnTo>
                <a:lnTo>
                  <a:pt x="6" y="110"/>
                </a:lnTo>
                <a:lnTo>
                  <a:pt x="4" y="110"/>
                </a:lnTo>
                <a:lnTo>
                  <a:pt x="3" y="107"/>
                </a:lnTo>
                <a:lnTo>
                  <a:pt x="0" y="107"/>
                </a:lnTo>
                <a:lnTo>
                  <a:pt x="0" y="6"/>
                </a:lnTo>
                <a:close/>
              </a:path>
            </a:pathLst>
          </a:custGeom>
          <a:solidFill>
            <a:srgbClr val="FFD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64" name="Freeform 379"/>
          <p:cNvSpPr>
            <a:spLocks/>
          </p:cNvSpPr>
          <p:nvPr/>
        </p:nvSpPr>
        <p:spPr bwMode="auto">
          <a:xfrm>
            <a:off x="3011093" y="4785196"/>
            <a:ext cx="19435" cy="209940"/>
          </a:xfrm>
          <a:custGeom>
            <a:avLst/>
            <a:gdLst>
              <a:gd name="T0" fmla="*/ 0 w 11"/>
              <a:gd name="T1" fmla="*/ 4 h 122"/>
              <a:gd name="T2" fmla="*/ 3 w 11"/>
              <a:gd name="T3" fmla="*/ 4 h 122"/>
              <a:gd name="T4" fmla="*/ 3 w 11"/>
              <a:gd name="T5" fmla="*/ 3 h 122"/>
              <a:gd name="T6" fmla="*/ 6 w 11"/>
              <a:gd name="T7" fmla="*/ 3 h 122"/>
              <a:gd name="T8" fmla="*/ 6 w 11"/>
              <a:gd name="T9" fmla="*/ 2 h 122"/>
              <a:gd name="T10" fmla="*/ 8 w 11"/>
              <a:gd name="T11" fmla="*/ 1 h 122"/>
              <a:gd name="T12" fmla="*/ 10 w 11"/>
              <a:gd name="T13" fmla="*/ 0 h 122"/>
              <a:gd name="T14" fmla="*/ 11 w 11"/>
              <a:gd name="T15" fmla="*/ 0 h 122"/>
              <a:gd name="T16" fmla="*/ 11 w 11"/>
              <a:gd name="T17" fmla="*/ 122 h 122"/>
              <a:gd name="T18" fmla="*/ 10 w 11"/>
              <a:gd name="T19" fmla="*/ 122 h 122"/>
              <a:gd name="T20" fmla="*/ 10 w 11"/>
              <a:gd name="T21" fmla="*/ 121 h 122"/>
              <a:gd name="T22" fmla="*/ 8 w 11"/>
              <a:gd name="T23" fmla="*/ 121 h 122"/>
              <a:gd name="T24" fmla="*/ 7 w 11"/>
              <a:gd name="T25" fmla="*/ 118 h 122"/>
              <a:gd name="T26" fmla="*/ 4 w 11"/>
              <a:gd name="T27" fmla="*/ 118 h 122"/>
              <a:gd name="T28" fmla="*/ 4 w 11"/>
              <a:gd name="T29" fmla="*/ 117 h 122"/>
              <a:gd name="T30" fmla="*/ 2 w 11"/>
              <a:gd name="T31" fmla="*/ 117 h 122"/>
              <a:gd name="T32" fmla="*/ 2 w 11"/>
              <a:gd name="T33" fmla="*/ 116 h 122"/>
              <a:gd name="T34" fmla="*/ 0 w 11"/>
              <a:gd name="T35" fmla="*/ 116 h 122"/>
              <a:gd name="T36" fmla="*/ 0 w 11"/>
              <a:gd name="T37" fmla="*/ 4 h 1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" h="122">
                <a:moveTo>
                  <a:pt x="0" y="4"/>
                </a:moveTo>
                <a:lnTo>
                  <a:pt x="3" y="4"/>
                </a:lnTo>
                <a:lnTo>
                  <a:pt x="3" y="3"/>
                </a:lnTo>
                <a:lnTo>
                  <a:pt x="6" y="3"/>
                </a:lnTo>
                <a:lnTo>
                  <a:pt x="6" y="2"/>
                </a:lnTo>
                <a:lnTo>
                  <a:pt x="8" y="1"/>
                </a:lnTo>
                <a:lnTo>
                  <a:pt x="10" y="0"/>
                </a:lnTo>
                <a:lnTo>
                  <a:pt x="11" y="0"/>
                </a:lnTo>
                <a:lnTo>
                  <a:pt x="11" y="122"/>
                </a:lnTo>
                <a:lnTo>
                  <a:pt x="10" y="122"/>
                </a:lnTo>
                <a:lnTo>
                  <a:pt x="10" y="121"/>
                </a:lnTo>
                <a:lnTo>
                  <a:pt x="8" y="121"/>
                </a:lnTo>
                <a:lnTo>
                  <a:pt x="7" y="118"/>
                </a:lnTo>
                <a:lnTo>
                  <a:pt x="4" y="118"/>
                </a:lnTo>
                <a:lnTo>
                  <a:pt x="4" y="117"/>
                </a:lnTo>
                <a:lnTo>
                  <a:pt x="2" y="117"/>
                </a:lnTo>
                <a:lnTo>
                  <a:pt x="2" y="116"/>
                </a:lnTo>
                <a:lnTo>
                  <a:pt x="0" y="116"/>
                </a:lnTo>
                <a:lnTo>
                  <a:pt x="0" y="4"/>
                </a:lnTo>
                <a:close/>
              </a:path>
            </a:pathLst>
          </a:custGeom>
          <a:solidFill>
            <a:srgbClr val="FFD8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65" name="Freeform 380"/>
          <p:cNvSpPr>
            <a:spLocks/>
          </p:cNvSpPr>
          <p:nvPr/>
        </p:nvSpPr>
        <p:spPr bwMode="auto">
          <a:xfrm>
            <a:off x="3026995" y="4778313"/>
            <a:ext cx="21202" cy="221986"/>
          </a:xfrm>
          <a:custGeom>
            <a:avLst/>
            <a:gdLst>
              <a:gd name="T0" fmla="*/ 0 w 12"/>
              <a:gd name="T1" fmla="*/ 4 h 129"/>
              <a:gd name="T2" fmla="*/ 2 w 12"/>
              <a:gd name="T3" fmla="*/ 4 h 129"/>
              <a:gd name="T4" fmla="*/ 2 w 12"/>
              <a:gd name="T5" fmla="*/ 2 h 129"/>
              <a:gd name="T6" fmla="*/ 7 w 12"/>
              <a:gd name="T7" fmla="*/ 2 h 129"/>
              <a:gd name="T8" fmla="*/ 7 w 12"/>
              <a:gd name="T9" fmla="*/ 1 h 129"/>
              <a:gd name="T10" fmla="*/ 9 w 12"/>
              <a:gd name="T11" fmla="*/ 1 h 129"/>
              <a:gd name="T12" fmla="*/ 9 w 12"/>
              <a:gd name="T13" fmla="*/ 0 h 129"/>
              <a:gd name="T14" fmla="*/ 12 w 12"/>
              <a:gd name="T15" fmla="*/ 0 h 129"/>
              <a:gd name="T16" fmla="*/ 12 w 12"/>
              <a:gd name="T17" fmla="*/ 129 h 129"/>
              <a:gd name="T18" fmla="*/ 10 w 12"/>
              <a:gd name="T19" fmla="*/ 129 h 129"/>
              <a:gd name="T20" fmla="*/ 10 w 12"/>
              <a:gd name="T21" fmla="*/ 128 h 129"/>
              <a:gd name="T22" fmla="*/ 8 w 12"/>
              <a:gd name="T23" fmla="*/ 128 h 129"/>
              <a:gd name="T24" fmla="*/ 8 w 12"/>
              <a:gd name="T25" fmla="*/ 127 h 129"/>
              <a:gd name="T26" fmla="*/ 6 w 12"/>
              <a:gd name="T27" fmla="*/ 127 h 129"/>
              <a:gd name="T28" fmla="*/ 6 w 12"/>
              <a:gd name="T29" fmla="*/ 126 h 129"/>
              <a:gd name="T30" fmla="*/ 1 w 12"/>
              <a:gd name="T31" fmla="*/ 126 h 129"/>
              <a:gd name="T32" fmla="*/ 1 w 12"/>
              <a:gd name="T33" fmla="*/ 125 h 129"/>
              <a:gd name="T34" fmla="*/ 0 w 12"/>
              <a:gd name="T35" fmla="*/ 125 h 129"/>
              <a:gd name="T36" fmla="*/ 0 w 12"/>
              <a:gd name="T37" fmla="*/ 4 h 12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129">
                <a:moveTo>
                  <a:pt x="0" y="4"/>
                </a:moveTo>
                <a:lnTo>
                  <a:pt x="2" y="4"/>
                </a:lnTo>
                <a:lnTo>
                  <a:pt x="2" y="2"/>
                </a:lnTo>
                <a:lnTo>
                  <a:pt x="7" y="2"/>
                </a:lnTo>
                <a:lnTo>
                  <a:pt x="7" y="1"/>
                </a:lnTo>
                <a:lnTo>
                  <a:pt x="9" y="1"/>
                </a:lnTo>
                <a:lnTo>
                  <a:pt x="9" y="0"/>
                </a:lnTo>
                <a:lnTo>
                  <a:pt x="12" y="0"/>
                </a:lnTo>
                <a:lnTo>
                  <a:pt x="12" y="129"/>
                </a:lnTo>
                <a:lnTo>
                  <a:pt x="10" y="129"/>
                </a:lnTo>
                <a:lnTo>
                  <a:pt x="10" y="128"/>
                </a:lnTo>
                <a:lnTo>
                  <a:pt x="8" y="128"/>
                </a:lnTo>
                <a:lnTo>
                  <a:pt x="8" y="127"/>
                </a:lnTo>
                <a:lnTo>
                  <a:pt x="6" y="127"/>
                </a:lnTo>
                <a:lnTo>
                  <a:pt x="6" y="126"/>
                </a:lnTo>
                <a:lnTo>
                  <a:pt x="1" y="126"/>
                </a:lnTo>
                <a:lnTo>
                  <a:pt x="1" y="125"/>
                </a:lnTo>
                <a:lnTo>
                  <a:pt x="0" y="125"/>
                </a:lnTo>
                <a:lnTo>
                  <a:pt x="0" y="4"/>
                </a:lnTo>
                <a:close/>
              </a:path>
            </a:pathLst>
          </a:custGeom>
          <a:solidFill>
            <a:srgbClr val="FFD6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66" name="Freeform 381"/>
          <p:cNvSpPr>
            <a:spLocks/>
          </p:cNvSpPr>
          <p:nvPr/>
        </p:nvSpPr>
        <p:spPr bwMode="auto">
          <a:xfrm>
            <a:off x="3042896" y="4773150"/>
            <a:ext cx="21202" cy="234032"/>
          </a:xfrm>
          <a:custGeom>
            <a:avLst/>
            <a:gdLst>
              <a:gd name="T0" fmla="*/ 0 w 12"/>
              <a:gd name="T1" fmla="*/ 3 h 136"/>
              <a:gd name="T2" fmla="*/ 3 w 12"/>
              <a:gd name="T3" fmla="*/ 3 h 136"/>
              <a:gd name="T4" fmla="*/ 3 w 12"/>
              <a:gd name="T5" fmla="*/ 2 h 136"/>
              <a:gd name="T6" fmla="*/ 5 w 12"/>
              <a:gd name="T7" fmla="*/ 2 h 136"/>
              <a:gd name="T8" fmla="*/ 5 w 12"/>
              <a:gd name="T9" fmla="*/ 1 h 136"/>
              <a:gd name="T10" fmla="*/ 10 w 12"/>
              <a:gd name="T11" fmla="*/ 1 h 136"/>
              <a:gd name="T12" fmla="*/ 10 w 12"/>
              <a:gd name="T13" fmla="*/ 0 h 136"/>
              <a:gd name="T14" fmla="*/ 12 w 12"/>
              <a:gd name="T15" fmla="*/ 0 h 136"/>
              <a:gd name="T16" fmla="*/ 12 w 12"/>
              <a:gd name="T17" fmla="*/ 136 h 136"/>
              <a:gd name="T18" fmla="*/ 11 w 12"/>
              <a:gd name="T19" fmla="*/ 136 h 136"/>
              <a:gd name="T20" fmla="*/ 11 w 12"/>
              <a:gd name="T21" fmla="*/ 135 h 136"/>
              <a:gd name="T22" fmla="*/ 8 w 12"/>
              <a:gd name="T23" fmla="*/ 135 h 136"/>
              <a:gd name="T24" fmla="*/ 8 w 12"/>
              <a:gd name="T25" fmla="*/ 133 h 136"/>
              <a:gd name="T26" fmla="*/ 4 w 12"/>
              <a:gd name="T27" fmla="*/ 133 h 136"/>
              <a:gd name="T28" fmla="*/ 4 w 12"/>
              <a:gd name="T29" fmla="*/ 132 h 136"/>
              <a:gd name="T30" fmla="*/ 1 w 12"/>
              <a:gd name="T31" fmla="*/ 132 h 136"/>
              <a:gd name="T32" fmla="*/ 1 w 12"/>
              <a:gd name="T33" fmla="*/ 131 h 136"/>
              <a:gd name="T34" fmla="*/ 0 w 12"/>
              <a:gd name="T35" fmla="*/ 131 h 136"/>
              <a:gd name="T36" fmla="*/ 0 w 12"/>
              <a:gd name="T37" fmla="*/ 3 h 1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136">
                <a:moveTo>
                  <a:pt x="0" y="3"/>
                </a:moveTo>
                <a:lnTo>
                  <a:pt x="3" y="3"/>
                </a:lnTo>
                <a:lnTo>
                  <a:pt x="3" y="2"/>
                </a:lnTo>
                <a:lnTo>
                  <a:pt x="5" y="2"/>
                </a:lnTo>
                <a:lnTo>
                  <a:pt x="5" y="1"/>
                </a:lnTo>
                <a:lnTo>
                  <a:pt x="10" y="1"/>
                </a:lnTo>
                <a:lnTo>
                  <a:pt x="10" y="0"/>
                </a:lnTo>
                <a:lnTo>
                  <a:pt x="12" y="0"/>
                </a:lnTo>
                <a:lnTo>
                  <a:pt x="12" y="136"/>
                </a:lnTo>
                <a:lnTo>
                  <a:pt x="11" y="136"/>
                </a:lnTo>
                <a:lnTo>
                  <a:pt x="11" y="135"/>
                </a:lnTo>
                <a:lnTo>
                  <a:pt x="8" y="135"/>
                </a:lnTo>
                <a:lnTo>
                  <a:pt x="8" y="133"/>
                </a:lnTo>
                <a:lnTo>
                  <a:pt x="4" y="133"/>
                </a:lnTo>
                <a:lnTo>
                  <a:pt x="4" y="132"/>
                </a:lnTo>
                <a:lnTo>
                  <a:pt x="1" y="132"/>
                </a:lnTo>
                <a:lnTo>
                  <a:pt x="1" y="131"/>
                </a:lnTo>
                <a:lnTo>
                  <a:pt x="0" y="131"/>
                </a:lnTo>
                <a:lnTo>
                  <a:pt x="0" y="3"/>
                </a:lnTo>
                <a:close/>
              </a:path>
            </a:pathLst>
          </a:custGeom>
          <a:solidFill>
            <a:srgbClr val="FFD4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67" name="Freeform 382"/>
          <p:cNvSpPr>
            <a:spLocks/>
          </p:cNvSpPr>
          <p:nvPr/>
        </p:nvSpPr>
        <p:spPr bwMode="auto">
          <a:xfrm>
            <a:off x="3060564" y="4766267"/>
            <a:ext cx="19435" cy="244357"/>
          </a:xfrm>
          <a:custGeom>
            <a:avLst/>
            <a:gdLst>
              <a:gd name="T0" fmla="*/ 0 w 11"/>
              <a:gd name="T1" fmla="*/ 4 h 142"/>
              <a:gd name="T2" fmla="*/ 2 w 11"/>
              <a:gd name="T3" fmla="*/ 4 h 142"/>
              <a:gd name="T4" fmla="*/ 2 w 11"/>
              <a:gd name="T5" fmla="*/ 2 h 142"/>
              <a:gd name="T6" fmla="*/ 7 w 11"/>
              <a:gd name="T7" fmla="*/ 2 h 142"/>
              <a:gd name="T8" fmla="*/ 7 w 11"/>
              <a:gd name="T9" fmla="*/ 1 h 142"/>
              <a:gd name="T10" fmla="*/ 9 w 11"/>
              <a:gd name="T11" fmla="*/ 1 h 142"/>
              <a:gd name="T12" fmla="*/ 9 w 11"/>
              <a:gd name="T13" fmla="*/ 0 h 142"/>
              <a:gd name="T14" fmla="*/ 11 w 11"/>
              <a:gd name="T15" fmla="*/ 0 h 142"/>
              <a:gd name="T16" fmla="*/ 11 w 11"/>
              <a:gd name="T17" fmla="*/ 142 h 142"/>
              <a:gd name="T18" fmla="*/ 9 w 11"/>
              <a:gd name="T19" fmla="*/ 142 h 142"/>
              <a:gd name="T20" fmla="*/ 9 w 11"/>
              <a:gd name="T21" fmla="*/ 141 h 142"/>
              <a:gd name="T22" fmla="*/ 5 w 11"/>
              <a:gd name="T23" fmla="*/ 141 h 142"/>
              <a:gd name="T24" fmla="*/ 5 w 11"/>
              <a:gd name="T25" fmla="*/ 140 h 142"/>
              <a:gd name="T26" fmla="*/ 1 w 11"/>
              <a:gd name="T27" fmla="*/ 140 h 142"/>
              <a:gd name="T28" fmla="*/ 1 w 11"/>
              <a:gd name="T29" fmla="*/ 139 h 142"/>
              <a:gd name="T30" fmla="*/ 0 w 11"/>
              <a:gd name="T31" fmla="*/ 139 h 142"/>
              <a:gd name="T32" fmla="*/ 0 w 11"/>
              <a:gd name="T33" fmla="*/ 4 h 1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" h="142">
                <a:moveTo>
                  <a:pt x="0" y="4"/>
                </a:moveTo>
                <a:lnTo>
                  <a:pt x="2" y="4"/>
                </a:lnTo>
                <a:lnTo>
                  <a:pt x="2" y="2"/>
                </a:lnTo>
                <a:lnTo>
                  <a:pt x="7" y="2"/>
                </a:lnTo>
                <a:lnTo>
                  <a:pt x="7" y="1"/>
                </a:lnTo>
                <a:lnTo>
                  <a:pt x="9" y="1"/>
                </a:lnTo>
                <a:lnTo>
                  <a:pt x="9" y="0"/>
                </a:lnTo>
                <a:lnTo>
                  <a:pt x="11" y="0"/>
                </a:lnTo>
                <a:lnTo>
                  <a:pt x="11" y="142"/>
                </a:lnTo>
                <a:lnTo>
                  <a:pt x="9" y="142"/>
                </a:lnTo>
                <a:lnTo>
                  <a:pt x="9" y="141"/>
                </a:lnTo>
                <a:lnTo>
                  <a:pt x="5" y="141"/>
                </a:lnTo>
                <a:lnTo>
                  <a:pt x="5" y="140"/>
                </a:lnTo>
                <a:lnTo>
                  <a:pt x="1" y="140"/>
                </a:lnTo>
                <a:lnTo>
                  <a:pt x="1" y="139"/>
                </a:lnTo>
                <a:lnTo>
                  <a:pt x="0" y="139"/>
                </a:lnTo>
                <a:lnTo>
                  <a:pt x="0" y="4"/>
                </a:lnTo>
                <a:close/>
              </a:path>
            </a:pathLst>
          </a:custGeom>
          <a:solidFill>
            <a:srgbClr val="FFD1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68" name="Freeform 383"/>
          <p:cNvSpPr>
            <a:spLocks/>
          </p:cNvSpPr>
          <p:nvPr/>
        </p:nvSpPr>
        <p:spPr bwMode="auto">
          <a:xfrm>
            <a:off x="3076466" y="4762826"/>
            <a:ext cx="21202" cy="251240"/>
          </a:xfrm>
          <a:custGeom>
            <a:avLst/>
            <a:gdLst>
              <a:gd name="T0" fmla="*/ 0 w 12"/>
              <a:gd name="T1" fmla="*/ 2 h 146"/>
              <a:gd name="T2" fmla="*/ 6 w 12"/>
              <a:gd name="T3" fmla="*/ 2 h 146"/>
              <a:gd name="T4" fmla="*/ 6 w 12"/>
              <a:gd name="T5" fmla="*/ 1 h 146"/>
              <a:gd name="T6" fmla="*/ 8 w 12"/>
              <a:gd name="T7" fmla="*/ 1 h 146"/>
              <a:gd name="T8" fmla="*/ 8 w 12"/>
              <a:gd name="T9" fmla="*/ 0 h 146"/>
              <a:gd name="T10" fmla="*/ 12 w 12"/>
              <a:gd name="T11" fmla="*/ 0 h 146"/>
              <a:gd name="T12" fmla="*/ 12 w 12"/>
              <a:gd name="T13" fmla="*/ 146 h 146"/>
              <a:gd name="T14" fmla="*/ 7 w 12"/>
              <a:gd name="T15" fmla="*/ 146 h 146"/>
              <a:gd name="T16" fmla="*/ 7 w 12"/>
              <a:gd name="T17" fmla="*/ 145 h 146"/>
              <a:gd name="T18" fmla="*/ 5 w 12"/>
              <a:gd name="T19" fmla="*/ 145 h 146"/>
              <a:gd name="T20" fmla="*/ 5 w 12"/>
              <a:gd name="T21" fmla="*/ 144 h 146"/>
              <a:gd name="T22" fmla="*/ 0 w 12"/>
              <a:gd name="T23" fmla="*/ 144 h 146"/>
              <a:gd name="T24" fmla="*/ 0 w 12"/>
              <a:gd name="T25" fmla="*/ 2 h 14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46">
                <a:moveTo>
                  <a:pt x="0" y="2"/>
                </a:moveTo>
                <a:lnTo>
                  <a:pt x="6" y="2"/>
                </a:lnTo>
                <a:lnTo>
                  <a:pt x="6" y="1"/>
                </a:lnTo>
                <a:lnTo>
                  <a:pt x="8" y="1"/>
                </a:lnTo>
                <a:lnTo>
                  <a:pt x="8" y="0"/>
                </a:lnTo>
                <a:lnTo>
                  <a:pt x="12" y="0"/>
                </a:lnTo>
                <a:lnTo>
                  <a:pt x="12" y="146"/>
                </a:lnTo>
                <a:lnTo>
                  <a:pt x="7" y="146"/>
                </a:lnTo>
                <a:lnTo>
                  <a:pt x="7" y="145"/>
                </a:lnTo>
                <a:lnTo>
                  <a:pt x="5" y="145"/>
                </a:lnTo>
                <a:lnTo>
                  <a:pt x="5" y="144"/>
                </a:lnTo>
                <a:lnTo>
                  <a:pt x="0" y="144"/>
                </a:lnTo>
                <a:lnTo>
                  <a:pt x="0" y="2"/>
                </a:lnTo>
                <a:close/>
              </a:path>
            </a:pathLst>
          </a:custGeom>
          <a:solidFill>
            <a:srgbClr val="FFCF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69" name="Freeform 384"/>
          <p:cNvSpPr>
            <a:spLocks/>
          </p:cNvSpPr>
          <p:nvPr/>
        </p:nvSpPr>
        <p:spPr bwMode="auto">
          <a:xfrm>
            <a:off x="3092367" y="4757663"/>
            <a:ext cx="21202" cy="261565"/>
          </a:xfrm>
          <a:custGeom>
            <a:avLst/>
            <a:gdLst>
              <a:gd name="T0" fmla="*/ 0 w 12"/>
              <a:gd name="T1" fmla="*/ 3 h 152"/>
              <a:gd name="T2" fmla="*/ 5 w 12"/>
              <a:gd name="T3" fmla="*/ 3 h 152"/>
              <a:gd name="T4" fmla="*/ 5 w 12"/>
              <a:gd name="T5" fmla="*/ 2 h 152"/>
              <a:gd name="T6" fmla="*/ 9 w 12"/>
              <a:gd name="T7" fmla="*/ 2 h 152"/>
              <a:gd name="T8" fmla="*/ 9 w 12"/>
              <a:gd name="T9" fmla="*/ 0 h 152"/>
              <a:gd name="T10" fmla="*/ 12 w 12"/>
              <a:gd name="T11" fmla="*/ 0 h 152"/>
              <a:gd name="T12" fmla="*/ 12 w 12"/>
              <a:gd name="T13" fmla="*/ 152 h 152"/>
              <a:gd name="T14" fmla="*/ 9 w 12"/>
              <a:gd name="T15" fmla="*/ 152 h 152"/>
              <a:gd name="T16" fmla="*/ 9 w 12"/>
              <a:gd name="T17" fmla="*/ 151 h 152"/>
              <a:gd name="T18" fmla="*/ 4 w 12"/>
              <a:gd name="T19" fmla="*/ 151 h 152"/>
              <a:gd name="T20" fmla="*/ 4 w 12"/>
              <a:gd name="T21" fmla="*/ 149 h 152"/>
              <a:gd name="T22" fmla="*/ 0 w 12"/>
              <a:gd name="T23" fmla="*/ 149 h 152"/>
              <a:gd name="T24" fmla="*/ 0 w 12"/>
              <a:gd name="T25" fmla="*/ 3 h 15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52">
                <a:moveTo>
                  <a:pt x="0" y="3"/>
                </a:moveTo>
                <a:lnTo>
                  <a:pt x="5" y="3"/>
                </a:lnTo>
                <a:lnTo>
                  <a:pt x="5" y="2"/>
                </a:lnTo>
                <a:lnTo>
                  <a:pt x="9" y="2"/>
                </a:lnTo>
                <a:lnTo>
                  <a:pt x="9" y="0"/>
                </a:lnTo>
                <a:lnTo>
                  <a:pt x="12" y="0"/>
                </a:lnTo>
                <a:lnTo>
                  <a:pt x="12" y="152"/>
                </a:lnTo>
                <a:lnTo>
                  <a:pt x="9" y="152"/>
                </a:lnTo>
                <a:lnTo>
                  <a:pt x="9" y="151"/>
                </a:lnTo>
                <a:lnTo>
                  <a:pt x="4" y="151"/>
                </a:lnTo>
                <a:lnTo>
                  <a:pt x="4" y="149"/>
                </a:lnTo>
                <a:lnTo>
                  <a:pt x="0" y="149"/>
                </a:lnTo>
                <a:lnTo>
                  <a:pt x="0" y="3"/>
                </a:lnTo>
                <a:close/>
              </a:path>
            </a:pathLst>
          </a:custGeom>
          <a:solidFill>
            <a:srgbClr val="FFCD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70" name="Freeform 385"/>
          <p:cNvSpPr>
            <a:spLocks/>
          </p:cNvSpPr>
          <p:nvPr/>
        </p:nvSpPr>
        <p:spPr bwMode="auto">
          <a:xfrm>
            <a:off x="3108268" y="4754221"/>
            <a:ext cx="21202" cy="268448"/>
          </a:xfrm>
          <a:custGeom>
            <a:avLst/>
            <a:gdLst>
              <a:gd name="T0" fmla="*/ 0 w 12"/>
              <a:gd name="T1" fmla="*/ 2 h 156"/>
              <a:gd name="T2" fmla="*/ 4 w 12"/>
              <a:gd name="T3" fmla="*/ 2 h 156"/>
              <a:gd name="T4" fmla="*/ 4 w 12"/>
              <a:gd name="T5" fmla="*/ 1 h 156"/>
              <a:gd name="T6" fmla="*/ 9 w 12"/>
              <a:gd name="T7" fmla="*/ 1 h 156"/>
              <a:gd name="T8" fmla="*/ 9 w 12"/>
              <a:gd name="T9" fmla="*/ 0 h 156"/>
              <a:gd name="T10" fmla="*/ 12 w 12"/>
              <a:gd name="T11" fmla="*/ 0 h 156"/>
              <a:gd name="T12" fmla="*/ 12 w 12"/>
              <a:gd name="T13" fmla="*/ 156 h 156"/>
              <a:gd name="T14" fmla="*/ 9 w 12"/>
              <a:gd name="T15" fmla="*/ 156 h 156"/>
              <a:gd name="T16" fmla="*/ 9 w 12"/>
              <a:gd name="T17" fmla="*/ 155 h 156"/>
              <a:gd name="T18" fmla="*/ 3 w 12"/>
              <a:gd name="T19" fmla="*/ 155 h 156"/>
              <a:gd name="T20" fmla="*/ 3 w 12"/>
              <a:gd name="T21" fmla="*/ 154 h 156"/>
              <a:gd name="T22" fmla="*/ 0 w 12"/>
              <a:gd name="T23" fmla="*/ 154 h 156"/>
              <a:gd name="T24" fmla="*/ 0 w 12"/>
              <a:gd name="T25" fmla="*/ 2 h 1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56">
                <a:moveTo>
                  <a:pt x="0" y="2"/>
                </a:moveTo>
                <a:lnTo>
                  <a:pt x="4" y="2"/>
                </a:lnTo>
                <a:lnTo>
                  <a:pt x="4" y="1"/>
                </a:lnTo>
                <a:lnTo>
                  <a:pt x="9" y="1"/>
                </a:lnTo>
                <a:lnTo>
                  <a:pt x="9" y="0"/>
                </a:lnTo>
                <a:lnTo>
                  <a:pt x="12" y="0"/>
                </a:lnTo>
                <a:lnTo>
                  <a:pt x="12" y="156"/>
                </a:lnTo>
                <a:lnTo>
                  <a:pt x="9" y="156"/>
                </a:lnTo>
                <a:lnTo>
                  <a:pt x="9" y="155"/>
                </a:lnTo>
                <a:lnTo>
                  <a:pt x="3" y="155"/>
                </a:lnTo>
                <a:lnTo>
                  <a:pt x="3" y="154"/>
                </a:lnTo>
                <a:lnTo>
                  <a:pt x="0" y="154"/>
                </a:lnTo>
                <a:lnTo>
                  <a:pt x="0" y="2"/>
                </a:lnTo>
                <a:close/>
              </a:path>
            </a:pathLst>
          </a:custGeom>
          <a:solidFill>
            <a:srgbClr val="FFC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71" name="Freeform 386"/>
          <p:cNvSpPr>
            <a:spLocks/>
          </p:cNvSpPr>
          <p:nvPr/>
        </p:nvSpPr>
        <p:spPr bwMode="auto">
          <a:xfrm>
            <a:off x="3125936" y="4752501"/>
            <a:ext cx="19435" cy="271890"/>
          </a:xfrm>
          <a:custGeom>
            <a:avLst/>
            <a:gdLst>
              <a:gd name="T0" fmla="*/ 0 w 11"/>
              <a:gd name="T1" fmla="*/ 1 h 158"/>
              <a:gd name="T2" fmla="*/ 4 w 11"/>
              <a:gd name="T3" fmla="*/ 1 h 158"/>
              <a:gd name="T4" fmla="*/ 4 w 11"/>
              <a:gd name="T5" fmla="*/ 0 h 158"/>
              <a:gd name="T6" fmla="*/ 11 w 11"/>
              <a:gd name="T7" fmla="*/ 0 h 158"/>
              <a:gd name="T8" fmla="*/ 11 w 11"/>
              <a:gd name="T9" fmla="*/ 158 h 158"/>
              <a:gd name="T10" fmla="*/ 4 w 11"/>
              <a:gd name="T11" fmla="*/ 158 h 158"/>
              <a:gd name="T12" fmla="*/ 4 w 11"/>
              <a:gd name="T13" fmla="*/ 157 h 158"/>
              <a:gd name="T14" fmla="*/ 0 w 11"/>
              <a:gd name="T15" fmla="*/ 157 h 158"/>
              <a:gd name="T16" fmla="*/ 0 w 11"/>
              <a:gd name="T17" fmla="*/ 1 h 1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58">
                <a:moveTo>
                  <a:pt x="0" y="1"/>
                </a:moveTo>
                <a:lnTo>
                  <a:pt x="4" y="1"/>
                </a:lnTo>
                <a:lnTo>
                  <a:pt x="4" y="0"/>
                </a:lnTo>
                <a:lnTo>
                  <a:pt x="11" y="0"/>
                </a:lnTo>
                <a:lnTo>
                  <a:pt x="11" y="158"/>
                </a:lnTo>
                <a:lnTo>
                  <a:pt x="4" y="158"/>
                </a:lnTo>
                <a:lnTo>
                  <a:pt x="4" y="157"/>
                </a:lnTo>
                <a:lnTo>
                  <a:pt x="0" y="157"/>
                </a:lnTo>
                <a:lnTo>
                  <a:pt x="0" y="1"/>
                </a:lnTo>
                <a:close/>
              </a:path>
            </a:pathLst>
          </a:custGeom>
          <a:solidFill>
            <a:srgbClr val="FFC8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72" name="Freeform 387"/>
          <p:cNvSpPr>
            <a:spLocks/>
          </p:cNvSpPr>
          <p:nvPr/>
        </p:nvSpPr>
        <p:spPr bwMode="auto">
          <a:xfrm>
            <a:off x="3141838" y="4749059"/>
            <a:ext cx="21202" cy="280494"/>
          </a:xfrm>
          <a:custGeom>
            <a:avLst/>
            <a:gdLst>
              <a:gd name="T0" fmla="*/ 0 w 12"/>
              <a:gd name="T1" fmla="*/ 2 h 163"/>
              <a:gd name="T2" fmla="*/ 5 w 12"/>
              <a:gd name="T3" fmla="*/ 2 h 163"/>
              <a:gd name="T4" fmla="*/ 5 w 12"/>
              <a:gd name="T5" fmla="*/ 1 h 163"/>
              <a:gd name="T6" fmla="*/ 11 w 12"/>
              <a:gd name="T7" fmla="*/ 1 h 163"/>
              <a:gd name="T8" fmla="*/ 11 w 12"/>
              <a:gd name="T9" fmla="*/ 0 h 163"/>
              <a:gd name="T10" fmla="*/ 12 w 12"/>
              <a:gd name="T11" fmla="*/ 0 h 163"/>
              <a:gd name="T12" fmla="*/ 12 w 12"/>
              <a:gd name="T13" fmla="*/ 163 h 163"/>
              <a:gd name="T14" fmla="*/ 9 w 12"/>
              <a:gd name="T15" fmla="*/ 163 h 163"/>
              <a:gd name="T16" fmla="*/ 9 w 12"/>
              <a:gd name="T17" fmla="*/ 161 h 163"/>
              <a:gd name="T18" fmla="*/ 4 w 12"/>
              <a:gd name="T19" fmla="*/ 161 h 163"/>
              <a:gd name="T20" fmla="*/ 4 w 12"/>
              <a:gd name="T21" fmla="*/ 160 h 163"/>
              <a:gd name="T22" fmla="*/ 0 w 12"/>
              <a:gd name="T23" fmla="*/ 160 h 163"/>
              <a:gd name="T24" fmla="*/ 0 w 12"/>
              <a:gd name="T25" fmla="*/ 2 h 1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63">
                <a:moveTo>
                  <a:pt x="0" y="2"/>
                </a:moveTo>
                <a:lnTo>
                  <a:pt x="5" y="2"/>
                </a:lnTo>
                <a:lnTo>
                  <a:pt x="5" y="1"/>
                </a:lnTo>
                <a:lnTo>
                  <a:pt x="11" y="1"/>
                </a:lnTo>
                <a:lnTo>
                  <a:pt x="11" y="0"/>
                </a:lnTo>
                <a:lnTo>
                  <a:pt x="12" y="0"/>
                </a:lnTo>
                <a:lnTo>
                  <a:pt x="12" y="163"/>
                </a:lnTo>
                <a:lnTo>
                  <a:pt x="9" y="163"/>
                </a:lnTo>
                <a:lnTo>
                  <a:pt x="9" y="161"/>
                </a:lnTo>
                <a:lnTo>
                  <a:pt x="4" y="161"/>
                </a:lnTo>
                <a:lnTo>
                  <a:pt x="4" y="160"/>
                </a:lnTo>
                <a:lnTo>
                  <a:pt x="0" y="160"/>
                </a:lnTo>
                <a:lnTo>
                  <a:pt x="0" y="2"/>
                </a:lnTo>
                <a:close/>
              </a:path>
            </a:pathLst>
          </a:custGeom>
          <a:solidFill>
            <a:srgbClr val="FFC6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73" name="Freeform 388"/>
          <p:cNvSpPr>
            <a:spLocks/>
          </p:cNvSpPr>
          <p:nvPr/>
        </p:nvSpPr>
        <p:spPr bwMode="auto">
          <a:xfrm>
            <a:off x="3157739" y="4745617"/>
            <a:ext cx="21202" cy="285656"/>
          </a:xfrm>
          <a:custGeom>
            <a:avLst/>
            <a:gdLst>
              <a:gd name="T0" fmla="*/ 0 w 12"/>
              <a:gd name="T1" fmla="*/ 3 h 166"/>
              <a:gd name="T2" fmla="*/ 3 w 12"/>
              <a:gd name="T3" fmla="*/ 2 h 166"/>
              <a:gd name="T4" fmla="*/ 10 w 12"/>
              <a:gd name="T5" fmla="*/ 2 h 166"/>
              <a:gd name="T6" fmla="*/ 10 w 12"/>
              <a:gd name="T7" fmla="*/ 0 h 166"/>
              <a:gd name="T8" fmla="*/ 12 w 12"/>
              <a:gd name="T9" fmla="*/ 0 h 166"/>
              <a:gd name="T10" fmla="*/ 12 w 12"/>
              <a:gd name="T11" fmla="*/ 166 h 166"/>
              <a:gd name="T12" fmla="*/ 10 w 12"/>
              <a:gd name="T13" fmla="*/ 166 h 166"/>
              <a:gd name="T14" fmla="*/ 10 w 12"/>
              <a:gd name="T15" fmla="*/ 165 h 166"/>
              <a:gd name="T16" fmla="*/ 0 w 12"/>
              <a:gd name="T17" fmla="*/ 165 h 166"/>
              <a:gd name="T18" fmla="*/ 0 w 12"/>
              <a:gd name="T19" fmla="*/ 3 h 16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" h="166">
                <a:moveTo>
                  <a:pt x="0" y="3"/>
                </a:moveTo>
                <a:lnTo>
                  <a:pt x="3" y="2"/>
                </a:lnTo>
                <a:lnTo>
                  <a:pt x="10" y="2"/>
                </a:lnTo>
                <a:lnTo>
                  <a:pt x="10" y="0"/>
                </a:lnTo>
                <a:lnTo>
                  <a:pt x="12" y="0"/>
                </a:lnTo>
                <a:lnTo>
                  <a:pt x="12" y="166"/>
                </a:lnTo>
                <a:lnTo>
                  <a:pt x="10" y="166"/>
                </a:lnTo>
                <a:lnTo>
                  <a:pt x="10" y="165"/>
                </a:lnTo>
                <a:lnTo>
                  <a:pt x="0" y="165"/>
                </a:lnTo>
                <a:lnTo>
                  <a:pt x="0" y="3"/>
                </a:lnTo>
                <a:close/>
              </a:path>
            </a:pathLst>
          </a:custGeom>
          <a:solidFill>
            <a:srgbClr val="FFC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74" name="Freeform 389"/>
          <p:cNvSpPr>
            <a:spLocks/>
          </p:cNvSpPr>
          <p:nvPr/>
        </p:nvSpPr>
        <p:spPr bwMode="auto">
          <a:xfrm>
            <a:off x="3175407" y="4743897"/>
            <a:ext cx="19435" cy="289098"/>
          </a:xfrm>
          <a:custGeom>
            <a:avLst/>
            <a:gdLst>
              <a:gd name="T0" fmla="*/ 0 w 11"/>
              <a:gd name="T1" fmla="*/ 1 h 168"/>
              <a:gd name="T2" fmla="*/ 9 w 11"/>
              <a:gd name="T3" fmla="*/ 1 h 168"/>
              <a:gd name="T4" fmla="*/ 9 w 11"/>
              <a:gd name="T5" fmla="*/ 0 h 168"/>
              <a:gd name="T6" fmla="*/ 11 w 11"/>
              <a:gd name="T7" fmla="*/ 0 h 168"/>
              <a:gd name="T8" fmla="*/ 11 w 11"/>
              <a:gd name="T9" fmla="*/ 168 h 168"/>
              <a:gd name="T10" fmla="*/ 8 w 11"/>
              <a:gd name="T11" fmla="*/ 168 h 168"/>
              <a:gd name="T12" fmla="*/ 8 w 11"/>
              <a:gd name="T13" fmla="*/ 167 h 168"/>
              <a:gd name="T14" fmla="*/ 0 w 11"/>
              <a:gd name="T15" fmla="*/ 167 h 168"/>
              <a:gd name="T16" fmla="*/ 0 w 11"/>
              <a:gd name="T17" fmla="*/ 1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68">
                <a:moveTo>
                  <a:pt x="0" y="1"/>
                </a:moveTo>
                <a:lnTo>
                  <a:pt x="9" y="1"/>
                </a:lnTo>
                <a:lnTo>
                  <a:pt x="9" y="0"/>
                </a:lnTo>
                <a:lnTo>
                  <a:pt x="11" y="0"/>
                </a:lnTo>
                <a:lnTo>
                  <a:pt x="11" y="168"/>
                </a:lnTo>
                <a:lnTo>
                  <a:pt x="8" y="168"/>
                </a:lnTo>
                <a:lnTo>
                  <a:pt x="8" y="167"/>
                </a:lnTo>
                <a:lnTo>
                  <a:pt x="0" y="167"/>
                </a:lnTo>
                <a:lnTo>
                  <a:pt x="0" y="1"/>
                </a:lnTo>
                <a:close/>
              </a:path>
            </a:pathLst>
          </a:cu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75" name="Rectangle 390"/>
          <p:cNvSpPr>
            <a:spLocks noChangeArrowheads="1"/>
          </p:cNvSpPr>
          <p:nvPr/>
        </p:nvSpPr>
        <p:spPr bwMode="auto">
          <a:xfrm>
            <a:off x="3191309" y="4743897"/>
            <a:ext cx="21202" cy="289098"/>
          </a:xfrm>
          <a:prstGeom prst="rect">
            <a:avLst/>
          </a:prstGeom>
          <a:solidFill>
            <a:srgbClr val="FFC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76" name="Freeform 391"/>
          <p:cNvSpPr>
            <a:spLocks/>
          </p:cNvSpPr>
          <p:nvPr/>
        </p:nvSpPr>
        <p:spPr bwMode="auto">
          <a:xfrm>
            <a:off x="3207210" y="4742176"/>
            <a:ext cx="21202" cy="292540"/>
          </a:xfrm>
          <a:custGeom>
            <a:avLst/>
            <a:gdLst>
              <a:gd name="T0" fmla="*/ 0 w 12"/>
              <a:gd name="T1" fmla="*/ 1 h 170"/>
              <a:gd name="T2" fmla="*/ 3 w 12"/>
              <a:gd name="T3" fmla="*/ 1 h 170"/>
              <a:gd name="T4" fmla="*/ 3 w 12"/>
              <a:gd name="T5" fmla="*/ 0 h 170"/>
              <a:gd name="T6" fmla="*/ 12 w 12"/>
              <a:gd name="T7" fmla="*/ 0 h 170"/>
              <a:gd name="T8" fmla="*/ 12 w 12"/>
              <a:gd name="T9" fmla="*/ 170 h 170"/>
              <a:gd name="T10" fmla="*/ 3 w 12"/>
              <a:gd name="T11" fmla="*/ 170 h 170"/>
              <a:gd name="T12" fmla="*/ 3 w 12"/>
              <a:gd name="T13" fmla="*/ 169 h 170"/>
              <a:gd name="T14" fmla="*/ 0 w 12"/>
              <a:gd name="T15" fmla="*/ 169 h 170"/>
              <a:gd name="T16" fmla="*/ 0 w 12"/>
              <a:gd name="T17" fmla="*/ 1 h 1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70">
                <a:moveTo>
                  <a:pt x="0" y="1"/>
                </a:moveTo>
                <a:lnTo>
                  <a:pt x="3" y="1"/>
                </a:lnTo>
                <a:lnTo>
                  <a:pt x="3" y="0"/>
                </a:lnTo>
                <a:lnTo>
                  <a:pt x="12" y="0"/>
                </a:lnTo>
                <a:lnTo>
                  <a:pt x="12" y="170"/>
                </a:lnTo>
                <a:lnTo>
                  <a:pt x="3" y="170"/>
                </a:lnTo>
                <a:lnTo>
                  <a:pt x="3" y="169"/>
                </a:lnTo>
                <a:lnTo>
                  <a:pt x="0" y="169"/>
                </a:lnTo>
                <a:lnTo>
                  <a:pt x="0" y="1"/>
                </a:lnTo>
                <a:close/>
              </a:path>
            </a:pathLst>
          </a:custGeom>
          <a:solidFill>
            <a:srgbClr val="FFC6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77" name="Freeform 392"/>
          <p:cNvSpPr>
            <a:spLocks/>
          </p:cNvSpPr>
          <p:nvPr/>
        </p:nvSpPr>
        <p:spPr bwMode="auto">
          <a:xfrm>
            <a:off x="3224878" y="4740455"/>
            <a:ext cx="19435" cy="295981"/>
          </a:xfrm>
          <a:custGeom>
            <a:avLst/>
            <a:gdLst>
              <a:gd name="T0" fmla="*/ 0 w 11"/>
              <a:gd name="T1" fmla="*/ 1 h 172"/>
              <a:gd name="T2" fmla="*/ 9 w 11"/>
              <a:gd name="T3" fmla="*/ 1 h 172"/>
              <a:gd name="T4" fmla="*/ 9 w 11"/>
              <a:gd name="T5" fmla="*/ 0 h 172"/>
              <a:gd name="T6" fmla="*/ 11 w 11"/>
              <a:gd name="T7" fmla="*/ 0 h 172"/>
              <a:gd name="T8" fmla="*/ 11 w 11"/>
              <a:gd name="T9" fmla="*/ 172 h 172"/>
              <a:gd name="T10" fmla="*/ 8 w 11"/>
              <a:gd name="T11" fmla="*/ 172 h 172"/>
              <a:gd name="T12" fmla="*/ 8 w 11"/>
              <a:gd name="T13" fmla="*/ 171 h 172"/>
              <a:gd name="T14" fmla="*/ 0 w 11"/>
              <a:gd name="T15" fmla="*/ 171 h 172"/>
              <a:gd name="T16" fmla="*/ 0 w 11"/>
              <a:gd name="T17" fmla="*/ 1 h 1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72">
                <a:moveTo>
                  <a:pt x="0" y="1"/>
                </a:moveTo>
                <a:lnTo>
                  <a:pt x="9" y="1"/>
                </a:lnTo>
                <a:lnTo>
                  <a:pt x="9" y="0"/>
                </a:lnTo>
                <a:lnTo>
                  <a:pt x="11" y="0"/>
                </a:lnTo>
                <a:lnTo>
                  <a:pt x="11" y="172"/>
                </a:lnTo>
                <a:lnTo>
                  <a:pt x="8" y="172"/>
                </a:lnTo>
                <a:lnTo>
                  <a:pt x="8" y="171"/>
                </a:lnTo>
                <a:lnTo>
                  <a:pt x="0" y="171"/>
                </a:lnTo>
                <a:lnTo>
                  <a:pt x="0" y="1"/>
                </a:lnTo>
                <a:close/>
              </a:path>
            </a:pathLst>
          </a:custGeom>
          <a:solidFill>
            <a:srgbClr val="FFC8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78" name="Rectangle 393"/>
          <p:cNvSpPr>
            <a:spLocks noChangeArrowheads="1"/>
          </p:cNvSpPr>
          <p:nvPr/>
        </p:nvSpPr>
        <p:spPr bwMode="auto">
          <a:xfrm>
            <a:off x="3240780" y="4740455"/>
            <a:ext cx="21202" cy="295981"/>
          </a:xfrm>
          <a:prstGeom prst="rect">
            <a:avLst/>
          </a:prstGeom>
          <a:solidFill>
            <a:srgbClr val="FFC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79" name="Rectangle 394"/>
          <p:cNvSpPr>
            <a:spLocks noChangeArrowheads="1"/>
          </p:cNvSpPr>
          <p:nvPr/>
        </p:nvSpPr>
        <p:spPr bwMode="auto">
          <a:xfrm>
            <a:off x="3256681" y="4740455"/>
            <a:ext cx="21202" cy="295981"/>
          </a:xfrm>
          <a:prstGeom prst="rect">
            <a:avLst/>
          </a:prstGeom>
          <a:solidFill>
            <a:srgbClr val="FFCD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80" name="Rectangle 395"/>
          <p:cNvSpPr>
            <a:spLocks noChangeArrowheads="1"/>
          </p:cNvSpPr>
          <p:nvPr/>
        </p:nvSpPr>
        <p:spPr bwMode="auto">
          <a:xfrm>
            <a:off x="3272582" y="4740455"/>
            <a:ext cx="21202" cy="295981"/>
          </a:xfrm>
          <a:prstGeom prst="rect">
            <a:avLst/>
          </a:prstGeom>
          <a:solidFill>
            <a:srgbClr val="FFCF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81" name="Rectangle 396"/>
          <p:cNvSpPr>
            <a:spLocks noChangeArrowheads="1"/>
          </p:cNvSpPr>
          <p:nvPr/>
        </p:nvSpPr>
        <p:spPr bwMode="auto">
          <a:xfrm>
            <a:off x="3290250" y="4740455"/>
            <a:ext cx="19435" cy="295981"/>
          </a:xfrm>
          <a:prstGeom prst="rect">
            <a:avLst/>
          </a:prstGeom>
          <a:solidFill>
            <a:srgbClr val="FFD1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82" name="Freeform 397"/>
          <p:cNvSpPr>
            <a:spLocks/>
          </p:cNvSpPr>
          <p:nvPr/>
        </p:nvSpPr>
        <p:spPr bwMode="auto">
          <a:xfrm>
            <a:off x="3306152" y="4740455"/>
            <a:ext cx="21202" cy="295981"/>
          </a:xfrm>
          <a:custGeom>
            <a:avLst/>
            <a:gdLst>
              <a:gd name="T0" fmla="*/ 0 w 12"/>
              <a:gd name="T1" fmla="*/ 0 h 172"/>
              <a:gd name="T2" fmla="*/ 8 w 12"/>
              <a:gd name="T3" fmla="*/ 0 h 172"/>
              <a:gd name="T4" fmla="*/ 8 w 12"/>
              <a:gd name="T5" fmla="*/ 1 h 172"/>
              <a:gd name="T6" fmla="*/ 12 w 12"/>
              <a:gd name="T7" fmla="*/ 1 h 172"/>
              <a:gd name="T8" fmla="*/ 12 w 12"/>
              <a:gd name="T9" fmla="*/ 171 h 172"/>
              <a:gd name="T10" fmla="*/ 9 w 12"/>
              <a:gd name="T11" fmla="*/ 171 h 172"/>
              <a:gd name="T12" fmla="*/ 9 w 12"/>
              <a:gd name="T13" fmla="*/ 172 h 172"/>
              <a:gd name="T14" fmla="*/ 0 w 12"/>
              <a:gd name="T15" fmla="*/ 172 h 172"/>
              <a:gd name="T16" fmla="*/ 0 w 12"/>
              <a:gd name="T17" fmla="*/ 0 h 1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72">
                <a:moveTo>
                  <a:pt x="0" y="0"/>
                </a:moveTo>
                <a:lnTo>
                  <a:pt x="8" y="0"/>
                </a:lnTo>
                <a:lnTo>
                  <a:pt x="8" y="1"/>
                </a:lnTo>
                <a:lnTo>
                  <a:pt x="12" y="1"/>
                </a:lnTo>
                <a:lnTo>
                  <a:pt x="12" y="171"/>
                </a:lnTo>
                <a:lnTo>
                  <a:pt x="9" y="171"/>
                </a:lnTo>
                <a:lnTo>
                  <a:pt x="9" y="172"/>
                </a:lnTo>
                <a:lnTo>
                  <a:pt x="0" y="172"/>
                </a:lnTo>
                <a:lnTo>
                  <a:pt x="0" y="0"/>
                </a:lnTo>
                <a:close/>
              </a:path>
            </a:pathLst>
          </a:custGeom>
          <a:solidFill>
            <a:srgbClr val="FFD4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83" name="Rectangle 398"/>
          <p:cNvSpPr>
            <a:spLocks noChangeArrowheads="1"/>
          </p:cNvSpPr>
          <p:nvPr/>
        </p:nvSpPr>
        <p:spPr bwMode="auto">
          <a:xfrm>
            <a:off x="3322053" y="4742176"/>
            <a:ext cx="21202" cy="292540"/>
          </a:xfrm>
          <a:prstGeom prst="rect">
            <a:avLst/>
          </a:prstGeom>
          <a:solidFill>
            <a:srgbClr val="FFD6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84" name="Freeform 399"/>
          <p:cNvSpPr>
            <a:spLocks/>
          </p:cNvSpPr>
          <p:nvPr/>
        </p:nvSpPr>
        <p:spPr bwMode="auto">
          <a:xfrm>
            <a:off x="3339721" y="4742176"/>
            <a:ext cx="19435" cy="292540"/>
          </a:xfrm>
          <a:custGeom>
            <a:avLst/>
            <a:gdLst>
              <a:gd name="T0" fmla="*/ 0 w 11"/>
              <a:gd name="T1" fmla="*/ 0 h 170"/>
              <a:gd name="T2" fmla="*/ 6 w 11"/>
              <a:gd name="T3" fmla="*/ 0 h 170"/>
              <a:gd name="T4" fmla="*/ 6 w 11"/>
              <a:gd name="T5" fmla="*/ 1 h 170"/>
              <a:gd name="T6" fmla="*/ 11 w 11"/>
              <a:gd name="T7" fmla="*/ 1 h 170"/>
              <a:gd name="T8" fmla="*/ 11 w 11"/>
              <a:gd name="T9" fmla="*/ 169 h 170"/>
              <a:gd name="T10" fmla="*/ 6 w 11"/>
              <a:gd name="T11" fmla="*/ 169 h 170"/>
              <a:gd name="T12" fmla="*/ 6 w 11"/>
              <a:gd name="T13" fmla="*/ 170 h 170"/>
              <a:gd name="T14" fmla="*/ 0 w 11"/>
              <a:gd name="T15" fmla="*/ 170 h 170"/>
              <a:gd name="T16" fmla="*/ 0 w 11"/>
              <a:gd name="T17" fmla="*/ 0 h 1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70">
                <a:moveTo>
                  <a:pt x="0" y="0"/>
                </a:moveTo>
                <a:lnTo>
                  <a:pt x="6" y="0"/>
                </a:lnTo>
                <a:lnTo>
                  <a:pt x="6" y="1"/>
                </a:lnTo>
                <a:lnTo>
                  <a:pt x="11" y="1"/>
                </a:lnTo>
                <a:lnTo>
                  <a:pt x="11" y="169"/>
                </a:lnTo>
                <a:lnTo>
                  <a:pt x="6" y="169"/>
                </a:lnTo>
                <a:lnTo>
                  <a:pt x="6" y="170"/>
                </a:lnTo>
                <a:lnTo>
                  <a:pt x="0" y="170"/>
                </a:lnTo>
                <a:lnTo>
                  <a:pt x="0" y="0"/>
                </a:lnTo>
                <a:close/>
              </a:path>
            </a:pathLst>
          </a:custGeom>
          <a:solidFill>
            <a:srgbClr val="FFD8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85" name="Freeform 400"/>
          <p:cNvSpPr>
            <a:spLocks/>
          </p:cNvSpPr>
          <p:nvPr/>
        </p:nvSpPr>
        <p:spPr bwMode="auto">
          <a:xfrm>
            <a:off x="3355623" y="4743897"/>
            <a:ext cx="21202" cy="289098"/>
          </a:xfrm>
          <a:custGeom>
            <a:avLst/>
            <a:gdLst>
              <a:gd name="T0" fmla="*/ 0 w 12"/>
              <a:gd name="T1" fmla="*/ 0 h 168"/>
              <a:gd name="T2" fmla="*/ 8 w 12"/>
              <a:gd name="T3" fmla="*/ 0 h 168"/>
              <a:gd name="T4" fmla="*/ 8 w 12"/>
              <a:gd name="T5" fmla="*/ 1 h 168"/>
              <a:gd name="T6" fmla="*/ 12 w 12"/>
              <a:gd name="T7" fmla="*/ 1 h 168"/>
              <a:gd name="T8" fmla="*/ 12 w 12"/>
              <a:gd name="T9" fmla="*/ 167 h 168"/>
              <a:gd name="T10" fmla="*/ 9 w 12"/>
              <a:gd name="T11" fmla="*/ 167 h 168"/>
              <a:gd name="T12" fmla="*/ 9 w 12"/>
              <a:gd name="T13" fmla="*/ 168 h 168"/>
              <a:gd name="T14" fmla="*/ 0 w 12"/>
              <a:gd name="T15" fmla="*/ 168 h 168"/>
              <a:gd name="T16" fmla="*/ 0 w 12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68">
                <a:moveTo>
                  <a:pt x="0" y="0"/>
                </a:moveTo>
                <a:lnTo>
                  <a:pt x="8" y="0"/>
                </a:lnTo>
                <a:lnTo>
                  <a:pt x="8" y="1"/>
                </a:lnTo>
                <a:lnTo>
                  <a:pt x="12" y="1"/>
                </a:lnTo>
                <a:lnTo>
                  <a:pt x="12" y="167"/>
                </a:lnTo>
                <a:lnTo>
                  <a:pt x="9" y="167"/>
                </a:lnTo>
                <a:lnTo>
                  <a:pt x="9" y="168"/>
                </a:lnTo>
                <a:lnTo>
                  <a:pt x="0" y="168"/>
                </a:lnTo>
                <a:lnTo>
                  <a:pt x="0" y="0"/>
                </a:lnTo>
                <a:close/>
              </a:path>
            </a:pathLst>
          </a:custGeom>
          <a:solidFill>
            <a:srgbClr val="FFD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86" name="Freeform 401"/>
          <p:cNvSpPr>
            <a:spLocks/>
          </p:cNvSpPr>
          <p:nvPr/>
        </p:nvSpPr>
        <p:spPr bwMode="auto">
          <a:xfrm>
            <a:off x="3371524" y="4745617"/>
            <a:ext cx="21202" cy="285656"/>
          </a:xfrm>
          <a:custGeom>
            <a:avLst/>
            <a:gdLst>
              <a:gd name="T0" fmla="*/ 0 w 12"/>
              <a:gd name="T1" fmla="*/ 0 h 166"/>
              <a:gd name="T2" fmla="*/ 8 w 12"/>
              <a:gd name="T3" fmla="*/ 0 h 166"/>
              <a:gd name="T4" fmla="*/ 8 w 12"/>
              <a:gd name="T5" fmla="*/ 2 h 166"/>
              <a:gd name="T6" fmla="*/ 12 w 12"/>
              <a:gd name="T7" fmla="*/ 2 h 166"/>
              <a:gd name="T8" fmla="*/ 12 w 12"/>
              <a:gd name="T9" fmla="*/ 165 h 166"/>
              <a:gd name="T10" fmla="*/ 8 w 12"/>
              <a:gd name="T11" fmla="*/ 165 h 166"/>
              <a:gd name="T12" fmla="*/ 8 w 12"/>
              <a:gd name="T13" fmla="*/ 166 h 166"/>
              <a:gd name="T14" fmla="*/ 0 w 12"/>
              <a:gd name="T15" fmla="*/ 166 h 166"/>
              <a:gd name="T16" fmla="*/ 0 w 12"/>
              <a:gd name="T17" fmla="*/ 0 h 1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66">
                <a:moveTo>
                  <a:pt x="0" y="0"/>
                </a:moveTo>
                <a:lnTo>
                  <a:pt x="8" y="0"/>
                </a:lnTo>
                <a:lnTo>
                  <a:pt x="8" y="2"/>
                </a:lnTo>
                <a:lnTo>
                  <a:pt x="12" y="2"/>
                </a:lnTo>
                <a:lnTo>
                  <a:pt x="12" y="165"/>
                </a:lnTo>
                <a:lnTo>
                  <a:pt x="8" y="165"/>
                </a:lnTo>
                <a:lnTo>
                  <a:pt x="8" y="166"/>
                </a:lnTo>
                <a:lnTo>
                  <a:pt x="0" y="166"/>
                </a:lnTo>
                <a:lnTo>
                  <a:pt x="0" y="0"/>
                </a:lnTo>
                <a:close/>
              </a:path>
            </a:pathLst>
          </a:custGeom>
          <a:solidFill>
            <a:srgbClr val="FFDD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87" name="Freeform 402"/>
          <p:cNvSpPr>
            <a:spLocks/>
          </p:cNvSpPr>
          <p:nvPr/>
        </p:nvSpPr>
        <p:spPr bwMode="auto">
          <a:xfrm>
            <a:off x="3389192" y="4749059"/>
            <a:ext cx="19435" cy="280494"/>
          </a:xfrm>
          <a:custGeom>
            <a:avLst/>
            <a:gdLst>
              <a:gd name="T0" fmla="*/ 0 w 11"/>
              <a:gd name="T1" fmla="*/ 0 h 163"/>
              <a:gd name="T2" fmla="*/ 7 w 11"/>
              <a:gd name="T3" fmla="*/ 0 h 163"/>
              <a:gd name="T4" fmla="*/ 7 w 11"/>
              <a:gd name="T5" fmla="*/ 1 h 163"/>
              <a:gd name="T6" fmla="*/ 11 w 11"/>
              <a:gd name="T7" fmla="*/ 1 h 163"/>
              <a:gd name="T8" fmla="*/ 11 w 11"/>
              <a:gd name="T9" fmla="*/ 161 h 163"/>
              <a:gd name="T10" fmla="*/ 8 w 11"/>
              <a:gd name="T11" fmla="*/ 161 h 163"/>
              <a:gd name="T12" fmla="*/ 8 w 11"/>
              <a:gd name="T13" fmla="*/ 163 h 163"/>
              <a:gd name="T14" fmla="*/ 0 w 11"/>
              <a:gd name="T15" fmla="*/ 163 h 163"/>
              <a:gd name="T16" fmla="*/ 0 w 11"/>
              <a:gd name="T17" fmla="*/ 0 h 1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63">
                <a:moveTo>
                  <a:pt x="0" y="0"/>
                </a:moveTo>
                <a:lnTo>
                  <a:pt x="7" y="0"/>
                </a:lnTo>
                <a:lnTo>
                  <a:pt x="7" y="1"/>
                </a:lnTo>
                <a:lnTo>
                  <a:pt x="11" y="1"/>
                </a:lnTo>
                <a:lnTo>
                  <a:pt x="11" y="161"/>
                </a:lnTo>
                <a:lnTo>
                  <a:pt x="8" y="161"/>
                </a:lnTo>
                <a:lnTo>
                  <a:pt x="8" y="16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DF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88" name="Freeform 403"/>
          <p:cNvSpPr>
            <a:spLocks/>
          </p:cNvSpPr>
          <p:nvPr/>
        </p:nvSpPr>
        <p:spPr bwMode="auto">
          <a:xfrm>
            <a:off x="3405094" y="4750780"/>
            <a:ext cx="21202" cy="275331"/>
          </a:xfrm>
          <a:custGeom>
            <a:avLst/>
            <a:gdLst>
              <a:gd name="T0" fmla="*/ 0 w 12"/>
              <a:gd name="T1" fmla="*/ 0 h 160"/>
              <a:gd name="T2" fmla="*/ 3 w 12"/>
              <a:gd name="T3" fmla="*/ 0 h 160"/>
              <a:gd name="T4" fmla="*/ 3 w 12"/>
              <a:gd name="T5" fmla="*/ 1 h 160"/>
              <a:gd name="T6" fmla="*/ 12 w 12"/>
              <a:gd name="T7" fmla="*/ 1 h 160"/>
              <a:gd name="T8" fmla="*/ 12 w 12"/>
              <a:gd name="T9" fmla="*/ 159 h 160"/>
              <a:gd name="T10" fmla="*/ 5 w 12"/>
              <a:gd name="T11" fmla="*/ 159 h 160"/>
              <a:gd name="T12" fmla="*/ 5 w 12"/>
              <a:gd name="T13" fmla="*/ 160 h 160"/>
              <a:gd name="T14" fmla="*/ 0 w 12"/>
              <a:gd name="T15" fmla="*/ 160 h 160"/>
              <a:gd name="T16" fmla="*/ 0 w 12"/>
              <a:gd name="T17" fmla="*/ 0 h 1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60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12" y="1"/>
                </a:lnTo>
                <a:lnTo>
                  <a:pt x="12" y="159"/>
                </a:lnTo>
                <a:lnTo>
                  <a:pt x="5" y="159"/>
                </a:lnTo>
                <a:lnTo>
                  <a:pt x="5" y="160"/>
                </a:lnTo>
                <a:lnTo>
                  <a:pt x="0" y="160"/>
                </a:lnTo>
                <a:lnTo>
                  <a:pt x="0" y="0"/>
                </a:lnTo>
                <a:close/>
              </a:path>
            </a:pathLst>
          </a:custGeom>
          <a:solidFill>
            <a:srgbClr val="FFE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89" name="Freeform 404"/>
          <p:cNvSpPr>
            <a:spLocks/>
          </p:cNvSpPr>
          <p:nvPr/>
        </p:nvSpPr>
        <p:spPr bwMode="auto">
          <a:xfrm>
            <a:off x="3420995" y="4752501"/>
            <a:ext cx="21202" cy="271890"/>
          </a:xfrm>
          <a:custGeom>
            <a:avLst/>
            <a:gdLst>
              <a:gd name="T0" fmla="*/ 0 w 12"/>
              <a:gd name="T1" fmla="*/ 0 h 158"/>
              <a:gd name="T2" fmla="*/ 4 w 12"/>
              <a:gd name="T3" fmla="*/ 0 h 158"/>
              <a:gd name="T4" fmla="*/ 4 w 12"/>
              <a:gd name="T5" fmla="*/ 1 h 158"/>
              <a:gd name="T6" fmla="*/ 10 w 12"/>
              <a:gd name="T7" fmla="*/ 1 h 158"/>
              <a:gd name="T8" fmla="*/ 10 w 12"/>
              <a:gd name="T9" fmla="*/ 2 h 158"/>
              <a:gd name="T10" fmla="*/ 12 w 12"/>
              <a:gd name="T11" fmla="*/ 2 h 158"/>
              <a:gd name="T12" fmla="*/ 12 w 12"/>
              <a:gd name="T13" fmla="*/ 156 h 158"/>
              <a:gd name="T14" fmla="*/ 10 w 12"/>
              <a:gd name="T15" fmla="*/ 156 h 158"/>
              <a:gd name="T16" fmla="*/ 10 w 12"/>
              <a:gd name="T17" fmla="*/ 157 h 158"/>
              <a:gd name="T18" fmla="*/ 4 w 12"/>
              <a:gd name="T19" fmla="*/ 157 h 158"/>
              <a:gd name="T20" fmla="*/ 4 w 12"/>
              <a:gd name="T21" fmla="*/ 158 h 158"/>
              <a:gd name="T22" fmla="*/ 0 w 12"/>
              <a:gd name="T23" fmla="*/ 158 h 158"/>
              <a:gd name="T24" fmla="*/ 0 w 12"/>
              <a:gd name="T25" fmla="*/ 0 h 1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58">
                <a:moveTo>
                  <a:pt x="0" y="0"/>
                </a:moveTo>
                <a:lnTo>
                  <a:pt x="4" y="0"/>
                </a:lnTo>
                <a:lnTo>
                  <a:pt x="4" y="1"/>
                </a:lnTo>
                <a:lnTo>
                  <a:pt x="10" y="1"/>
                </a:lnTo>
                <a:lnTo>
                  <a:pt x="10" y="2"/>
                </a:lnTo>
                <a:lnTo>
                  <a:pt x="12" y="2"/>
                </a:lnTo>
                <a:lnTo>
                  <a:pt x="12" y="156"/>
                </a:lnTo>
                <a:lnTo>
                  <a:pt x="10" y="156"/>
                </a:lnTo>
                <a:lnTo>
                  <a:pt x="10" y="157"/>
                </a:lnTo>
                <a:lnTo>
                  <a:pt x="4" y="157"/>
                </a:lnTo>
                <a:lnTo>
                  <a:pt x="4" y="158"/>
                </a:lnTo>
                <a:lnTo>
                  <a:pt x="0" y="158"/>
                </a:lnTo>
                <a:lnTo>
                  <a:pt x="0" y="0"/>
                </a:lnTo>
                <a:close/>
              </a:path>
            </a:pathLst>
          </a:custGeom>
          <a:solidFill>
            <a:srgbClr val="FFE4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90" name="Freeform 405"/>
          <p:cNvSpPr>
            <a:spLocks/>
          </p:cNvSpPr>
          <p:nvPr/>
        </p:nvSpPr>
        <p:spPr bwMode="auto">
          <a:xfrm>
            <a:off x="3438663" y="4755942"/>
            <a:ext cx="19435" cy="265007"/>
          </a:xfrm>
          <a:custGeom>
            <a:avLst/>
            <a:gdLst>
              <a:gd name="T0" fmla="*/ 0 w 11"/>
              <a:gd name="T1" fmla="*/ 0 h 154"/>
              <a:gd name="T2" fmla="*/ 4 w 11"/>
              <a:gd name="T3" fmla="*/ 0 h 154"/>
              <a:gd name="T4" fmla="*/ 4 w 11"/>
              <a:gd name="T5" fmla="*/ 1 h 154"/>
              <a:gd name="T6" fmla="*/ 8 w 11"/>
              <a:gd name="T7" fmla="*/ 1 h 154"/>
              <a:gd name="T8" fmla="*/ 8 w 11"/>
              <a:gd name="T9" fmla="*/ 3 h 154"/>
              <a:gd name="T10" fmla="*/ 11 w 11"/>
              <a:gd name="T11" fmla="*/ 3 h 154"/>
              <a:gd name="T12" fmla="*/ 11 w 11"/>
              <a:gd name="T13" fmla="*/ 152 h 154"/>
              <a:gd name="T14" fmla="*/ 8 w 11"/>
              <a:gd name="T15" fmla="*/ 152 h 154"/>
              <a:gd name="T16" fmla="*/ 8 w 11"/>
              <a:gd name="T17" fmla="*/ 153 h 154"/>
              <a:gd name="T18" fmla="*/ 5 w 11"/>
              <a:gd name="T19" fmla="*/ 153 h 154"/>
              <a:gd name="T20" fmla="*/ 5 w 11"/>
              <a:gd name="T21" fmla="*/ 154 h 154"/>
              <a:gd name="T22" fmla="*/ 0 w 11"/>
              <a:gd name="T23" fmla="*/ 154 h 154"/>
              <a:gd name="T24" fmla="*/ 0 w 11"/>
              <a:gd name="T25" fmla="*/ 0 h 1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" h="154">
                <a:moveTo>
                  <a:pt x="0" y="0"/>
                </a:moveTo>
                <a:lnTo>
                  <a:pt x="4" y="0"/>
                </a:lnTo>
                <a:lnTo>
                  <a:pt x="4" y="1"/>
                </a:lnTo>
                <a:lnTo>
                  <a:pt x="8" y="1"/>
                </a:lnTo>
                <a:lnTo>
                  <a:pt x="8" y="3"/>
                </a:lnTo>
                <a:lnTo>
                  <a:pt x="11" y="3"/>
                </a:lnTo>
                <a:lnTo>
                  <a:pt x="11" y="152"/>
                </a:lnTo>
                <a:lnTo>
                  <a:pt x="8" y="152"/>
                </a:lnTo>
                <a:lnTo>
                  <a:pt x="8" y="153"/>
                </a:lnTo>
                <a:lnTo>
                  <a:pt x="5" y="153"/>
                </a:lnTo>
                <a:lnTo>
                  <a:pt x="5" y="154"/>
                </a:lnTo>
                <a:lnTo>
                  <a:pt x="0" y="154"/>
                </a:lnTo>
                <a:lnTo>
                  <a:pt x="0" y="0"/>
                </a:lnTo>
                <a:close/>
              </a:path>
            </a:pathLst>
          </a:custGeom>
          <a:solidFill>
            <a:srgbClr val="FFE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91" name="Freeform 406"/>
          <p:cNvSpPr>
            <a:spLocks/>
          </p:cNvSpPr>
          <p:nvPr/>
        </p:nvSpPr>
        <p:spPr bwMode="auto">
          <a:xfrm>
            <a:off x="3454564" y="4761105"/>
            <a:ext cx="19435" cy="256402"/>
          </a:xfrm>
          <a:custGeom>
            <a:avLst/>
            <a:gdLst>
              <a:gd name="T0" fmla="*/ 0 w 11"/>
              <a:gd name="T1" fmla="*/ 0 h 149"/>
              <a:gd name="T2" fmla="*/ 3 w 11"/>
              <a:gd name="T3" fmla="*/ 0 h 149"/>
              <a:gd name="T4" fmla="*/ 3 w 11"/>
              <a:gd name="T5" fmla="*/ 1 h 149"/>
              <a:gd name="T6" fmla="*/ 9 w 11"/>
              <a:gd name="T7" fmla="*/ 1 h 149"/>
              <a:gd name="T8" fmla="*/ 9 w 11"/>
              <a:gd name="T9" fmla="*/ 2 h 149"/>
              <a:gd name="T10" fmla="*/ 11 w 11"/>
              <a:gd name="T11" fmla="*/ 2 h 149"/>
              <a:gd name="T12" fmla="*/ 11 w 11"/>
              <a:gd name="T13" fmla="*/ 146 h 149"/>
              <a:gd name="T14" fmla="*/ 9 w 11"/>
              <a:gd name="T15" fmla="*/ 147 h 149"/>
              <a:gd name="T16" fmla="*/ 4 w 11"/>
              <a:gd name="T17" fmla="*/ 147 h 149"/>
              <a:gd name="T18" fmla="*/ 4 w 11"/>
              <a:gd name="T19" fmla="*/ 149 h 149"/>
              <a:gd name="T20" fmla="*/ 0 w 11"/>
              <a:gd name="T21" fmla="*/ 149 h 149"/>
              <a:gd name="T22" fmla="*/ 0 w 11"/>
              <a:gd name="T23" fmla="*/ 0 h 14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" h="149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9" y="1"/>
                </a:lnTo>
                <a:lnTo>
                  <a:pt x="9" y="2"/>
                </a:lnTo>
                <a:lnTo>
                  <a:pt x="11" y="2"/>
                </a:lnTo>
                <a:lnTo>
                  <a:pt x="11" y="146"/>
                </a:lnTo>
                <a:lnTo>
                  <a:pt x="9" y="147"/>
                </a:lnTo>
                <a:lnTo>
                  <a:pt x="4" y="147"/>
                </a:lnTo>
                <a:lnTo>
                  <a:pt x="4" y="149"/>
                </a:lnTo>
                <a:lnTo>
                  <a:pt x="0" y="149"/>
                </a:lnTo>
                <a:lnTo>
                  <a:pt x="0" y="0"/>
                </a:lnTo>
                <a:close/>
              </a:path>
            </a:pathLst>
          </a:custGeom>
          <a:solidFill>
            <a:srgbClr val="FFE9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92" name="Freeform 407"/>
          <p:cNvSpPr>
            <a:spLocks/>
          </p:cNvSpPr>
          <p:nvPr/>
        </p:nvSpPr>
        <p:spPr bwMode="auto">
          <a:xfrm>
            <a:off x="3470466" y="4764546"/>
            <a:ext cx="21202" cy="249519"/>
          </a:xfrm>
          <a:custGeom>
            <a:avLst/>
            <a:gdLst>
              <a:gd name="T0" fmla="*/ 0 w 12"/>
              <a:gd name="T1" fmla="*/ 0 h 145"/>
              <a:gd name="T2" fmla="*/ 2 w 12"/>
              <a:gd name="T3" fmla="*/ 0 h 145"/>
              <a:gd name="T4" fmla="*/ 2 w 12"/>
              <a:gd name="T5" fmla="*/ 1 h 145"/>
              <a:gd name="T6" fmla="*/ 8 w 12"/>
              <a:gd name="T7" fmla="*/ 1 h 145"/>
              <a:gd name="T8" fmla="*/ 8 w 12"/>
              <a:gd name="T9" fmla="*/ 2 h 145"/>
              <a:gd name="T10" fmla="*/ 11 w 12"/>
              <a:gd name="T11" fmla="*/ 2 h 145"/>
              <a:gd name="T12" fmla="*/ 11 w 12"/>
              <a:gd name="T13" fmla="*/ 3 h 145"/>
              <a:gd name="T14" fmla="*/ 12 w 12"/>
              <a:gd name="T15" fmla="*/ 3 h 145"/>
              <a:gd name="T16" fmla="*/ 12 w 12"/>
              <a:gd name="T17" fmla="*/ 142 h 145"/>
              <a:gd name="T18" fmla="*/ 8 w 12"/>
              <a:gd name="T19" fmla="*/ 142 h 145"/>
              <a:gd name="T20" fmla="*/ 8 w 12"/>
              <a:gd name="T21" fmla="*/ 143 h 145"/>
              <a:gd name="T22" fmla="*/ 4 w 12"/>
              <a:gd name="T23" fmla="*/ 143 h 145"/>
              <a:gd name="T24" fmla="*/ 4 w 12"/>
              <a:gd name="T25" fmla="*/ 144 h 145"/>
              <a:gd name="T26" fmla="*/ 1 w 12"/>
              <a:gd name="T27" fmla="*/ 144 h 145"/>
              <a:gd name="T28" fmla="*/ 1 w 12"/>
              <a:gd name="T29" fmla="*/ 145 h 145"/>
              <a:gd name="T30" fmla="*/ 0 w 12"/>
              <a:gd name="T31" fmla="*/ 145 h 145"/>
              <a:gd name="T32" fmla="*/ 0 w 12"/>
              <a:gd name="T33" fmla="*/ 0 h 1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" h="145">
                <a:moveTo>
                  <a:pt x="0" y="0"/>
                </a:moveTo>
                <a:lnTo>
                  <a:pt x="2" y="0"/>
                </a:lnTo>
                <a:lnTo>
                  <a:pt x="2" y="1"/>
                </a:lnTo>
                <a:lnTo>
                  <a:pt x="8" y="1"/>
                </a:lnTo>
                <a:lnTo>
                  <a:pt x="8" y="2"/>
                </a:lnTo>
                <a:lnTo>
                  <a:pt x="11" y="2"/>
                </a:lnTo>
                <a:lnTo>
                  <a:pt x="11" y="3"/>
                </a:lnTo>
                <a:lnTo>
                  <a:pt x="12" y="3"/>
                </a:lnTo>
                <a:lnTo>
                  <a:pt x="12" y="142"/>
                </a:lnTo>
                <a:lnTo>
                  <a:pt x="8" y="142"/>
                </a:lnTo>
                <a:lnTo>
                  <a:pt x="8" y="143"/>
                </a:lnTo>
                <a:lnTo>
                  <a:pt x="4" y="143"/>
                </a:lnTo>
                <a:lnTo>
                  <a:pt x="4" y="144"/>
                </a:lnTo>
                <a:lnTo>
                  <a:pt x="1" y="144"/>
                </a:lnTo>
                <a:lnTo>
                  <a:pt x="1" y="145"/>
                </a:lnTo>
                <a:lnTo>
                  <a:pt x="0" y="145"/>
                </a:lnTo>
                <a:lnTo>
                  <a:pt x="0" y="0"/>
                </a:lnTo>
                <a:close/>
              </a:path>
            </a:pathLst>
          </a:custGeom>
          <a:solidFill>
            <a:srgbClr val="FFEB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93" name="Freeform 408"/>
          <p:cNvSpPr>
            <a:spLocks/>
          </p:cNvSpPr>
          <p:nvPr/>
        </p:nvSpPr>
        <p:spPr bwMode="auto">
          <a:xfrm>
            <a:off x="3486367" y="4767988"/>
            <a:ext cx="21202" cy="240915"/>
          </a:xfrm>
          <a:custGeom>
            <a:avLst/>
            <a:gdLst>
              <a:gd name="T0" fmla="*/ 0 w 12"/>
              <a:gd name="T1" fmla="*/ 0 h 140"/>
              <a:gd name="T2" fmla="*/ 2 w 12"/>
              <a:gd name="T3" fmla="*/ 0 h 140"/>
              <a:gd name="T4" fmla="*/ 2 w 12"/>
              <a:gd name="T5" fmla="*/ 1 h 140"/>
              <a:gd name="T6" fmla="*/ 6 w 12"/>
              <a:gd name="T7" fmla="*/ 1 h 140"/>
              <a:gd name="T8" fmla="*/ 6 w 12"/>
              <a:gd name="T9" fmla="*/ 3 h 140"/>
              <a:gd name="T10" fmla="*/ 9 w 12"/>
              <a:gd name="T11" fmla="*/ 3 h 140"/>
              <a:gd name="T12" fmla="*/ 9 w 12"/>
              <a:gd name="T13" fmla="*/ 4 h 140"/>
              <a:gd name="T14" fmla="*/ 12 w 12"/>
              <a:gd name="T15" fmla="*/ 4 h 140"/>
              <a:gd name="T16" fmla="*/ 12 w 12"/>
              <a:gd name="T17" fmla="*/ 136 h 140"/>
              <a:gd name="T18" fmla="*/ 10 w 12"/>
              <a:gd name="T19" fmla="*/ 136 h 140"/>
              <a:gd name="T20" fmla="*/ 10 w 12"/>
              <a:gd name="T21" fmla="*/ 138 h 140"/>
              <a:gd name="T22" fmla="*/ 7 w 12"/>
              <a:gd name="T23" fmla="*/ 138 h 140"/>
              <a:gd name="T24" fmla="*/ 7 w 12"/>
              <a:gd name="T25" fmla="*/ 139 h 140"/>
              <a:gd name="T26" fmla="*/ 3 w 12"/>
              <a:gd name="T27" fmla="*/ 139 h 140"/>
              <a:gd name="T28" fmla="*/ 3 w 12"/>
              <a:gd name="T29" fmla="*/ 140 h 140"/>
              <a:gd name="T30" fmla="*/ 0 w 12"/>
              <a:gd name="T31" fmla="*/ 140 h 140"/>
              <a:gd name="T32" fmla="*/ 0 w 12"/>
              <a:gd name="T33" fmla="*/ 0 h 1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" h="140">
                <a:moveTo>
                  <a:pt x="0" y="0"/>
                </a:moveTo>
                <a:lnTo>
                  <a:pt x="2" y="0"/>
                </a:lnTo>
                <a:lnTo>
                  <a:pt x="2" y="1"/>
                </a:lnTo>
                <a:lnTo>
                  <a:pt x="6" y="1"/>
                </a:lnTo>
                <a:lnTo>
                  <a:pt x="6" y="3"/>
                </a:lnTo>
                <a:lnTo>
                  <a:pt x="9" y="3"/>
                </a:lnTo>
                <a:lnTo>
                  <a:pt x="9" y="4"/>
                </a:lnTo>
                <a:lnTo>
                  <a:pt x="12" y="4"/>
                </a:lnTo>
                <a:lnTo>
                  <a:pt x="12" y="136"/>
                </a:lnTo>
                <a:lnTo>
                  <a:pt x="10" y="136"/>
                </a:lnTo>
                <a:lnTo>
                  <a:pt x="10" y="138"/>
                </a:lnTo>
                <a:lnTo>
                  <a:pt x="7" y="138"/>
                </a:lnTo>
                <a:lnTo>
                  <a:pt x="7" y="139"/>
                </a:lnTo>
                <a:lnTo>
                  <a:pt x="3" y="139"/>
                </a:lnTo>
                <a:lnTo>
                  <a:pt x="3" y="140"/>
                </a:lnTo>
                <a:lnTo>
                  <a:pt x="0" y="140"/>
                </a:lnTo>
                <a:lnTo>
                  <a:pt x="0" y="0"/>
                </a:lnTo>
                <a:close/>
              </a:path>
            </a:pathLst>
          </a:custGeom>
          <a:solidFill>
            <a:srgbClr val="FFED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94" name="Freeform 409"/>
          <p:cNvSpPr>
            <a:spLocks/>
          </p:cNvSpPr>
          <p:nvPr/>
        </p:nvSpPr>
        <p:spPr bwMode="auto">
          <a:xfrm>
            <a:off x="3504035" y="4774871"/>
            <a:ext cx="19435" cy="227148"/>
          </a:xfrm>
          <a:custGeom>
            <a:avLst/>
            <a:gdLst>
              <a:gd name="T0" fmla="*/ 0 w 11"/>
              <a:gd name="T1" fmla="*/ 0 h 132"/>
              <a:gd name="T2" fmla="*/ 3 w 11"/>
              <a:gd name="T3" fmla="*/ 0 h 132"/>
              <a:gd name="T4" fmla="*/ 3 w 11"/>
              <a:gd name="T5" fmla="*/ 1 h 132"/>
              <a:gd name="T6" fmla="*/ 6 w 11"/>
              <a:gd name="T7" fmla="*/ 1 h 132"/>
              <a:gd name="T8" fmla="*/ 6 w 11"/>
              <a:gd name="T9" fmla="*/ 2 h 132"/>
              <a:gd name="T10" fmla="*/ 8 w 11"/>
              <a:gd name="T11" fmla="*/ 2 h 132"/>
              <a:gd name="T12" fmla="*/ 8 w 11"/>
              <a:gd name="T13" fmla="*/ 3 h 132"/>
              <a:gd name="T14" fmla="*/ 10 w 11"/>
              <a:gd name="T15" fmla="*/ 3 h 132"/>
              <a:gd name="T16" fmla="*/ 10 w 11"/>
              <a:gd name="T17" fmla="*/ 4 h 132"/>
              <a:gd name="T18" fmla="*/ 11 w 11"/>
              <a:gd name="T19" fmla="*/ 4 h 132"/>
              <a:gd name="T20" fmla="*/ 11 w 11"/>
              <a:gd name="T21" fmla="*/ 129 h 132"/>
              <a:gd name="T22" fmla="*/ 9 w 11"/>
              <a:gd name="T23" fmla="*/ 129 h 132"/>
              <a:gd name="T24" fmla="*/ 9 w 11"/>
              <a:gd name="T25" fmla="*/ 130 h 132"/>
              <a:gd name="T26" fmla="*/ 7 w 11"/>
              <a:gd name="T27" fmla="*/ 130 h 132"/>
              <a:gd name="T28" fmla="*/ 7 w 11"/>
              <a:gd name="T29" fmla="*/ 131 h 132"/>
              <a:gd name="T30" fmla="*/ 4 w 11"/>
              <a:gd name="T31" fmla="*/ 131 h 132"/>
              <a:gd name="T32" fmla="*/ 4 w 11"/>
              <a:gd name="T33" fmla="*/ 132 h 132"/>
              <a:gd name="T34" fmla="*/ 0 w 11"/>
              <a:gd name="T35" fmla="*/ 132 h 132"/>
              <a:gd name="T36" fmla="*/ 0 w 11"/>
              <a:gd name="T37" fmla="*/ 0 h 13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" h="132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6" y="1"/>
                </a:lnTo>
                <a:lnTo>
                  <a:pt x="6" y="2"/>
                </a:lnTo>
                <a:lnTo>
                  <a:pt x="8" y="2"/>
                </a:lnTo>
                <a:lnTo>
                  <a:pt x="8" y="3"/>
                </a:lnTo>
                <a:lnTo>
                  <a:pt x="10" y="3"/>
                </a:lnTo>
                <a:lnTo>
                  <a:pt x="10" y="4"/>
                </a:lnTo>
                <a:lnTo>
                  <a:pt x="11" y="4"/>
                </a:lnTo>
                <a:lnTo>
                  <a:pt x="11" y="129"/>
                </a:lnTo>
                <a:lnTo>
                  <a:pt x="9" y="129"/>
                </a:lnTo>
                <a:lnTo>
                  <a:pt x="9" y="130"/>
                </a:lnTo>
                <a:lnTo>
                  <a:pt x="7" y="130"/>
                </a:lnTo>
                <a:lnTo>
                  <a:pt x="7" y="131"/>
                </a:lnTo>
                <a:lnTo>
                  <a:pt x="4" y="131"/>
                </a:lnTo>
                <a:lnTo>
                  <a:pt x="4" y="132"/>
                </a:lnTo>
                <a:lnTo>
                  <a:pt x="0" y="132"/>
                </a:lnTo>
                <a:lnTo>
                  <a:pt x="0" y="0"/>
                </a:lnTo>
                <a:close/>
              </a:path>
            </a:pathLst>
          </a:custGeom>
          <a:solidFill>
            <a:srgbClr val="FFF0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95" name="Freeform 410"/>
          <p:cNvSpPr>
            <a:spLocks/>
          </p:cNvSpPr>
          <p:nvPr/>
        </p:nvSpPr>
        <p:spPr bwMode="auto">
          <a:xfrm>
            <a:off x="3519937" y="4780034"/>
            <a:ext cx="21202" cy="216824"/>
          </a:xfrm>
          <a:custGeom>
            <a:avLst/>
            <a:gdLst>
              <a:gd name="T0" fmla="*/ 0 w 12"/>
              <a:gd name="T1" fmla="*/ 0 h 126"/>
              <a:gd name="T2" fmla="*/ 1 w 12"/>
              <a:gd name="T3" fmla="*/ 0 h 126"/>
              <a:gd name="T4" fmla="*/ 1 w 12"/>
              <a:gd name="T5" fmla="*/ 1 h 126"/>
              <a:gd name="T6" fmla="*/ 6 w 12"/>
              <a:gd name="T7" fmla="*/ 1 h 126"/>
              <a:gd name="T8" fmla="*/ 6 w 12"/>
              <a:gd name="T9" fmla="*/ 3 h 126"/>
              <a:gd name="T10" fmla="*/ 8 w 12"/>
              <a:gd name="T11" fmla="*/ 3 h 126"/>
              <a:gd name="T12" fmla="*/ 8 w 12"/>
              <a:gd name="T13" fmla="*/ 4 h 126"/>
              <a:gd name="T14" fmla="*/ 10 w 12"/>
              <a:gd name="T15" fmla="*/ 4 h 126"/>
              <a:gd name="T16" fmla="*/ 10 w 12"/>
              <a:gd name="T17" fmla="*/ 5 h 126"/>
              <a:gd name="T18" fmla="*/ 12 w 12"/>
              <a:gd name="T19" fmla="*/ 5 h 126"/>
              <a:gd name="T20" fmla="*/ 12 w 12"/>
              <a:gd name="T21" fmla="*/ 121 h 126"/>
              <a:gd name="T22" fmla="*/ 9 w 12"/>
              <a:gd name="T23" fmla="*/ 122 h 126"/>
              <a:gd name="T24" fmla="*/ 9 w 12"/>
              <a:gd name="T25" fmla="*/ 124 h 126"/>
              <a:gd name="T26" fmla="*/ 7 w 12"/>
              <a:gd name="T27" fmla="*/ 124 h 126"/>
              <a:gd name="T28" fmla="*/ 7 w 12"/>
              <a:gd name="T29" fmla="*/ 125 h 126"/>
              <a:gd name="T30" fmla="*/ 2 w 12"/>
              <a:gd name="T31" fmla="*/ 125 h 126"/>
              <a:gd name="T32" fmla="*/ 2 w 12"/>
              <a:gd name="T33" fmla="*/ 126 h 126"/>
              <a:gd name="T34" fmla="*/ 0 w 12"/>
              <a:gd name="T35" fmla="*/ 126 h 126"/>
              <a:gd name="T36" fmla="*/ 0 w 12"/>
              <a:gd name="T37" fmla="*/ 0 h 12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126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6" y="1"/>
                </a:lnTo>
                <a:lnTo>
                  <a:pt x="6" y="3"/>
                </a:lnTo>
                <a:lnTo>
                  <a:pt x="8" y="3"/>
                </a:lnTo>
                <a:lnTo>
                  <a:pt x="8" y="4"/>
                </a:lnTo>
                <a:lnTo>
                  <a:pt x="10" y="4"/>
                </a:lnTo>
                <a:lnTo>
                  <a:pt x="10" y="5"/>
                </a:lnTo>
                <a:lnTo>
                  <a:pt x="12" y="5"/>
                </a:lnTo>
                <a:lnTo>
                  <a:pt x="12" y="121"/>
                </a:lnTo>
                <a:lnTo>
                  <a:pt x="9" y="122"/>
                </a:lnTo>
                <a:lnTo>
                  <a:pt x="9" y="124"/>
                </a:lnTo>
                <a:lnTo>
                  <a:pt x="7" y="124"/>
                </a:lnTo>
                <a:lnTo>
                  <a:pt x="7" y="125"/>
                </a:lnTo>
                <a:lnTo>
                  <a:pt x="2" y="125"/>
                </a:lnTo>
                <a:lnTo>
                  <a:pt x="2" y="126"/>
                </a:lnTo>
                <a:lnTo>
                  <a:pt x="0" y="126"/>
                </a:lnTo>
                <a:lnTo>
                  <a:pt x="0" y="0"/>
                </a:lnTo>
                <a:close/>
              </a:path>
            </a:pathLst>
          </a:custGeom>
          <a:solidFill>
            <a:srgbClr val="FF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96" name="Freeform 411"/>
          <p:cNvSpPr>
            <a:spLocks/>
          </p:cNvSpPr>
          <p:nvPr/>
        </p:nvSpPr>
        <p:spPr bwMode="auto">
          <a:xfrm>
            <a:off x="3535838" y="4786917"/>
            <a:ext cx="21202" cy="203057"/>
          </a:xfrm>
          <a:custGeom>
            <a:avLst/>
            <a:gdLst>
              <a:gd name="T0" fmla="*/ 0 w 12"/>
              <a:gd name="T1" fmla="*/ 0 h 118"/>
              <a:gd name="T2" fmla="*/ 1 w 12"/>
              <a:gd name="T3" fmla="*/ 0 h 118"/>
              <a:gd name="T4" fmla="*/ 3 w 12"/>
              <a:gd name="T5" fmla="*/ 2 h 118"/>
              <a:gd name="T6" fmla="*/ 5 w 12"/>
              <a:gd name="T7" fmla="*/ 2 h 118"/>
              <a:gd name="T8" fmla="*/ 5 w 12"/>
              <a:gd name="T9" fmla="*/ 3 h 118"/>
              <a:gd name="T10" fmla="*/ 10 w 12"/>
              <a:gd name="T11" fmla="*/ 3 h 118"/>
              <a:gd name="T12" fmla="*/ 11 w 12"/>
              <a:gd name="T13" fmla="*/ 6 h 118"/>
              <a:gd name="T14" fmla="*/ 12 w 12"/>
              <a:gd name="T15" fmla="*/ 6 h 118"/>
              <a:gd name="T16" fmla="*/ 12 w 12"/>
              <a:gd name="T17" fmla="*/ 114 h 118"/>
              <a:gd name="T18" fmla="*/ 10 w 12"/>
              <a:gd name="T19" fmla="*/ 114 h 118"/>
              <a:gd name="T20" fmla="*/ 10 w 12"/>
              <a:gd name="T21" fmla="*/ 115 h 118"/>
              <a:gd name="T22" fmla="*/ 6 w 12"/>
              <a:gd name="T23" fmla="*/ 115 h 118"/>
              <a:gd name="T24" fmla="*/ 6 w 12"/>
              <a:gd name="T25" fmla="*/ 116 h 118"/>
              <a:gd name="T26" fmla="*/ 4 w 12"/>
              <a:gd name="T27" fmla="*/ 116 h 118"/>
              <a:gd name="T28" fmla="*/ 4 w 12"/>
              <a:gd name="T29" fmla="*/ 117 h 118"/>
              <a:gd name="T30" fmla="*/ 1 w 12"/>
              <a:gd name="T31" fmla="*/ 117 h 118"/>
              <a:gd name="T32" fmla="*/ 1 w 12"/>
              <a:gd name="T33" fmla="*/ 118 h 118"/>
              <a:gd name="T34" fmla="*/ 0 w 12"/>
              <a:gd name="T35" fmla="*/ 118 h 118"/>
              <a:gd name="T36" fmla="*/ 0 w 12"/>
              <a:gd name="T37" fmla="*/ 0 h 11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118">
                <a:moveTo>
                  <a:pt x="0" y="0"/>
                </a:moveTo>
                <a:lnTo>
                  <a:pt x="1" y="0"/>
                </a:lnTo>
                <a:lnTo>
                  <a:pt x="3" y="2"/>
                </a:lnTo>
                <a:lnTo>
                  <a:pt x="5" y="2"/>
                </a:lnTo>
                <a:lnTo>
                  <a:pt x="5" y="3"/>
                </a:lnTo>
                <a:lnTo>
                  <a:pt x="10" y="3"/>
                </a:lnTo>
                <a:lnTo>
                  <a:pt x="11" y="6"/>
                </a:lnTo>
                <a:lnTo>
                  <a:pt x="12" y="6"/>
                </a:lnTo>
                <a:lnTo>
                  <a:pt x="12" y="114"/>
                </a:lnTo>
                <a:lnTo>
                  <a:pt x="10" y="114"/>
                </a:lnTo>
                <a:lnTo>
                  <a:pt x="10" y="115"/>
                </a:lnTo>
                <a:lnTo>
                  <a:pt x="6" y="115"/>
                </a:lnTo>
                <a:lnTo>
                  <a:pt x="6" y="116"/>
                </a:lnTo>
                <a:lnTo>
                  <a:pt x="4" y="116"/>
                </a:lnTo>
                <a:lnTo>
                  <a:pt x="4" y="117"/>
                </a:lnTo>
                <a:lnTo>
                  <a:pt x="1" y="117"/>
                </a:lnTo>
                <a:lnTo>
                  <a:pt x="1" y="118"/>
                </a:lnTo>
                <a:lnTo>
                  <a:pt x="0" y="118"/>
                </a:lnTo>
                <a:lnTo>
                  <a:pt x="0" y="0"/>
                </a:lnTo>
                <a:close/>
              </a:path>
            </a:pathLst>
          </a:custGeom>
          <a:solidFill>
            <a:srgbClr val="FFF4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97" name="Freeform 412"/>
          <p:cNvSpPr>
            <a:spLocks/>
          </p:cNvSpPr>
          <p:nvPr/>
        </p:nvSpPr>
        <p:spPr bwMode="auto">
          <a:xfrm>
            <a:off x="3553506" y="4793800"/>
            <a:ext cx="19435" cy="189290"/>
          </a:xfrm>
          <a:custGeom>
            <a:avLst/>
            <a:gdLst>
              <a:gd name="T0" fmla="*/ 0 w 11"/>
              <a:gd name="T1" fmla="*/ 0 h 110"/>
              <a:gd name="T2" fmla="*/ 1 w 11"/>
              <a:gd name="T3" fmla="*/ 0 h 110"/>
              <a:gd name="T4" fmla="*/ 1 w 11"/>
              <a:gd name="T5" fmla="*/ 2 h 110"/>
              <a:gd name="T6" fmla="*/ 3 w 11"/>
              <a:gd name="T7" fmla="*/ 2 h 110"/>
              <a:gd name="T8" fmla="*/ 3 w 11"/>
              <a:gd name="T9" fmla="*/ 3 h 110"/>
              <a:gd name="T10" fmla="*/ 5 w 11"/>
              <a:gd name="T11" fmla="*/ 3 h 110"/>
              <a:gd name="T12" fmla="*/ 7 w 11"/>
              <a:gd name="T13" fmla="*/ 5 h 110"/>
              <a:gd name="T14" fmla="*/ 9 w 11"/>
              <a:gd name="T15" fmla="*/ 5 h 110"/>
              <a:gd name="T16" fmla="*/ 10 w 11"/>
              <a:gd name="T17" fmla="*/ 7 h 110"/>
              <a:gd name="T18" fmla="*/ 11 w 11"/>
              <a:gd name="T19" fmla="*/ 7 h 110"/>
              <a:gd name="T20" fmla="*/ 11 w 11"/>
              <a:gd name="T21" fmla="*/ 104 h 110"/>
              <a:gd name="T22" fmla="*/ 9 w 11"/>
              <a:gd name="T23" fmla="*/ 104 h 110"/>
              <a:gd name="T24" fmla="*/ 9 w 11"/>
              <a:gd name="T25" fmla="*/ 105 h 110"/>
              <a:gd name="T26" fmla="*/ 7 w 11"/>
              <a:gd name="T27" fmla="*/ 106 h 110"/>
              <a:gd name="T28" fmla="*/ 4 w 11"/>
              <a:gd name="T29" fmla="*/ 108 h 110"/>
              <a:gd name="T30" fmla="*/ 4 w 11"/>
              <a:gd name="T31" fmla="*/ 109 h 110"/>
              <a:gd name="T32" fmla="*/ 2 w 11"/>
              <a:gd name="T33" fmla="*/ 109 h 110"/>
              <a:gd name="T34" fmla="*/ 2 w 11"/>
              <a:gd name="T35" fmla="*/ 110 h 110"/>
              <a:gd name="T36" fmla="*/ 0 w 11"/>
              <a:gd name="T37" fmla="*/ 110 h 110"/>
              <a:gd name="T38" fmla="*/ 0 w 11"/>
              <a:gd name="T39" fmla="*/ 0 h 11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1" h="110">
                <a:moveTo>
                  <a:pt x="0" y="0"/>
                </a:moveTo>
                <a:lnTo>
                  <a:pt x="1" y="0"/>
                </a:lnTo>
                <a:lnTo>
                  <a:pt x="1" y="2"/>
                </a:lnTo>
                <a:lnTo>
                  <a:pt x="3" y="2"/>
                </a:lnTo>
                <a:lnTo>
                  <a:pt x="3" y="3"/>
                </a:lnTo>
                <a:lnTo>
                  <a:pt x="5" y="3"/>
                </a:lnTo>
                <a:lnTo>
                  <a:pt x="7" y="5"/>
                </a:lnTo>
                <a:lnTo>
                  <a:pt x="9" y="5"/>
                </a:lnTo>
                <a:lnTo>
                  <a:pt x="10" y="7"/>
                </a:lnTo>
                <a:lnTo>
                  <a:pt x="11" y="7"/>
                </a:lnTo>
                <a:lnTo>
                  <a:pt x="11" y="104"/>
                </a:lnTo>
                <a:lnTo>
                  <a:pt x="9" y="104"/>
                </a:lnTo>
                <a:lnTo>
                  <a:pt x="9" y="105"/>
                </a:lnTo>
                <a:lnTo>
                  <a:pt x="7" y="106"/>
                </a:lnTo>
                <a:lnTo>
                  <a:pt x="4" y="108"/>
                </a:lnTo>
                <a:lnTo>
                  <a:pt x="4" y="109"/>
                </a:lnTo>
                <a:lnTo>
                  <a:pt x="2" y="109"/>
                </a:lnTo>
                <a:lnTo>
                  <a:pt x="2" y="110"/>
                </a:lnTo>
                <a:lnTo>
                  <a:pt x="0" y="110"/>
                </a:lnTo>
                <a:lnTo>
                  <a:pt x="0" y="0"/>
                </a:lnTo>
                <a:close/>
              </a:path>
            </a:pathLst>
          </a:custGeom>
          <a:solidFill>
            <a:srgbClr val="FFF7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98" name="Freeform 413"/>
          <p:cNvSpPr>
            <a:spLocks/>
          </p:cNvSpPr>
          <p:nvPr/>
        </p:nvSpPr>
        <p:spPr bwMode="auto">
          <a:xfrm>
            <a:off x="3569408" y="4804125"/>
            <a:ext cx="21202" cy="168641"/>
          </a:xfrm>
          <a:custGeom>
            <a:avLst/>
            <a:gdLst>
              <a:gd name="T0" fmla="*/ 0 w 12"/>
              <a:gd name="T1" fmla="*/ 0 h 98"/>
              <a:gd name="T2" fmla="*/ 1 w 12"/>
              <a:gd name="T3" fmla="*/ 0 h 98"/>
              <a:gd name="T4" fmla="*/ 1 w 12"/>
              <a:gd name="T5" fmla="*/ 1 h 98"/>
              <a:gd name="T6" fmla="*/ 3 w 12"/>
              <a:gd name="T7" fmla="*/ 1 h 98"/>
              <a:gd name="T8" fmla="*/ 5 w 12"/>
              <a:gd name="T9" fmla="*/ 4 h 98"/>
              <a:gd name="T10" fmla="*/ 7 w 12"/>
              <a:gd name="T11" fmla="*/ 4 h 98"/>
              <a:gd name="T12" fmla="*/ 8 w 12"/>
              <a:gd name="T13" fmla="*/ 6 h 98"/>
              <a:gd name="T14" fmla="*/ 10 w 12"/>
              <a:gd name="T15" fmla="*/ 6 h 98"/>
              <a:gd name="T16" fmla="*/ 10 w 12"/>
              <a:gd name="T17" fmla="*/ 7 h 98"/>
              <a:gd name="T18" fmla="*/ 12 w 12"/>
              <a:gd name="T19" fmla="*/ 7 h 98"/>
              <a:gd name="T20" fmla="*/ 12 w 12"/>
              <a:gd name="T21" fmla="*/ 91 h 98"/>
              <a:gd name="T22" fmla="*/ 9 w 12"/>
              <a:gd name="T23" fmla="*/ 92 h 98"/>
              <a:gd name="T24" fmla="*/ 9 w 12"/>
              <a:gd name="T25" fmla="*/ 93 h 98"/>
              <a:gd name="T26" fmla="*/ 7 w 12"/>
              <a:gd name="T27" fmla="*/ 93 h 98"/>
              <a:gd name="T28" fmla="*/ 7 w 12"/>
              <a:gd name="T29" fmla="*/ 95 h 98"/>
              <a:gd name="T30" fmla="*/ 5 w 12"/>
              <a:gd name="T31" fmla="*/ 96 h 98"/>
              <a:gd name="T32" fmla="*/ 2 w 12"/>
              <a:gd name="T33" fmla="*/ 97 h 98"/>
              <a:gd name="T34" fmla="*/ 2 w 12"/>
              <a:gd name="T35" fmla="*/ 98 h 98"/>
              <a:gd name="T36" fmla="*/ 0 w 12"/>
              <a:gd name="T37" fmla="*/ 98 h 98"/>
              <a:gd name="T38" fmla="*/ 0 w 12"/>
              <a:gd name="T39" fmla="*/ 0 h 9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" h="98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3" y="1"/>
                </a:lnTo>
                <a:lnTo>
                  <a:pt x="5" y="4"/>
                </a:lnTo>
                <a:lnTo>
                  <a:pt x="7" y="4"/>
                </a:lnTo>
                <a:lnTo>
                  <a:pt x="8" y="6"/>
                </a:lnTo>
                <a:lnTo>
                  <a:pt x="10" y="6"/>
                </a:lnTo>
                <a:lnTo>
                  <a:pt x="10" y="7"/>
                </a:lnTo>
                <a:lnTo>
                  <a:pt x="12" y="7"/>
                </a:lnTo>
                <a:lnTo>
                  <a:pt x="12" y="91"/>
                </a:lnTo>
                <a:lnTo>
                  <a:pt x="9" y="92"/>
                </a:lnTo>
                <a:lnTo>
                  <a:pt x="9" y="93"/>
                </a:lnTo>
                <a:lnTo>
                  <a:pt x="7" y="93"/>
                </a:lnTo>
                <a:lnTo>
                  <a:pt x="7" y="95"/>
                </a:lnTo>
                <a:lnTo>
                  <a:pt x="5" y="96"/>
                </a:lnTo>
                <a:lnTo>
                  <a:pt x="2" y="97"/>
                </a:lnTo>
                <a:lnTo>
                  <a:pt x="2" y="98"/>
                </a:lnTo>
                <a:lnTo>
                  <a:pt x="0" y="98"/>
                </a:lnTo>
                <a:lnTo>
                  <a:pt x="0" y="0"/>
                </a:lnTo>
                <a:close/>
              </a:path>
            </a:pathLst>
          </a:custGeom>
          <a:solidFill>
            <a:srgbClr val="FFF9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99" name="Freeform 414"/>
          <p:cNvSpPr>
            <a:spLocks/>
          </p:cNvSpPr>
          <p:nvPr/>
        </p:nvSpPr>
        <p:spPr bwMode="auto">
          <a:xfrm>
            <a:off x="3585309" y="4814450"/>
            <a:ext cx="21202" cy="147991"/>
          </a:xfrm>
          <a:custGeom>
            <a:avLst/>
            <a:gdLst>
              <a:gd name="T0" fmla="*/ 0 w 12"/>
              <a:gd name="T1" fmla="*/ 0 h 86"/>
              <a:gd name="T2" fmla="*/ 1 w 12"/>
              <a:gd name="T3" fmla="*/ 0 h 86"/>
              <a:gd name="T4" fmla="*/ 3 w 12"/>
              <a:gd name="T5" fmla="*/ 2 h 86"/>
              <a:gd name="T6" fmla="*/ 4 w 12"/>
              <a:gd name="T7" fmla="*/ 2 h 86"/>
              <a:gd name="T8" fmla="*/ 5 w 12"/>
              <a:gd name="T9" fmla="*/ 5 h 86"/>
              <a:gd name="T10" fmla="*/ 7 w 12"/>
              <a:gd name="T11" fmla="*/ 5 h 86"/>
              <a:gd name="T12" fmla="*/ 8 w 12"/>
              <a:gd name="T13" fmla="*/ 7 h 86"/>
              <a:gd name="T14" fmla="*/ 10 w 12"/>
              <a:gd name="T15" fmla="*/ 7 h 86"/>
              <a:gd name="T16" fmla="*/ 11 w 12"/>
              <a:gd name="T17" fmla="*/ 9 h 86"/>
              <a:gd name="T18" fmla="*/ 12 w 12"/>
              <a:gd name="T19" fmla="*/ 9 h 86"/>
              <a:gd name="T20" fmla="*/ 12 w 12"/>
              <a:gd name="T21" fmla="*/ 77 h 86"/>
              <a:gd name="T22" fmla="*/ 10 w 12"/>
              <a:gd name="T23" fmla="*/ 78 h 86"/>
              <a:gd name="T24" fmla="*/ 10 w 12"/>
              <a:gd name="T25" fmla="*/ 79 h 86"/>
              <a:gd name="T26" fmla="*/ 7 w 12"/>
              <a:gd name="T27" fmla="*/ 80 h 86"/>
              <a:gd name="T28" fmla="*/ 7 w 12"/>
              <a:gd name="T29" fmla="*/ 82 h 86"/>
              <a:gd name="T30" fmla="*/ 5 w 12"/>
              <a:gd name="T31" fmla="*/ 83 h 86"/>
              <a:gd name="T32" fmla="*/ 3 w 12"/>
              <a:gd name="T33" fmla="*/ 84 h 86"/>
              <a:gd name="T34" fmla="*/ 3 w 12"/>
              <a:gd name="T35" fmla="*/ 85 h 86"/>
              <a:gd name="T36" fmla="*/ 0 w 12"/>
              <a:gd name="T37" fmla="*/ 86 h 86"/>
              <a:gd name="T38" fmla="*/ 0 w 12"/>
              <a:gd name="T39" fmla="*/ 0 h 8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" h="86">
                <a:moveTo>
                  <a:pt x="0" y="0"/>
                </a:moveTo>
                <a:lnTo>
                  <a:pt x="1" y="0"/>
                </a:lnTo>
                <a:lnTo>
                  <a:pt x="3" y="2"/>
                </a:lnTo>
                <a:lnTo>
                  <a:pt x="4" y="2"/>
                </a:lnTo>
                <a:lnTo>
                  <a:pt x="5" y="5"/>
                </a:lnTo>
                <a:lnTo>
                  <a:pt x="7" y="5"/>
                </a:lnTo>
                <a:lnTo>
                  <a:pt x="8" y="7"/>
                </a:lnTo>
                <a:lnTo>
                  <a:pt x="10" y="7"/>
                </a:lnTo>
                <a:lnTo>
                  <a:pt x="11" y="9"/>
                </a:lnTo>
                <a:lnTo>
                  <a:pt x="12" y="9"/>
                </a:lnTo>
                <a:lnTo>
                  <a:pt x="12" y="77"/>
                </a:lnTo>
                <a:lnTo>
                  <a:pt x="10" y="78"/>
                </a:lnTo>
                <a:lnTo>
                  <a:pt x="10" y="79"/>
                </a:lnTo>
                <a:lnTo>
                  <a:pt x="7" y="80"/>
                </a:lnTo>
                <a:lnTo>
                  <a:pt x="7" y="82"/>
                </a:lnTo>
                <a:lnTo>
                  <a:pt x="5" y="83"/>
                </a:lnTo>
                <a:lnTo>
                  <a:pt x="3" y="84"/>
                </a:lnTo>
                <a:lnTo>
                  <a:pt x="3" y="85"/>
                </a:lnTo>
                <a:lnTo>
                  <a:pt x="0" y="86"/>
                </a:lnTo>
                <a:lnTo>
                  <a:pt x="0" y="0"/>
                </a:lnTo>
                <a:close/>
              </a:path>
            </a:pathLst>
          </a:custGeom>
          <a:solidFill>
            <a:srgbClr val="FFFB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00" name="Freeform 415"/>
          <p:cNvSpPr>
            <a:spLocks/>
          </p:cNvSpPr>
          <p:nvPr/>
        </p:nvSpPr>
        <p:spPr bwMode="auto">
          <a:xfrm>
            <a:off x="3602977" y="4828217"/>
            <a:ext cx="17668" cy="120458"/>
          </a:xfrm>
          <a:custGeom>
            <a:avLst/>
            <a:gdLst>
              <a:gd name="T0" fmla="*/ 0 w 10"/>
              <a:gd name="T1" fmla="*/ 0 h 70"/>
              <a:gd name="T2" fmla="*/ 1 w 10"/>
              <a:gd name="T3" fmla="*/ 0 h 70"/>
              <a:gd name="T4" fmla="*/ 2 w 10"/>
              <a:gd name="T5" fmla="*/ 3 h 70"/>
              <a:gd name="T6" fmla="*/ 3 w 10"/>
              <a:gd name="T7" fmla="*/ 3 h 70"/>
              <a:gd name="T8" fmla="*/ 4 w 10"/>
              <a:gd name="T9" fmla="*/ 5 h 70"/>
              <a:gd name="T10" fmla="*/ 5 w 10"/>
              <a:gd name="T11" fmla="*/ 5 h 70"/>
              <a:gd name="T12" fmla="*/ 6 w 10"/>
              <a:gd name="T13" fmla="*/ 7 h 70"/>
              <a:gd name="T14" fmla="*/ 8 w 10"/>
              <a:gd name="T15" fmla="*/ 7 h 70"/>
              <a:gd name="T16" fmla="*/ 8 w 10"/>
              <a:gd name="T17" fmla="*/ 11 h 70"/>
              <a:gd name="T18" fmla="*/ 9 w 10"/>
              <a:gd name="T19" fmla="*/ 11 h 70"/>
              <a:gd name="T20" fmla="*/ 9 w 10"/>
              <a:gd name="T21" fmla="*/ 12 h 70"/>
              <a:gd name="T22" fmla="*/ 10 w 10"/>
              <a:gd name="T23" fmla="*/ 12 h 70"/>
              <a:gd name="T24" fmla="*/ 10 w 10"/>
              <a:gd name="T25" fmla="*/ 58 h 70"/>
              <a:gd name="T26" fmla="*/ 8 w 10"/>
              <a:gd name="T27" fmla="*/ 60 h 70"/>
              <a:gd name="T28" fmla="*/ 8 w 10"/>
              <a:gd name="T29" fmla="*/ 63 h 70"/>
              <a:gd name="T30" fmla="*/ 5 w 10"/>
              <a:gd name="T31" fmla="*/ 64 h 70"/>
              <a:gd name="T32" fmla="*/ 5 w 10"/>
              <a:gd name="T33" fmla="*/ 65 h 70"/>
              <a:gd name="T34" fmla="*/ 3 w 10"/>
              <a:gd name="T35" fmla="*/ 67 h 70"/>
              <a:gd name="T36" fmla="*/ 3 w 10"/>
              <a:gd name="T37" fmla="*/ 68 h 70"/>
              <a:gd name="T38" fmla="*/ 1 w 10"/>
              <a:gd name="T39" fmla="*/ 69 h 70"/>
              <a:gd name="T40" fmla="*/ 1 w 10"/>
              <a:gd name="T41" fmla="*/ 70 h 70"/>
              <a:gd name="T42" fmla="*/ 0 w 10"/>
              <a:gd name="T43" fmla="*/ 70 h 70"/>
              <a:gd name="T44" fmla="*/ 0 w 10"/>
              <a:gd name="T45" fmla="*/ 0 h 7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" h="70">
                <a:moveTo>
                  <a:pt x="0" y="0"/>
                </a:moveTo>
                <a:lnTo>
                  <a:pt x="1" y="0"/>
                </a:lnTo>
                <a:lnTo>
                  <a:pt x="2" y="3"/>
                </a:lnTo>
                <a:lnTo>
                  <a:pt x="3" y="3"/>
                </a:lnTo>
                <a:lnTo>
                  <a:pt x="4" y="5"/>
                </a:lnTo>
                <a:lnTo>
                  <a:pt x="5" y="5"/>
                </a:lnTo>
                <a:lnTo>
                  <a:pt x="6" y="7"/>
                </a:lnTo>
                <a:lnTo>
                  <a:pt x="8" y="7"/>
                </a:lnTo>
                <a:lnTo>
                  <a:pt x="8" y="11"/>
                </a:lnTo>
                <a:lnTo>
                  <a:pt x="9" y="11"/>
                </a:lnTo>
                <a:lnTo>
                  <a:pt x="9" y="12"/>
                </a:lnTo>
                <a:lnTo>
                  <a:pt x="10" y="12"/>
                </a:lnTo>
                <a:lnTo>
                  <a:pt x="10" y="58"/>
                </a:lnTo>
                <a:lnTo>
                  <a:pt x="8" y="60"/>
                </a:lnTo>
                <a:lnTo>
                  <a:pt x="8" y="63"/>
                </a:lnTo>
                <a:lnTo>
                  <a:pt x="5" y="64"/>
                </a:lnTo>
                <a:lnTo>
                  <a:pt x="5" y="65"/>
                </a:lnTo>
                <a:lnTo>
                  <a:pt x="3" y="67"/>
                </a:lnTo>
                <a:lnTo>
                  <a:pt x="3" y="68"/>
                </a:lnTo>
                <a:lnTo>
                  <a:pt x="1" y="69"/>
                </a:lnTo>
                <a:lnTo>
                  <a:pt x="1" y="70"/>
                </a:lnTo>
                <a:lnTo>
                  <a:pt x="0" y="70"/>
                </a:lnTo>
                <a:lnTo>
                  <a:pt x="0" y="0"/>
                </a:lnTo>
                <a:close/>
              </a:path>
            </a:pathLst>
          </a:custGeom>
          <a:solidFill>
            <a:srgbClr val="FFFE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01" name="Freeform 416"/>
          <p:cNvSpPr>
            <a:spLocks/>
          </p:cNvSpPr>
          <p:nvPr/>
        </p:nvSpPr>
        <p:spPr bwMode="auto">
          <a:xfrm>
            <a:off x="3617112" y="4847146"/>
            <a:ext cx="15901" cy="84320"/>
          </a:xfrm>
          <a:custGeom>
            <a:avLst/>
            <a:gdLst>
              <a:gd name="T0" fmla="*/ 0 w 9"/>
              <a:gd name="T1" fmla="*/ 0 h 49"/>
              <a:gd name="T2" fmla="*/ 1 w 9"/>
              <a:gd name="T3" fmla="*/ 0 h 49"/>
              <a:gd name="T4" fmla="*/ 2 w 9"/>
              <a:gd name="T5" fmla="*/ 2 h 49"/>
              <a:gd name="T6" fmla="*/ 3 w 9"/>
              <a:gd name="T7" fmla="*/ 2 h 49"/>
              <a:gd name="T8" fmla="*/ 3 w 9"/>
              <a:gd name="T9" fmla="*/ 6 h 49"/>
              <a:gd name="T10" fmla="*/ 4 w 9"/>
              <a:gd name="T11" fmla="*/ 6 h 49"/>
              <a:gd name="T12" fmla="*/ 5 w 9"/>
              <a:gd name="T13" fmla="*/ 8 h 49"/>
              <a:gd name="T14" fmla="*/ 5 w 9"/>
              <a:gd name="T15" fmla="*/ 10 h 49"/>
              <a:gd name="T16" fmla="*/ 7 w 9"/>
              <a:gd name="T17" fmla="*/ 10 h 49"/>
              <a:gd name="T18" fmla="*/ 7 w 9"/>
              <a:gd name="T19" fmla="*/ 12 h 49"/>
              <a:gd name="T20" fmla="*/ 8 w 9"/>
              <a:gd name="T21" fmla="*/ 12 h 49"/>
              <a:gd name="T22" fmla="*/ 8 w 9"/>
              <a:gd name="T23" fmla="*/ 17 h 49"/>
              <a:gd name="T24" fmla="*/ 9 w 9"/>
              <a:gd name="T25" fmla="*/ 17 h 49"/>
              <a:gd name="T26" fmla="*/ 9 w 9"/>
              <a:gd name="T27" fmla="*/ 31 h 49"/>
              <a:gd name="T28" fmla="*/ 8 w 9"/>
              <a:gd name="T29" fmla="*/ 31 h 49"/>
              <a:gd name="T30" fmla="*/ 8 w 9"/>
              <a:gd name="T31" fmla="*/ 36 h 49"/>
              <a:gd name="T32" fmla="*/ 7 w 9"/>
              <a:gd name="T33" fmla="*/ 36 h 49"/>
              <a:gd name="T34" fmla="*/ 7 w 9"/>
              <a:gd name="T35" fmla="*/ 39 h 49"/>
              <a:gd name="T36" fmla="*/ 5 w 9"/>
              <a:gd name="T37" fmla="*/ 39 h 49"/>
              <a:gd name="T38" fmla="*/ 5 w 9"/>
              <a:gd name="T39" fmla="*/ 42 h 49"/>
              <a:gd name="T40" fmla="*/ 4 w 9"/>
              <a:gd name="T41" fmla="*/ 42 h 49"/>
              <a:gd name="T42" fmla="*/ 4 w 9"/>
              <a:gd name="T43" fmla="*/ 44 h 49"/>
              <a:gd name="T44" fmla="*/ 3 w 9"/>
              <a:gd name="T45" fmla="*/ 44 h 49"/>
              <a:gd name="T46" fmla="*/ 3 w 9"/>
              <a:gd name="T47" fmla="*/ 46 h 49"/>
              <a:gd name="T48" fmla="*/ 1 w 9"/>
              <a:gd name="T49" fmla="*/ 47 h 49"/>
              <a:gd name="T50" fmla="*/ 1 w 9"/>
              <a:gd name="T51" fmla="*/ 49 h 49"/>
              <a:gd name="T52" fmla="*/ 0 w 9"/>
              <a:gd name="T53" fmla="*/ 49 h 49"/>
              <a:gd name="T54" fmla="*/ 0 w 9"/>
              <a:gd name="T55" fmla="*/ 0 h 4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" h="49">
                <a:moveTo>
                  <a:pt x="0" y="0"/>
                </a:moveTo>
                <a:lnTo>
                  <a:pt x="1" y="0"/>
                </a:lnTo>
                <a:lnTo>
                  <a:pt x="2" y="2"/>
                </a:lnTo>
                <a:lnTo>
                  <a:pt x="3" y="2"/>
                </a:lnTo>
                <a:lnTo>
                  <a:pt x="3" y="6"/>
                </a:lnTo>
                <a:lnTo>
                  <a:pt x="4" y="6"/>
                </a:lnTo>
                <a:lnTo>
                  <a:pt x="5" y="8"/>
                </a:lnTo>
                <a:lnTo>
                  <a:pt x="5" y="10"/>
                </a:lnTo>
                <a:lnTo>
                  <a:pt x="7" y="10"/>
                </a:lnTo>
                <a:lnTo>
                  <a:pt x="7" y="12"/>
                </a:lnTo>
                <a:lnTo>
                  <a:pt x="8" y="12"/>
                </a:lnTo>
                <a:lnTo>
                  <a:pt x="8" y="17"/>
                </a:lnTo>
                <a:lnTo>
                  <a:pt x="9" y="17"/>
                </a:lnTo>
                <a:lnTo>
                  <a:pt x="9" y="31"/>
                </a:lnTo>
                <a:lnTo>
                  <a:pt x="8" y="31"/>
                </a:lnTo>
                <a:lnTo>
                  <a:pt x="8" y="36"/>
                </a:lnTo>
                <a:lnTo>
                  <a:pt x="7" y="36"/>
                </a:lnTo>
                <a:lnTo>
                  <a:pt x="7" y="39"/>
                </a:lnTo>
                <a:lnTo>
                  <a:pt x="5" y="39"/>
                </a:lnTo>
                <a:lnTo>
                  <a:pt x="5" y="42"/>
                </a:lnTo>
                <a:lnTo>
                  <a:pt x="4" y="42"/>
                </a:lnTo>
                <a:lnTo>
                  <a:pt x="4" y="44"/>
                </a:lnTo>
                <a:lnTo>
                  <a:pt x="3" y="44"/>
                </a:lnTo>
                <a:lnTo>
                  <a:pt x="3" y="46"/>
                </a:lnTo>
                <a:lnTo>
                  <a:pt x="1" y="47"/>
                </a:lnTo>
                <a:lnTo>
                  <a:pt x="1" y="49"/>
                </a:lnTo>
                <a:lnTo>
                  <a:pt x="0" y="4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02" name="Freeform 417"/>
          <p:cNvSpPr>
            <a:spLocks/>
          </p:cNvSpPr>
          <p:nvPr/>
        </p:nvSpPr>
        <p:spPr bwMode="auto">
          <a:xfrm>
            <a:off x="2917452" y="4730130"/>
            <a:ext cx="724395" cy="314910"/>
          </a:xfrm>
          <a:custGeom>
            <a:avLst/>
            <a:gdLst>
              <a:gd name="T0" fmla="*/ 3 w 410"/>
              <a:gd name="T1" fmla="*/ 106 h 183"/>
              <a:gd name="T2" fmla="*/ 18 w 410"/>
              <a:gd name="T3" fmla="*/ 128 h 183"/>
              <a:gd name="T4" fmla="*/ 36 w 410"/>
              <a:gd name="T5" fmla="*/ 143 h 183"/>
              <a:gd name="T6" fmla="*/ 69 w 410"/>
              <a:gd name="T7" fmla="*/ 160 h 183"/>
              <a:gd name="T8" fmla="*/ 108 w 410"/>
              <a:gd name="T9" fmla="*/ 171 h 183"/>
              <a:gd name="T10" fmla="*/ 145 w 410"/>
              <a:gd name="T11" fmla="*/ 178 h 183"/>
              <a:gd name="T12" fmla="*/ 204 w 410"/>
              <a:gd name="T13" fmla="*/ 183 h 183"/>
              <a:gd name="T14" fmla="*/ 245 w 410"/>
              <a:gd name="T15" fmla="*/ 181 h 183"/>
              <a:gd name="T16" fmla="*/ 283 w 410"/>
              <a:gd name="T17" fmla="*/ 176 h 183"/>
              <a:gd name="T18" fmla="*/ 325 w 410"/>
              <a:gd name="T19" fmla="*/ 165 h 183"/>
              <a:gd name="T20" fmla="*/ 354 w 410"/>
              <a:gd name="T21" fmla="*/ 154 h 183"/>
              <a:gd name="T22" fmla="*/ 377 w 410"/>
              <a:gd name="T23" fmla="*/ 141 h 183"/>
              <a:gd name="T24" fmla="*/ 399 w 410"/>
              <a:gd name="T25" fmla="*/ 120 h 183"/>
              <a:gd name="T26" fmla="*/ 407 w 410"/>
              <a:gd name="T27" fmla="*/ 101 h 183"/>
              <a:gd name="T28" fmla="*/ 408 w 410"/>
              <a:gd name="T29" fmla="*/ 86 h 183"/>
              <a:gd name="T30" fmla="*/ 401 w 410"/>
              <a:gd name="T31" fmla="*/ 68 h 183"/>
              <a:gd name="T32" fmla="*/ 388 w 410"/>
              <a:gd name="T33" fmla="*/ 50 h 183"/>
              <a:gd name="T34" fmla="*/ 367 w 410"/>
              <a:gd name="T35" fmla="*/ 35 h 183"/>
              <a:gd name="T36" fmla="*/ 340 w 410"/>
              <a:gd name="T37" fmla="*/ 22 h 183"/>
              <a:gd name="T38" fmla="*/ 300 w 410"/>
              <a:gd name="T39" fmla="*/ 9 h 183"/>
              <a:gd name="T40" fmla="*/ 264 w 410"/>
              <a:gd name="T41" fmla="*/ 4 h 183"/>
              <a:gd name="T42" fmla="*/ 164 w 410"/>
              <a:gd name="T43" fmla="*/ 1 h 183"/>
              <a:gd name="T44" fmla="*/ 126 w 410"/>
              <a:gd name="T45" fmla="*/ 6 h 183"/>
              <a:gd name="T46" fmla="*/ 84 w 410"/>
              <a:gd name="T47" fmla="*/ 16 h 183"/>
              <a:gd name="T48" fmla="*/ 55 w 410"/>
              <a:gd name="T49" fmla="*/ 28 h 183"/>
              <a:gd name="T50" fmla="*/ 31 w 410"/>
              <a:gd name="T51" fmla="*/ 42 h 183"/>
              <a:gd name="T52" fmla="*/ 5 w 410"/>
              <a:gd name="T53" fmla="*/ 72 h 183"/>
              <a:gd name="T54" fmla="*/ 0 w 410"/>
              <a:gd name="T55" fmla="*/ 91 h 183"/>
              <a:gd name="T56" fmla="*/ 12 w 410"/>
              <a:gd name="T57" fmla="*/ 84 h 183"/>
              <a:gd name="T58" fmla="*/ 22 w 410"/>
              <a:gd name="T59" fmla="*/ 65 h 183"/>
              <a:gd name="T60" fmla="*/ 43 w 410"/>
              <a:gd name="T61" fmla="*/ 48 h 183"/>
              <a:gd name="T62" fmla="*/ 67 w 410"/>
              <a:gd name="T63" fmla="*/ 36 h 183"/>
              <a:gd name="T64" fmla="*/ 96 w 410"/>
              <a:gd name="T65" fmla="*/ 26 h 183"/>
              <a:gd name="T66" fmla="*/ 138 w 410"/>
              <a:gd name="T67" fmla="*/ 16 h 183"/>
              <a:gd name="T68" fmla="*/ 175 w 410"/>
              <a:gd name="T69" fmla="*/ 12 h 183"/>
              <a:gd name="T70" fmla="*/ 271 w 410"/>
              <a:gd name="T71" fmla="*/ 16 h 183"/>
              <a:gd name="T72" fmla="*/ 306 w 410"/>
              <a:gd name="T73" fmla="*/ 23 h 183"/>
              <a:gd name="T74" fmla="*/ 342 w 410"/>
              <a:gd name="T75" fmla="*/ 36 h 183"/>
              <a:gd name="T76" fmla="*/ 365 w 410"/>
              <a:gd name="T77" fmla="*/ 48 h 183"/>
              <a:gd name="T78" fmla="*/ 384 w 410"/>
              <a:gd name="T79" fmla="*/ 62 h 183"/>
              <a:gd name="T80" fmla="*/ 394 w 410"/>
              <a:gd name="T81" fmla="*/ 77 h 183"/>
              <a:gd name="T82" fmla="*/ 398 w 410"/>
              <a:gd name="T83" fmla="*/ 92 h 183"/>
              <a:gd name="T84" fmla="*/ 396 w 410"/>
              <a:gd name="T85" fmla="*/ 103 h 183"/>
              <a:gd name="T86" fmla="*/ 386 w 410"/>
              <a:gd name="T87" fmla="*/ 117 h 183"/>
              <a:gd name="T88" fmla="*/ 371 w 410"/>
              <a:gd name="T89" fmla="*/ 131 h 183"/>
              <a:gd name="T90" fmla="*/ 349 w 410"/>
              <a:gd name="T91" fmla="*/ 143 h 183"/>
              <a:gd name="T92" fmla="*/ 321 w 410"/>
              <a:gd name="T93" fmla="*/ 154 h 183"/>
              <a:gd name="T94" fmla="*/ 281 w 410"/>
              <a:gd name="T95" fmla="*/ 164 h 183"/>
              <a:gd name="T96" fmla="*/ 243 w 410"/>
              <a:gd name="T97" fmla="*/ 169 h 183"/>
              <a:gd name="T98" fmla="*/ 205 w 410"/>
              <a:gd name="T99" fmla="*/ 171 h 183"/>
              <a:gd name="T100" fmla="*/ 147 w 410"/>
              <a:gd name="T101" fmla="*/ 167 h 183"/>
              <a:gd name="T102" fmla="*/ 111 w 410"/>
              <a:gd name="T103" fmla="*/ 161 h 183"/>
              <a:gd name="T104" fmla="*/ 74 w 410"/>
              <a:gd name="T105" fmla="*/ 149 h 183"/>
              <a:gd name="T106" fmla="*/ 43 w 410"/>
              <a:gd name="T107" fmla="*/ 134 h 183"/>
              <a:gd name="T108" fmla="*/ 22 w 410"/>
              <a:gd name="T109" fmla="*/ 117 h 183"/>
              <a:gd name="T110" fmla="*/ 12 w 410"/>
              <a:gd name="T111" fmla="*/ 99 h 18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10" h="183">
                <a:moveTo>
                  <a:pt x="0" y="92"/>
                </a:moveTo>
                <a:lnTo>
                  <a:pt x="0" y="97"/>
                </a:lnTo>
                <a:lnTo>
                  <a:pt x="2" y="101"/>
                </a:lnTo>
                <a:lnTo>
                  <a:pt x="3" y="106"/>
                </a:lnTo>
                <a:lnTo>
                  <a:pt x="5" y="111"/>
                </a:lnTo>
                <a:lnTo>
                  <a:pt x="7" y="115"/>
                </a:lnTo>
                <a:lnTo>
                  <a:pt x="13" y="125"/>
                </a:lnTo>
                <a:lnTo>
                  <a:pt x="18" y="128"/>
                </a:lnTo>
                <a:lnTo>
                  <a:pt x="21" y="133"/>
                </a:lnTo>
                <a:lnTo>
                  <a:pt x="26" y="136"/>
                </a:lnTo>
                <a:lnTo>
                  <a:pt x="31" y="140"/>
                </a:lnTo>
                <a:lnTo>
                  <a:pt x="36" y="143"/>
                </a:lnTo>
                <a:lnTo>
                  <a:pt x="42" y="147"/>
                </a:lnTo>
                <a:lnTo>
                  <a:pt x="55" y="154"/>
                </a:lnTo>
                <a:lnTo>
                  <a:pt x="62" y="157"/>
                </a:lnTo>
                <a:lnTo>
                  <a:pt x="69" y="160"/>
                </a:lnTo>
                <a:lnTo>
                  <a:pt x="76" y="163"/>
                </a:lnTo>
                <a:lnTo>
                  <a:pt x="84" y="165"/>
                </a:lnTo>
                <a:lnTo>
                  <a:pt x="92" y="168"/>
                </a:lnTo>
                <a:lnTo>
                  <a:pt x="108" y="171"/>
                </a:lnTo>
                <a:lnTo>
                  <a:pt x="118" y="174"/>
                </a:lnTo>
                <a:lnTo>
                  <a:pt x="126" y="176"/>
                </a:lnTo>
                <a:lnTo>
                  <a:pt x="135" y="177"/>
                </a:lnTo>
                <a:lnTo>
                  <a:pt x="145" y="178"/>
                </a:lnTo>
                <a:lnTo>
                  <a:pt x="154" y="179"/>
                </a:lnTo>
                <a:lnTo>
                  <a:pt x="164" y="181"/>
                </a:lnTo>
                <a:lnTo>
                  <a:pt x="184" y="182"/>
                </a:lnTo>
                <a:lnTo>
                  <a:pt x="204" y="183"/>
                </a:lnTo>
                <a:lnTo>
                  <a:pt x="205" y="183"/>
                </a:lnTo>
                <a:lnTo>
                  <a:pt x="215" y="182"/>
                </a:lnTo>
                <a:lnTo>
                  <a:pt x="235" y="182"/>
                </a:lnTo>
                <a:lnTo>
                  <a:pt x="245" y="181"/>
                </a:lnTo>
                <a:lnTo>
                  <a:pt x="255" y="179"/>
                </a:lnTo>
                <a:lnTo>
                  <a:pt x="264" y="178"/>
                </a:lnTo>
                <a:lnTo>
                  <a:pt x="274" y="177"/>
                </a:lnTo>
                <a:lnTo>
                  <a:pt x="283" y="176"/>
                </a:lnTo>
                <a:lnTo>
                  <a:pt x="292" y="174"/>
                </a:lnTo>
                <a:lnTo>
                  <a:pt x="308" y="170"/>
                </a:lnTo>
                <a:lnTo>
                  <a:pt x="317" y="168"/>
                </a:lnTo>
                <a:lnTo>
                  <a:pt x="325" y="165"/>
                </a:lnTo>
                <a:lnTo>
                  <a:pt x="333" y="163"/>
                </a:lnTo>
                <a:lnTo>
                  <a:pt x="340" y="160"/>
                </a:lnTo>
                <a:lnTo>
                  <a:pt x="347" y="157"/>
                </a:lnTo>
                <a:lnTo>
                  <a:pt x="354" y="154"/>
                </a:lnTo>
                <a:lnTo>
                  <a:pt x="361" y="150"/>
                </a:lnTo>
                <a:lnTo>
                  <a:pt x="367" y="147"/>
                </a:lnTo>
                <a:lnTo>
                  <a:pt x="372" y="143"/>
                </a:lnTo>
                <a:lnTo>
                  <a:pt x="377" y="141"/>
                </a:lnTo>
                <a:lnTo>
                  <a:pt x="383" y="136"/>
                </a:lnTo>
                <a:lnTo>
                  <a:pt x="388" y="133"/>
                </a:lnTo>
                <a:lnTo>
                  <a:pt x="396" y="125"/>
                </a:lnTo>
                <a:lnTo>
                  <a:pt x="399" y="120"/>
                </a:lnTo>
                <a:lnTo>
                  <a:pt x="401" y="115"/>
                </a:lnTo>
                <a:lnTo>
                  <a:pt x="405" y="111"/>
                </a:lnTo>
                <a:lnTo>
                  <a:pt x="406" y="106"/>
                </a:lnTo>
                <a:lnTo>
                  <a:pt x="407" y="101"/>
                </a:lnTo>
                <a:lnTo>
                  <a:pt x="408" y="97"/>
                </a:lnTo>
                <a:lnTo>
                  <a:pt x="410" y="92"/>
                </a:lnTo>
                <a:lnTo>
                  <a:pt x="410" y="91"/>
                </a:lnTo>
                <a:lnTo>
                  <a:pt x="408" y="86"/>
                </a:lnTo>
                <a:lnTo>
                  <a:pt x="407" y="82"/>
                </a:lnTo>
                <a:lnTo>
                  <a:pt x="406" y="77"/>
                </a:lnTo>
                <a:lnTo>
                  <a:pt x="405" y="71"/>
                </a:lnTo>
                <a:lnTo>
                  <a:pt x="401" y="68"/>
                </a:lnTo>
                <a:lnTo>
                  <a:pt x="399" y="63"/>
                </a:lnTo>
                <a:lnTo>
                  <a:pt x="396" y="58"/>
                </a:lnTo>
                <a:lnTo>
                  <a:pt x="392" y="54"/>
                </a:lnTo>
                <a:lnTo>
                  <a:pt x="388" y="50"/>
                </a:lnTo>
                <a:lnTo>
                  <a:pt x="383" y="46"/>
                </a:lnTo>
                <a:lnTo>
                  <a:pt x="377" y="42"/>
                </a:lnTo>
                <a:lnTo>
                  <a:pt x="372" y="39"/>
                </a:lnTo>
                <a:lnTo>
                  <a:pt x="367" y="35"/>
                </a:lnTo>
                <a:lnTo>
                  <a:pt x="361" y="32"/>
                </a:lnTo>
                <a:lnTo>
                  <a:pt x="354" y="28"/>
                </a:lnTo>
                <a:lnTo>
                  <a:pt x="347" y="26"/>
                </a:lnTo>
                <a:lnTo>
                  <a:pt x="340" y="22"/>
                </a:lnTo>
                <a:lnTo>
                  <a:pt x="333" y="20"/>
                </a:lnTo>
                <a:lnTo>
                  <a:pt x="325" y="16"/>
                </a:lnTo>
                <a:lnTo>
                  <a:pt x="308" y="12"/>
                </a:lnTo>
                <a:lnTo>
                  <a:pt x="300" y="9"/>
                </a:lnTo>
                <a:lnTo>
                  <a:pt x="292" y="8"/>
                </a:lnTo>
                <a:lnTo>
                  <a:pt x="283" y="6"/>
                </a:lnTo>
                <a:lnTo>
                  <a:pt x="274" y="5"/>
                </a:lnTo>
                <a:lnTo>
                  <a:pt x="264" y="4"/>
                </a:lnTo>
                <a:lnTo>
                  <a:pt x="255" y="3"/>
                </a:lnTo>
                <a:lnTo>
                  <a:pt x="235" y="0"/>
                </a:lnTo>
                <a:lnTo>
                  <a:pt x="174" y="0"/>
                </a:lnTo>
                <a:lnTo>
                  <a:pt x="164" y="1"/>
                </a:lnTo>
                <a:lnTo>
                  <a:pt x="154" y="3"/>
                </a:lnTo>
                <a:lnTo>
                  <a:pt x="145" y="4"/>
                </a:lnTo>
                <a:lnTo>
                  <a:pt x="135" y="5"/>
                </a:lnTo>
                <a:lnTo>
                  <a:pt x="126" y="6"/>
                </a:lnTo>
                <a:lnTo>
                  <a:pt x="108" y="9"/>
                </a:lnTo>
                <a:lnTo>
                  <a:pt x="100" y="12"/>
                </a:lnTo>
                <a:lnTo>
                  <a:pt x="92" y="14"/>
                </a:lnTo>
                <a:lnTo>
                  <a:pt x="84" y="16"/>
                </a:lnTo>
                <a:lnTo>
                  <a:pt x="76" y="20"/>
                </a:lnTo>
                <a:lnTo>
                  <a:pt x="69" y="22"/>
                </a:lnTo>
                <a:lnTo>
                  <a:pt x="62" y="26"/>
                </a:lnTo>
                <a:lnTo>
                  <a:pt x="55" y="28"/>
                </a:lnTo>
                <a:lnTo>
                  <a:pt x="49" y="32"/>
                </a:lnTo>
                <a:lnTo>
                  <a:pt x="42" y="35"/>
                </a:lnTo>
                <a:lnTo>
                  <a:pt x="36" y="39"/>
                </a:lnTo>
                <a:lnTo>
                  <a:pt x="31" y="42"/>
                </a:lnTo>
                <a:lnTo>
                  <a:pt x="26" y="46"/>
                </a:lnTo>
                <a:lnTo>
                  <a:pt x="13" y="58"/>
                </a:lnTo>
                <a:lnTo>
                  <a:pt x="7" y="68"/>
                </a:lnTo>
                <a:lnTo>
                  <a:pt x="5" y="72"/>
                </a:lnTo>
                <a:lnTo>
                  <a:pt x="3" y="77"/>
                </a:lnTo>
                <a:lnTo>
                  <a:pt x="2" y="82"/>
                </a:lnTo>
                <a:lnTo>
                  <a:pt x="0" y="86"/>
                </a:lnTo>
                <a:lnTo>
                  <a:pt x="0" y="91"/>
                </a:lnTo>
                <a:lnTo>
                  <a:pt x="0" y="92"/>
                </a:lnTo>
                <a:lnTo>
                  <a:pt x="12" y="91"/>
                </a:lnTo>
                <a:lnTo>
                  <a:pt x="12" y="92"/>
                </a:lnTo>
                <a:lnTo>
                  <a:pt x="12" y="84"/>
                </a:lnTo>
                <a:lnTo>
                  <a:pt x="13" y="80"/>
                </a:lnTo>
                <a:lnTo>
                  <a:pt x="15" y="77"/>
                </a:lnTo>
                <a:lnTo>
                  <a:pt x="17" y="74"/>
                </a:lnTo>
                <a:lnTo>
                  <a:pt x="22" y="65"/>
                </a:lnTo>
                <a:lnTo>
                  <a:pt x="29" y="58"/>
                </a:lnTo>
                <a:lnTo>
                  <a:pt x="34" y="55"/>
                </a:lnTo>
                <a:lnTo>
                  <a:pt x="38" y="51"/>
                </a:lnTo>
                <a:lnTo>
                  <a:pt x="43" y="48"/>
                </a:lnTo>
                <a:lnTo>
                  <a:pt x="48" y="44"/>
                </a:lnTo>
                <a:lnTo>
                  <a:pt x="54" y="42"/>
                </a:lnTo>
                <a:lnTo>
                  <a:pt x="60" y="39"/>
                </a:lnTo>
                <a:lnTo>
                  <a:pt x="67" y="36"/>
                </a:lnTo>
                <a:lnTo>
                  <a:pt x="74" y="33"/>
                </a:lnTo>
                <a:lnTo>
                  <a:pt x="81" y="30"/>
                </a:lnTo>
                <a:lnTo>
                  <a:pt x="88" y="28"/>
                </a:lnTo>
                <a:lnTo>
                  <a:pt x="96" y="26"/>
                </a:lnTo>
                <a:lnTo>
                  <a:pt x="103" y="23"/>
                </a:lnTo>
                <a:lnTo>
                  <a:pt x="111" y="21"/>
                </a:lnTo>
                <a:lnTo>
                  <a:pt x="128" y="18"/>
                </a:lnTo>
                <a:lnTo>
                  <a:pt x="138" y="16"/>
                </a:lnTo>
                <a:lnTo>
                  <a:pt x="147" y="15"/>
                </a:lnTo>
                <a:lnTo>
                  <a:pt x="155" y="14"/>
                </a:lnTo>
                <a:lnTo>
                  <a:pt x="165" y="13"/>
                </a:lnTo>
                <a:lnTo>
                  <a:pt x="175" y="12"/>
                </a:lnTo>
                <a:lnTo>
                  <a:pt x="234" y="12"/>
                </a:lnTo>
                <a:lnTo>
                  <a:pt x="254" y="14"/>
                </a:lnTo>
                <a:lnTo>
                  <a:pt x="262" y="15"/>
                </a:lnTo>
                <a:lnTo>
                  <a:pt x="271" y="16"/>
                </a:lnTo>
                <a:lnTo>
                  <a:pt x="281" y="18"/>
                </a:lnTo>
                <a:lnTo>
                  <a:pt x="290" y="20"/>
                </a:lnTo>
                <a:lnTo>
                  <a:pt x="298" y="21"/>
                </a:lnTo>
                <a:lnTo>
                  <a:pt x="306" y="23"/>
                </a:lnTo>
                <a:lnTo>
                  <a:pt x="321" y="28"/>
                </a:lnTo>
                <a:lnTo>
                  <a:pt x="328" y="30"/>
                </a:lnTo>
                <a:lnTo>
                  <a:pt x="336" y="33"/>
                </a:lnTo>
                <a:lnTo>
                  <a:pt x="342" y="36"/>
                </a:lnTo>
                <a:lnTo>
                  <a:pt x="349" y="39"/>
                </a:lnTo>
                <a:lnTo>
                  <a:pt x="355" y="42"/>
                </a:lnTo>
                <a:lnTo>
                  <a:pt x="361" y="44"/>
                </a:lnTo>
                <a:lnTo>
                  <a:pt x="365" y="48"/>
                </a:lnTo>
                <a:lnTo>
                  <a:pt x="371" y="51"/>
                </a:lnTo>
                <a:lnTo>
                  <a:pt x="376" y="55"/>
                </a:lnTo>
                <a:lnTo>
                  <a:pt x="379" y="58"/>
                </a:lnTo>
                <a:lnTo>
                  <a:pt x="384" y="62"/>
                </a:lnTo>
                <a:lnTo>
                  <a:pt x="386" y="65"/>
                </a:lnTo>
                <a:lnTo>
                  <a:pt x="390" y="70"/>
                </a:lnTo>
                <a:lnTo>
                  <a:pt x="392" y="74"/>
                </a:lnTo>
                <a:lnTo>
                  <a:pt x="394" y="77"/>
                </a:lnTo>
                <a:lnTo>
                  <a:pt x="396" y="80"/>
                </a:lnTo>
                <a:lnTo>
                  <a:pt x="397" y="84"/>
                </a:lnTo>
                <a:lnTo>
                  <a:pt x="397" y="87"/>
                </a:lnTo>
                <a:lnTo>
                  <a:pt x="398" y="92"/>
                </a:lnTo>
                <a:lnTo>
                  <a:pt x="398" y="91"/>
                </a:lnTo>
                <a:lnTo>
                  <a:pt x="397" y="96"/>
                </a:lnTo>
                <a:lnTo>
                  <a:pt x="397" y="99"/>
                </a:lnTo>
                <a:lnTo>
                  <a:pt x="396" y="103"/>
                </a:lnTo>
                <a:lnTo>
                  <a:pt x="394" y="106"/>
                </a:lnTo>
                <a:lnTo>
                  <a:pt x="392" y="110"/>
                </a:lnTo>
                <a:lnTo>
                  <a:pt x="390" y="113"/>
                </a:lnTo>
                <a:lnTo>
                  <a:pt x="386" y="117"/>
                </a:lnTo>
                <a:lnTo>
                  <a:pt x="384" y="120"/>
                </a:lnTo>
                <a:lnTo>
                  <a:pt x="379" y="124"/>
                </a:lnTo>
                <a:lnTo>
                  <a:pt x="376" y="127"/>
                </a:lnTo>
                <a:lnTo>
                  <a:pt x="371" y="131"/>
                </a:lnTo>
                <a:lnTo>
                  <a:pt x="365" y="134"/>
                </a:lnTo>
                <a:lnTo>
                  <a:pt x="361" y="138"/>
                </a:lnTo>
                <a:lnTo>
                  <a:pt x="355" y="140"/>
                </a:lnTo>
                <a:lnTo>
                  <a:pt x="349" y="143"/>
                </a:lnTo>
                <a:lnTo>
                  <a:pt x="342" y="147"/>
                </a:lnTo>
                <a:lnTo>
                  <a:pt x="336" y="149"/>
                </a:lnTo>
                <a:lnTo>
                  <a:pt x="328" y="151"/>
                </a:lnTo>
                <a:lnTo>
                  <a:pt x="321" y="154"/>
                </a:lnTo>
                <a:lnTo>
                  <a:pt x="313" y="156"/>
                </a:lnTo>
                <a:lnTo>
                  <a:pt x="306" y="158"/>
                </a:lnTo>
                <a:lnTo>
                  <a:pt x="290" y="162"/>
                </a:lnTo>
                <a:lnTo>
                  <a:pt x="281" y="164"/>
                </a:lnTo>
                <a:lnTo>
                  <a:pt x="271" y="165"/>
                </a:lnTo>
                <a:lnTo>
                  <a:pt x="263" y="167"/>
                </a:lnTo>
                <a:lnTo>
                  <a:pt x="254" y="168"/>
                </a:lnTo>
                <a:lnTo>
                  <a:pt x="243" y="169"/>
                </a:lnTo>
                <a:lnTo>
                  <a:pt x="234" y="170"/>
                </a:lnTo>
                <a:lnTo>
                  <a:pt x="214" y="170"/>
                </a:lnTo>
                <a:lnTo>
                  <a:pt x="204" y="171"/>
                </a:lnTo>
                <a:lnTo>
                  <a:pt x="205" y="171"/>
                </a:lnTo>
                <a:lnTo>
                  <a:pt x="184" y="170"/>
                </a:lnTo>
                <a:lnTo>
                  <a:pt x="165" y="169"/>
                </a:lnTo>
                <a:lnTo>
                  <a:pt x="155" y="168"/>
                </a:lnTo>
                <a:lnTo>
                  <a:pt x="147" y="167"/>
                </a:lnTo>
                <a:lnTo>
                  <a:pt x="138" y="165"/>
                </a:lnTo>
                <a:lnTo>
                  <a:pt x="128" y="164"/>
                </a:lnTo>
                <a:lnTo>
                  <a:pt x="120" y="162"/>
                </a:lnTo>
                <a:lnTo>
                  <a:pt x="111" y="161"/>
                </a:lnTo>
                <a:lnTo>
                  <a:pt x="96" y="156"/>
                </a:lnTo>
                <a:lnTo>
                  <a:pt x="88" y="154"/>
                </a:lnTo>
                <a:lnTo>
                  <a:pt x="81" y="151"/>
                </a:lnTo>
                <a:lnTo>
                  <a:pt x="74" y="149"/>
                </a:lnTo>
                <a:lnTo>
                  <a:pt x="67" y="146"/>
                </a:lnTo>
                <a:lnTo>
                  <a:pt x="60" y="143"/>
                </a:lnTo>
                <a:lnTo>
                  <a:pt x="48" y="138"/>
                </a:lnTo>
                <a:lnTo>
                  <a:pt x="43" y="134"/>
                </a:lnTo>
                <a:lnTo>
                  <a:pt x="38" y="131"/>
                </a:lnTo>
                <a:lnTo>
                  <a:pt x="34" y="127"/>
                </a:lnTo>
                <a:lnTo>
                  <a:pt x="29" y="124"/>
                </a:lnTo>
                <a:lnTo>
                  <a:pt x="22" y="117"/>
                </a:lnTo>
                <a:lnTo>
                  <a:pt x="17" y="110"/>
                </a:lnTo>
                <a:lnTo>
                  <a:pt x="15" y="106"/>
                </a:lnTo>
                <a:lnTo>
                  <a:pt x="13" y="103"/>
                </a:lnTo>
                <a:lnTo>
                  <a:pt x="12" y="99"/>
                </a:lnTo>
                <a:lnTo>
                  <a:pt x="12" y="91"/>
                </a:lnTo>
                <a:lnTo>
                  <a:pt x="0" y="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03" name="Rectangle 418"/>
          <p:cNvSpPr>
            <a:spLocks noChangeArrowheads="1"/>
          </p:cNvSpPr>
          <p:nvPr/>
        </p:nvSpPr>
        <p:spPr bwMode="auto">
          <a:xfrm>
            <a:off x="3237246" y="5607749"/>
            <a:ext cx="72440" cy="192732"/>
          </a:xfrm>
          <a:prstGeom prst="rect">
            <a:avLst/>
          </a:prstGeom>
          <a:solidFill>
            <a:srgbClr val="00FFFF"/>
          </a:solidFill>
          <a:ln w="0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404" name="Rectangle 419"/>
          <p:cNvSpPr>
            <a:spLocks noChangeArrowheads="1"/>
          </p:cNvSpPr>
          <p:nvPr/>
        </p:nvSpPr>
        <p:spPr bwMode="auto">
          <a:xfrm>
            <a:off x="3048196" y="2997263"/>
            <a:ext cx="19435" cy="1584877"/>
          </a:xfrm>
          <a:prstGeom prst="rect">
            <a:avLst/>
          </a:prstGeom>
          <a:solidFill>
            <a:srgbClr val="FFE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05" name="Rectangle 420"/>
          <p:cNvSpPr>
            <a:spLocks noChangeArrowheads="1"/>
          </p:cNvSpPr>
          <p:nvPr/>
        </p:nvSpPr>
        <p:spPr bwMode="auto">
          <a:xfrm>
            <a:off x="3064098" y="2997263"/>
            <a:ext cx="21202" cy="1584877"/>
          </a:xfrm>
          <a:prstGeom prst="rect">
            <a:avLst/>
          </a:prstGeom>
          <a:solidFill>
            <a:srgbClr val="FFE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06" name="Rectangle 421"/>
          <p:cNvSpPr>
            <a:spLocks noChangeArrowheads="1"/>
          </p:cNvSpPr>
          <p:nvPr/>
        </p:nvSpPr>
        <p:spPr bwMode="auto">
          <a:xfrm>
            <a:off x="3079999" y="2997263"/>
            <a:ext cx="21202" cy="1584877"/>
          </a:xfrm>
          <a:prstGeom prst="rect">
            <a:avLst/>
          </a:prstGeom>
          <a:solidFill>
            <a:srgbClr val="FFDF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07" name="Rectangle 422"/>
          <p:cNvSpPr>
            <a:spLocks noChangeArrowheads="1"/>
          </p:cNvSpPr>
          <p:nvPr/>
        </p:nvSpPr>
        <p:spPr bwMode="auto">
          <a:xfrm>
            <a:off x="3097667" y="2997263"/>
            <a:ext cx="19435" cy="1584877"/>
          </a:xfrm>
          <a:prstGeom prst="rect">
            <a:avLst/>
          </a:prstGeom>
          <a:solidFill>
            <a:srgbClr val="FFD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08" name="Rectangle 423"/>
          <p:cNvSpPr>
            <a:spLocks noChangeArrowheads="1"/>
          </p:cNvSpPr>
          <p:nvPr/>
        </p:nvSpPr>
        <p:spPr bwMode="auto">
          <a:xfrm>
            <a:off x="3113569" y="2997263"/>
            <a:ext cx="19435" cy="1584877"/>
          </a:xfrm>
          <a:prstGeom prst="rect">
            <a:avLst/>
          </a:prstGeom>
          <a:solidFill>
            <a:srgbClr val="FFD7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09" name="Rectangle 424"/>
          <p:cNvSpPr>
            <a:spLocks noChangeArrowheads="1"/>
          </p:cNvSpPr>
          <p:nvPr/>
        </p:nvSpPr>
        <p:spPr bwMode="auto">
          <a:xfrm>
            <a:off x="3129470" y="2997263"/>
            <a:ext cx="21202" cy="1584877"/>
          </a:xfrm>
          <a:prstGeom prst="rect">
            <a:avLst/>
          </a:prstGeom>
          <a:solidFill>
            <a:srgbClr val="FFD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10" name="Rectangle 425"/>
          <p:cNvSpPr>
            <a:spLocks noChangeArrowheads="1"/>
          </p:cNvSpPr>
          <p:nvPr/>
        </p:nvSpPr>
        <p:spPr bwMode="auto">
          <a:xfrm>
            <a:off x="3145371" y="2997263"/>
            <a:ext cx="21202" cy="1584877"/>
          </a:xfrm>
          <a:prstGeom prst="rect">
            <a:avLst/>
          </a:prstGeom>
          <a:solidFill>
            <a:srgbClr val="FFD0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11" name="Rectangle 426"/>
          <p:cNvSpPr>
            <a:spLocks noChangeArrowheads="1"/>
          </p:cNvSpPr>
          <p:nvPr/>
        </p:nvSpPr>
        <p:spPr bwMode="auto">
          <a:xfrm>
            <a:off x="3163040" y="2997263"/>
            <a:ext cx="19435" cy="1584877"/>
          </a:xfrm>
          <a:prstGeom prst="rect">
            <a:avLst/>
          </a:prstGeom>
          <a:solidFill>
            <a:srgbClr val="FFCC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12" name="Rectangle 427"/>
          <p:cNvSpPr>
            <a:spLocks noChangeArrowheads="1"/>
          </p:cNvSpPr>
          <p:nvPr/>
        </p:nvSpPr>
        <p:spPr bwMode="auto">
          <a:xfrm>
            <a:off x="3178941" y="2997263"/>
            <a:ext cx="21202" cy="1584877"/>
          </a:xfrm>
          <a:prstGeom prst="rect">
            <a:avLst/>
          </a:prstGeom>
          <a:solidFill>
            <a:srgbClr val="FFC8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13" name="Rectangle 428"/>
          <p:cNvSpPr>
            <a:spLocks noChangeArrowheads="1"/>
          </p:cNvSpPr>
          <p:nvPr/>
        </p:nvSpPr>
        <p:spPr bwMode="auto">
          <a:xfrm>
            <a:off x="3194842" y="2997263"/>
            <a:ext cx="21202" cy="1584877"/>
          </a:xfrm>
          <a:prstGeom prst="rect">
            <a:avLst/>
          </a:prstGeom>
          <a:solidFill>
            <a:srgbClr val="FFC5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14" name="Rectangle 429"/>
          <p:cNvSpPr>
            <a:spLocks noChangeArrowheads="1"/>
          </p:cNvSpPr>
          <p:nvPr/>
        </p:nvSpPr>
        <p:spPr bwMode="auto">
          <a:xfrm>
            <a:off x="3212510" y="2997263"/>
            <a:ext cx="19435" cy="1584877"/>
          </a:xfrm>
          <a:prstGeom prst="rect">
            <a:avLst/>
          </a:pr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15" name="Rectangle 430"/>
          <p:cNvSpPr>
            <a:spLocks noChangeArrowheads="1"/>
          </p:cNvSpPr>
          <p:nvPr/>
        </p:nvSpPr>
        <p:spPr bwMode="auto">
          <a:xfrm>
            <a:off x="3228412" y="2997263"/>
            <a:ext cx="21202" cy="1584877"/>
          </a:xfrm>
          <a:prstGeom prst="rect">
            <a:avLst/>
          </a:prstGeom>
          <a:solidFill>
            <a:srgbClr val="FFC5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16" name="Rectangle 431"/>
          <p:cNvSpPr>
            <a:spLocks noChangeArrowheads="1"/>
          </p:cNvSpPr>
          <p:nvPr/>
        </p:nvSpPr>
        <p:spPr bwMode="auto">
          <a:xfrm>
            <a:off x="3244313" y="2997263"/>
            <a:ext cx="21202" cy="1584877"/>
          </a:xfrm>
          <a:prstGeom prst="rect">
            <a:avLst/>
          </a:prstGeom>
          <a:solidFill>
            <a:srgbClr val="FFC8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17" name="Rectangle 432"/>
          <p:cNvSpPr>
            <a:spLocks noChangeArrowheads="1"/>
          </p:cNvSpPr>
          <p:nvPr/>
        </p:nvSpPr>
        <p:spPr bwMode="auto">
          <a:xfrm>
            <a:off x="3261981" y="2997263"/>
            <a:ext cx="19435" cy="1584877"/>
          </a:xfrm>
          <a:prstGeom prst="rect">
            <a:avLst/>
          </a:prstGeom>
          <a:solidFill>
            <a:srgbClr val="FFCC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18" name="Rectangle 433"/>
          <p:cNvSpPr>
            <a:spLocks noChangeArrowheads="1"/>
          </p:cNvSpPr>
          <p:nvPr/>
        </p:nvSpPr>
        <p:spPr bwMode="auto">
          <a:xfrm>
            <a:off x="3277883" y="2997263"/>
            <a:ext cx="19435" cy="1584877"/>
          </a:xfrm>
          <a:prstGeom prst="rect">
            <a:avLst/>
          </a:prstGeom>
          <a:solidFill>
            <a:srgbClr val="FFD0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19" name="Rectangle 434"/>
          <p:cNvSpPr>
            <a:spLocks noChangeArrowheads="1"/>
          </p:cNvSpPr>
          <p:nvPr/>
        </p:nvSpPr>
        <p:spPr bwMode="auto">
          <a:xfrm>
            <a:off x="3293784" y="2997263"/>
            <a:ext cx="21202" cy="1584877"/>
          </a:xfrm>
          <a:prstGeom prst="rect">
            <a:avLst/>
          </a:prstGeom>
          <a:solidFill>
            <a:srgbClr val="FFD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20" name="Rectangle 435"/>
          <p:cNvSpPr>
            <a:spLocks noChangeArrowheads="1"/>
          </p:cNvSpPr>
          <p:nvPr/>
        </p:nvSpPr>
        <p:spPr bwMode="auto">
          <a:xfrm>
            <a:off x="3309685" y="2997263"/>
            <a:ext cx="21202" cy="1584877"/>
          </a:xfrm>
          <a:prstGeom prst="rect">
            <a:avLst/>
          </a:prstGeom>
          <a:solidFill>
            <a:srgbClr val="FFD7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21" name="Rectangle 436"/>
          <p:cNvSpPr>
            <a:spLocks noChangeArrowheads="1"/>
          </p:cNvSpPr>
          <p:nvPr/>
        </p:nvSpPr>
        <p:spPr bwMode="auto">
          <a:xfrm>
            <a:off x="3327354" y="2997263"/>
            <a:ext cx="19435" cy="1584877"/>
          </a:xfrm>
          <a:prstGeom prst="rect">
            <a:avLst/>
          </a:prstGeom>
          <a:solidFill>
            <a:srgbClr val="FFD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22" name="Rectangle 437"/>
          <p:cNvSpPr>
            <a:spLocks noChangeArrowheads="1"/>
          </p:cNvSpPr>
          <p:nvPr/>
        </p:nvSpPr>
        <p:spPr bwMode="auto">
          <a:xfrm>
            <a:off x="3343255" y="2997263"/>
            <a:ext cx="21202" cy="1584877"/>
          </a:xfrm>
          <a:prstGeom prst="rect">
            <a:avLst/>
          </a:prstGeom>
          <a:solidFill>
            <a:srgbClr val="FFDF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23" name="Rectangle 438"/>
          <p:cNvSpPr>
            <a:spLocks noChangeArrowheads="1"/>
          </p:cNvSpPr>
          <p:nvPr/>
        </p:nvSpPr>
        <p:spPr bwMode="auto">
          <a:xfrm>
            <a:off x="3359156" y="2997263"/>
            <a:ext cx="21202" cy="1584877"/>
          </a:xfrm>
          <a:prstGeom prst="rect">
            <a:avLst/>
          </a:prstGeom>
          <a:solidFill>
            <a:srgbClr val="FFE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24" name="Rectangle 439"/>
          <p:cNvSpPr>
            <a:spLocks noChangeArrowheads="1"/>
          </p:cNvSpPr>
          <p:nvPr/>
        </p:nvSpPr>
        <p:spPr bwMode="auto">
          <a:xfrm>
            <a:off x="3376824" y="2997263"/>
            <a:ext cx="19435" cy="1584877"/>
          </a:xfrm>
          <a:prstGeom prst="rect">
            <a:avLst/>
          </a:prstGeom>
          <a:solidFill>
            <a:srgbClr val="FFE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25" name="Rectangle 440"/>
          <p:cNvSpPr>
            <a:spLocks noChangeArrowheads="1"/>
          </p:cNvSpPr>
          <p:nvPr/>
        </p:nvSpPr>
        <p:spPr bwMode="auto">
          <a:xfrm>
            <a:off x="3392726" y="2997263"/>
            <a:ext cx="17668" cy="1584877"/>
          </a:xfrm>
          <a:prstGeom prst="rect">
            <a:avLst/>
          </a:prstGeom>
          <a:solidFill>
            <a:srgbClr val="FFEA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26" name="Rectangle 441"/>
          <p:cNvSpPr>
            <a:spLocks noChangeArrowheads="1"/>
          </p:cNvSpPr>
          <p:nvPr/>
        </p:nvSpPr>
        <p:spPr bwMode="auto">
          <a:xfrm>
            <a:off x="3406860" y="2997263"/>
            <a:ext cx="19435" cy="1584877"/>
          </a:xfrm>
          <a:prstGeom prst="rect">
            <a:avLst/>
          </a:prstGeom>
          <a:solidFill>
            <a:srgbClr val="FFED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27" name="Rectangle 442"/>
          <p:cNvSpPr>
            <a:spLocks noChangeArrowheads="1"/>
          </p:cNvSpPr>
          <p:nvPr/>
        </p:nvSpPr>
        <p:spPr bwMode="auto">
          <a:xfrm>
            <a:off x="3420995" y="2997263"/>
            <a:ext cx="19435" cy="1584877"/>
          </a:xfrm>
          <a:prstGeom prst="rect">
            <a:avLst/>
          </a:prstGeom>
          <a:solidFill>
            <a:srgbClr val="FFF1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28" name="Rectangle 443"/>
          <p:cNvSpPr>
            <a:spLocks noChangeArrowheads="1"/>
          </p:cNvSpPr>
          <p:nvPr/>
        </p:nvSpPr>
        <p:spPr bwMode="auto">
          <a:xfrm>
            <a:off x="3435129" y="2997263"/>
            <a:ext cx="19435" cy="1584877"/>
          </a:xfrm>
          <a:prstGeom prst="rect">
            <a:avLst/>
          </a:prstGeom>
          <a:solidFill>
            <a:srgbClr val="FFF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29" name="Rectangle 444"/>
          <p:cNvSpPr>
            <a:spLocks noChangeArrowheads="1"/>
          </p:cNvSpPr>
          <p:nvPr/>
        </p:nvSpPr>
        <p:spPr bwMode="auto">
          <a:xfrm>
            <a:off x="3449264" y="2997263"/>
            <a:ext cx="19435" cy="1584877"/>
          </a:xfrm>
          <a:prstGeom prst="rect">
            <a:avLst/>
          </a:prstGeom>
          <a:solidFill>
            <a:srgbClr val="FFF9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30" name="Rectangle 445"/>
          <p:cNvSpPr>
            <a:spLocks noChangeArrowheads="1"/>
          </p:cNvSpPr>
          <p:nvPr/>
        </p:nvSpPr>
        <p:spPr bwMode="auto">
          <a:xfrm>
            <a:off x="3465165" y="2997263"/>
            <a:ext cx="17668" cy="1584877"/>
          </a:xfrm>
          <a:prstGeom prst="rect">
            <a:avLst/>
          </a:prstGeom>
          <a:solidFill>
            <a:srgbClr val="FFFC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31" name="Rectangle 446"/>
          <p:cNvSpPr>
            <a:spLocks noChangeArrowheads="1"/>
          </p:cNvSpPr>
          <p:nvPr/>
        </p:nvSpPr>
        <p:spPr bwMode="auto">
          <a:xfrm>
            <a:off x="3479300" y="2997263"/>
            <a:ext cx="15901" cy="15848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32" name="Rectangle 447"/>
          <p:cNvSpPr>
            <a:spLocks noChangeArrowheads="1"/>
          </p:cNvSpPr>
          <p:nvPr/>
        </p:nvSpPr>
        <p:spPr bwMode="auto">
          <a:xfrm>
            <a:off x="3048196" y="2997263"/>
            <a:ext cx="445238" cy="1583156"/>
          </a:xfrm>
          <a:prstGeom prst="rect">
            <a:avLst/>
          </a:prstGeom>
          <a:noFill/>
          <a:ln w="0">
            <a:solidFill>
              <a:srgbClr val="FFC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33" name="Freeform 448"/>
          <p:cNvSpPr>
            <a:spLocks/>
          </p:cNvSpPr>
          <p:nvPr/>
        </p:nvSpPr>
        <p:spPr bwMode="auto">
          <a:xfrm>
            <a:off x="3049963" y="4157096"/>
            <a:ext cx="452305" cy="208219"/>
          </a:xfrm>
          <a:custGeom>
            <a:avLst/>
            <a:gdLst>
              <a:gd name="T0" fmla="*/ 97 w 256"/>
              <a:gd name="T1" fmla="*/ 1 h 121"/>
              <a:gd name="T2" fmla="*/ 82 w 256"/>
              <a:gd name="T3" fmla="*/ 4 h 121"/>
              <a:gd name="T4" fmla="*/ 72 w 256"/>
              <a:gd name="T5" fmla="*/ 6 h 121"/>
              <a:gd name="T6" fmla="*/ 63 w 256"/>
              <a:gd name="T7" fmla="*/ 8 h 121"/>
              <a:gd name="T8" fmla="*/ 54 w 256"/>
              <a:gd name="T9" fmla="*/ 11 h 121"/>
              <a:gd name="T10" fmla="*/ 47 w 256"/>
              <a:gd name="T11" fmla="*/ 13 h 121"/>
              <a:gd name="T12" fmla="*/ 42 w 256"/>
              <a:gd name="T13" fmla="*/ 17 h 121"/>
              <a:gd name="T14" fmla="*/ 36 w 256"/>
              <a:gd name="T15" fmla="*/ 19 h 121"/>
              <a:gd name="T16" fmla="*/ 30 w 256"/>
              <a:gd name="T17" fmla="*/ 21 h 121"/>
              <a:gd name="T18" fmla="*/ 24 w 256"/>
              <a:gd name="T19" fmla="*/ 25 h 121"/>
              <a:gd name="T20" fmla="*/ 16 w 256"/>
              <a:gd name="T21" fmla="*/ 31 h 121"/>
              <a:gd name="T22" fmla="*/ 11 w 256"/>
              <a:gd name="T23" fmla="*/ 35 h 121"/>
              <a:gd name="T24" fmla="*/ 9 w 256"/>
              <a:gd name="T25" fmla="*/ 39 h 121"/>
              <a:gd name="T26" fmla="*/ 4 w 256"/>
              <a:gd name="T27" fmla="*/ 45 h 121"/>
              <a:gd name="T28" fmla="*/ 2 w 256"/>
              <a:gd name="T29" fmla="*/ 50 h 121"/>
              <a:gd name="T30" fmla="*/ 0 w 256"/>
              <a:gd name="T31" fmla="*/ 61 h 121"/>
              <a:gd name="T32" fmla="*/ 2 w 256"/>
              <a:gd name="T33" fmla="*/ 71 h 121"/>
              <a:gd name="T34" fmla="*/ 4 w 256"/>
              <a:gd name="T35" fmla="*/ 77 h 121"/>
              <a:gd name="T36" fmla="*/ 9 w 256"/>
              <a:gd name="T37" fmla="*/ 83 h 121"/>
              <a:gd name="T38" fmla="*/ 11 w 256"/>
              <a:gd name="T39" fmla="*/ 86 h 121"/>
              <a:gd name="T40" fmla="*/ 16 w 256"/>
              <a:gd name="T41" fmla="*/ 91 h 121"/>
              <a:gd name="T42" fmla="*/ 24 w 256"/>
              <a:gd name="T43" fmla="*/ 97 h 121"/>
              <a:gd name="T44" fmla="*/ 30 w 256"/>
              <a:gd name="T45" fmla="*/ 100 h 121"/>
              <a:gd name="T46" fmla="*/ 36 w 256"/>
              <a:gd name="T47" fmla="*/ 103 h 121"/>
              <a:gd name="T48" fmla="*/ 42 w 256"/>
              <a:gd name="T49" fmla="*/ 105 h 121"/>
              <a:gd name="T50" fmla="*/ 47 w 256"/>
              <a:gd name="T51" fmla="*/ 109 h 121"/>
              <a:gd name="T52" fmla="*/ 54 w 256"/>
              <a:gd name="T53" fmla="*/ 111 h 121"/>
              <a:gd name="T54" fmla="*/ 63 w 256"/>
              <a:gd name="T55" fmla="*/ 113 h 121"/>
              <a:gd name="T56" fmla="*/ 72 w 256"/>
              <a:gd name="T57" fmla="*/ 116 h 121"/>
              <a:gd name="T58" fmla="*/ 82 w 256"/>
              <a:gd name="T59" fmla="*/ 118 h 121"/>
              <a:gd name="T60" fmla="*/ 97 w 256"/>
              <a:gd name="T61" fmla="*/ 120 h 121"/>
              <a:gd name="T62" fmla="*/ 144 w 256"/>
              <a:gd name="T63" fmla="*/ 121 h 121"/>
              <a:gd name="T64" fmla="*/ 165 w 256"/>
              <a:gd name="T65" fmla="*/ 119 h 121"/>
              <a:gd name="T66" fmla="*/ 179 w 256"/>
              <a:gd name="T67" fmla="*/ 117 h 121"/>
              <a:gd name="T68" fmla="*/ 189 w 256"/>
              <a:gd name="T69" fmla="*/ 114 h 121"/>
              <a:gd name="T70" fmla="*/ 196 w 256"/>
              <a:gd name="T71" fmla="*/ 112 h 121"/>
              <a:gd name="T72" fmla="*/ 204 w 256"/>
              <a:gd name="T73" fmla="*/ 110 h 121"/>
              <a:gd name="T74" fmla="*/ 210 w 256"/>
              <a:gd name="T75" fmla="*/ 107 h 121"/>
              <a:gd name="T76" fmla="*/ 217 w 256"/>
              <a:gd name="T77" fmla="*/ 104 h 121"/>
              <a:gd name="T78" fmla="*/ 222 w 256"/>
              <a:gd name="T79" fmla="*/ 102 h 121"/>
              <a:gd name="T80" fmla="*/ 228 w 256"/>
              <a:gd name="T81" fmla="*/ 99 h 121"/>
              <a:gd name="T82" fmla="*/ 235 w 256"/>
              <a:gd name="T83" fmla="*/ 95 h 121"/>
              <a:gd name="T84" fmla="*/ 240 w 256"/>
              <a:gd name="T85" fmla="*/ 89 h 121"/>
              <a:gd name="T86" fmla="*/ 245 w 256"/>
              <a:gd name="T87" fmla="*/ 85 h 121"/>
              <a:gd name="T88" fmla="*/ 250 w 256"/>
              <a:gd name="T89" fmla="*/ 78 h 121"/>
              <a:gd name="T90" fmla="*/ 252 w 256"/>
              <a:gd name="T91" fmla="*/ 74 h 121"/>
              <a:gd name="T92" fmla="*/ 254 w 256"/>
              <a:gd name="T93" fmla="*/ 68 h 121"/>
              <a:gd name="T94" fmla="*/ 254 w 256"/>
              <a:gd name="T95" fmla="*/ 54 h 121"/>
              <a:gd name="T96" fmla="*/ 252 w 256"/>
              <a:gd name="T97" fmla="*/ 48 h 121"/>
              <a:gd name="T98" fmla="*/ 250 w 256"/>
              <a:gd name="T99" fmla="*/ 43 h 121"/>
              <a:gd name="T100" fmla="*/ 245 w 256"/>
              <a:gd name="T101" fmla="*/ 36 h 121"/>
              <a:gd name="T102" fmla="*/ 240 w 256"/>
              <a:gd name="T103" fmla="*/ 33 h 121"/>
              <a:gd name="T104" fmla="*/ 235 w 256"/>
              <a:gd name="T105" fmla="*/ 27 h 121"/>
              <a:gd name="T106" fmla="*/ 228 w 256"/>
              <a:gd name="T107" fmla="*/ 22 h 121"/>
              <a:gd name="T108" fmla="*/ 222 w 256"/>
              <a:gd name="T109" fmla="*/ 20 h 121"/>
              <a:gd name="T110" fmla="*/ 217 w 256"/>
              <a:gd name="T111" fmla="*/ 18 h 121"/>
              <a:gd name="T112" fmla="*/ 210 w 256"/>
              <a:gd name="T113" fmla="*/ 14 h 121"/>
              <a:gd name="T114" fmla="*/ 204 w 256"/>
              <a:gd name="T115" fmla="*/ 12 h 121"/>
              <a:gd name="T116" fmla="*/ 196 w 256"/>
              <a:gd name="T117" fmla="*/ 10 h 121"/>
              <a:gd name="T118" fmla="*/ 189 w 256"/>
              <a:gd name="T119" fmla="*/ 7 h 121"/>
              <a:gd name="T120" fmla="*/ 179 w 256"/>
              <a:gd name="T121" fmla="*/ 5 h 121"/>
              <a:gd name="T122" fmla="*/ 165 w 256"/>
              <a:gd name="T123" fmla="*/ 3 h 121"/>
              <a:gd name="T124" fmla="*/ 144 w 256"/>
              <a:gd name="T125" fmla="*/ 0 h 12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6" h="121">
                <a:moveTo>
                  <a:pt x="128" y="0"/>
                </a:moveTo>
                <a:lnTo>
                  <a:pt x="111" y="0"/>
                </a:lnTo>
                <a:lnTo>
                  <a:pt x="110" y="1"/>
                </a:lnTo>
                <a:lnTo>
                  <a:pt x="97" y="1"/>
                </a:lnTo>
                <a:lnTo>
                  <a:pt x="96" y="3"/>
                </a:lnTo>
                <a:lnTo>
                  <a:pt x="90" y="3"/>
                </a:lnTo>
                <a:lnTo>
                  <a:pt x="88" y="4"/>
                </a:lnTo>
                <a:lnTo>
                  <a:pt x="82" y="4"/>
                </a:lnTo>
                <a:lnTo>
                  <a:pt x="81" y="5"/>
                </a:lnTo>
                <a:lnTo>
                  <a:pt x="77" y="5"/>
                </a:lnTo>
                <a:lnTo>
                  <a:pt x="75" y="6"/>
                </a:lnTo>
                <a:lnTo>
                  <a:pt x="72" y="6"/>
                </a:lnTo>
                <a:lnTo>
                  <a:pt x="70" y="7"/>
                </a:lnTo>
                <a:lnTo>
                  <a:pt x="66" y="7"/>
                </a:lnTo>
                <a:lnTo>
                  <a:pt x="65" y="8"/>
                </a:lnTo>
                <a:lnTo>
                  <a:pt x="63" y="8"/>
                </a:lnTo>
                <a:lnTo>
                  <a:pt x="61" y="10"/>
                </a:lnTo>
                <a:lnTo>
                  <a:pt x="59" y="10"/>
                </a:lnTo>
                <a:lnTo>
                  <a:pt x="58" y="11"/>
                </a:lnTo>
                <a:lnTo>
                  <a:pt x="54" y="11"/>
                </a:lnTo>
                <a:lnTo>
                  <a:pt x="52" y="12"/>
                </a:lnTo>
                <a:lnTo>
                  <a:pt x="51" y="12"/>
                </a:lnTo>
                <a:lnTo>
                  <a:pt x="50" y="13"/>
                </a:lnTo>
                <a:lnTo>
                  <a:pt x="47" y="13"/>
                </a:lnTo>
                <a:lnTo>
                  <a:pt x="46" y="14"/>
                </a:lnTo>
                <a:lnTo>
                  <a:pt x="45" y="14"/>
                </a:lnTo>
                <a:lnTo>
                  <a:pt x="43" y="15"/>
                </a:lnTo>
                <a:lnTo>
                  <a:pt x="42" y="17"/>
                </a:lnTo>
                <a:lnTo>
                  <a:pt x="40" y="17"/>
                </a:lnTo>
                <a:lnTo>
                  <a:pt x="38" y="18"/>
                </a:lnTo>
                <a:lnTo>
                  <a:pt x="37" y="18"/>
                </a:lnTo>
                <a:lnTo>
                  <a:pt x="36" y="19"/>
                </a:lnTo>
                <a:lnTo>
                  <a:pt x="35" y="19"/>
                </a:lnTo>
                <a:lnTo>
                  <a:pt x="33" y="20"/>
                </a:lnTo>
                <a:lnTo>
                  <a:pt x="31" y="21"/>
                </a:lnTo>
                <a:lnTo>
                  <a:pt x="30" y="21"/>
                </a:lnTo>
                <a:lnTo>
                  <a:pt x="29" y="22"/>
                </a:lnTo>
                <a:lnTo>
                  <a:pt x="28" y="22"/>
                </a:lnTo>
                <a:lnTo>
                  <a:pt x="25" y="25"/>
                </a:lnTo>
                <a:lnTo>
                  <a:pt x="24" y="25"/>
                </a:lnTo>
                <a:lnTo>
                  <a:pt x="22" y="27"/>
                </a:lnTo>
                <a:lnTo>
                  <a:pt x="21" y="27"/>
                </a:lnTo>
                <a:lnTo>
                  <a:pt x="17" y="31"/>
                </a:lnTo>
                <a:lnTo>
                  <a:pt x="16" y="31"/>
                </a:lnTo>
                <a:lnTo>
                  <a:pt x="16" y="32"/>
                </a:lnTo>
                <a:lnTo>
                  <a:pt x="15" y="33"/>
                </a:lnTo>
                <a:lnTo>
                  <a:pt x="14" y="33"/>
                </a:lnTo>
                <a:lnTo>
                  <a:pt x="11" y="35"/>
                </a:lnTo>
                <a:lnTo>
                  <a:pt x="11" y="36"/>
                </a:lnTo>
                <a:lnTo>
                  <a:pt x="10" y="36"/>
                </a:lnTo>
                <a:lnTo>
                  <a:pt x="9" y="38"/>
                </a:lnTo>
                <a:lnTo>
                  <a:pt x="9" y="39"/>
                </a:lnTo>
                <a:lnTo>
                  <a:pt x="6" y="42"/>
                </a:lnTo>
                <a:lnTo>
                  <a:pt x="6" y="43"/>
                </a:lnTo>
                <a:lnTo>
                  <a:pt x="4" y="43"/>
                </a:lnTo>
                <a:lnTo>
                  <a:pt x="4" y="45"/>
                </a:lnTo>
                <a:lnTo>
                  <a:pt x="3" y="46"/>
                </a:lnTo>
                <a:lnTo>
                  <a:pt x="3" y="48"/>
                </a:lnTo>
                <a:lnTo>
                  <a:pt x="2" y="48"/>
                </a:lnTo>
                <a:lnTo>
                  <a:pt x="2" y="50"/>
                </a:lnTo>
                <a:lnTo>
                  <a:pt x="1" y="52"/>
                </a:lnTo>
                <a:lnTo>
                  <a:pt x="1" y="54"/>
                </a:lnTo>
                <a:lnTo>
                  <a:pt x="0" y="55"/>
                </a:lnTo>
                <a:lnTo>
                  <a:pt x="0" y="61"/>
                </a:lnTo>
                <a:lnTo>
                  <a:pt x="0" y="67"/>
                </a:lnTo>
                <a:lnTo>
                  <a:pt x="1" y="68"/>
                </a:lnTo>
                <a:lnTo>
                  <a:pt x="1" y="70"/>
                </a:lnTo>
                <a:lnTo>
                  <a:pt x="2" y="71"/>
                </a:lnTo>
                <a:lnTo>
                  <a:pt x="2" y="74"/>
                </a:lnTo>
                <a:lnTo>
                  <a:pt x="3" y="74"/>
                </a:lnTo>
                <a:lnTo>
                  <a:pt x="3" y="76"/>
                </a:lnTo>
                <a:lnTo>
                  <a:pt x="4" y="77"/>
                </a:lnTo>
                <a:lnTo>
                  <a:pt x="4" y="78"/>
                </a:lnTo>
                <a:lnTo>
                  <a:pt x="6" y="78"/>
                </a:lnTo>
                <a:lnTo>
                  <a:pt x="6" y="79"/>
                </a:lnTo>
                <a:lnTo>
                  <a:pt x="9" y="83"/>
                </a:lnTo>
                <a:lnTo>
                  <a:pt x="9" y="84"/>
                </a:lnTo>
                <a:lnTo>
                  <a:pt x="10" y="85"/>
                </a:lnTo>
                <a:lnTo>
                  <a:pt x="11" y="85"/>
                </a:lnTo>
                <a:lnTo>
                  <a:pt x="11" y="86"/>
                </a:lnTo>
                <a:lnTo>
                  <a:pt x="14" y="89"/>
                </a:lnTo>
                <a:lnTo>
                  <a:pt x="15" y="89"/>
                </a:lnTo>
                <a:lnTo>
                  <a:pt x="16" y="90"/>
                </a:lnTo>
                <a:lnTo>
                  <a:pt x="16" y="91"/>
                </a:lnTo>
                <a:lnTo>
                  <a:pt x="17" y="91"/>
                </a:lnTo>
                <a:lnTo>
                  <a:pt x="21" y="95"/>
                </a:lnTo>
                <a:lnTo>
                  <a:pt x="22" y="95"/>
                </a:lnTo>
                <a:lnTo>
                  <a:pt x="24" y="97"/>
                </a:lnTo>
                <a:lnTo>
                  <a:pt x="25" y="97"/>
                </a:lnTo>
                <a:lnTo>
                  <a:pt x="28" y="99"/>
                </a:lnTo>
                <a:lnTo>
                  <a:pt x="29" y="99"/>
                </a:lnTo>
                <a:lnTo>
                  <a:pt x="30" y="100"/>
                </a:lnTo>
                <a:lnTo>
                  <a:pt x="31" y="100"/>
                </a:lnTo>
                <a:lnTo>
                  <a:pt x="33" y="102"/>
                </a:lnTo>
                <a:lnTo>
                  <a:pt x="35" y="103"/>
                </a:lnTo>
                <a:lnTo>
                  <a:pt x="36" y="103"/>
                </a:lnTo>
                <a:lnTo>
                  <a:pt x="37" y="104"/>
                </a:lnTo>
                <a:lnTo>
                  <a:pt x="38" y="104"/>
                </a:lnTo>
                <a:lnTo>
                  <a:pt x="40" y="105"/>
                </a:lnTo>
                <a:lnTo>
                  <a:pt x="42" y="105"/>
                </a:lnTo>
                <a:lnTo>
                  <a:pt x="43" y="106"/>
                </a:lnTo>
                <a:lnTo>
                  <a:pt x="45" y="107"/>
                </a:lnTo>
                <a:lnTo>
                  <a:pt x="46" y="107"/>
                </a:lnTo>
                <a:lnTo>
                  <a:pt x="47" y="109"/>
                </a:lnTo>
                <a:lnTo>
                  <a:pt x="50" y="109"/>
                </a:lnTo>
                <a:lnTo>
                  <a:pt x="51" y="110"/>
                </a:lnTo>
                <a:lnTo>
                  <a:pt x="52" y="110"/>
                </a:lnTo>
                <a:lnTo>
                  <a:pt x="54" y="111"/>
                </a:lnTo>
                <a:lnTo>
                  <a:pt x="58" y="111"/>
                </a:lnTo>
                <a:lnTo>
                  <a:pt x="59" y="112"/>
                </a:lnTo>
                <a:lnTo>
                  <a:pt x="61" y="112"/>
                </a:lnTo>
                <a:lnTo>
                  <a:pt x="63" y="113"/>
                </a:lnTo>
                <a:lnTo>
                  <a:pt x="65" y="113"/>
                </a:lnTo>
                <a:lnTo>
                  <a:pt x="66" y="114"/>
                </a:lnTo>
                <a:lnTo>
                  <a:pt x="70" y="114"/>
                </a:lnTo>
                <a:lnTo>
                  <a:pt x="72" y="116"/>
                </a:lnTo>
                <a:lnTo>
                  <a:pt x="75" y="116"/>
                </a:lnTo>
                <a:lnTo>
                  <a:pt x="77" y="117"/>
                </a:lnTo>
                <a:lnTo>
                  <a:pt x="81" y="117"/>
                </a:lnTo>
                <a:lnTo>
                  <a:pt x="82" y="118"/>
                </a:lnTo>
                <a:lnTo>
                  <a:pt x="88" y="118"/>
                </a:lnTo>
                <a:lnTo>
                  <a:pt x="90" y="119"/>
                </a:lnTo>
                <a:lnTo>
                  <a:pt x="96" y="119"/>
                </a:lnTo>
                <a:lnTo>
                  <a:pt x="97" y="120"/>
                </a:lnTo>
                <a:lnTo>
                  <a:pt x="110" y="120"/>
                </a:lnTo>
                <a:lnTo>
                  <a:pt x="111" y="121"/>
                </a:lnTo>
                <a:lnTo>
                  <a:pt x="128" y="121"/>
                </a:lnTo>
                <a:lnTo>
                  <a:pt x="144" y="121"/>
                </a:lnTo>
                <a:lnTo>
                  <a:pt x="145" y="120"/>
                </a:lnTo>
                <a:lnTo>
                  <a:pt x="158" y="120"/>
                </a:lnTo>
                <a:lnTo>
                  <a:pt x="159" y="119"/>
                </a:lnTo>
                <a:lnTo>
                  <a:pt x="165" y="119"/>
                </a:lnTo>
                <a:lnTo>
                  <a:pt x="167" y="118"/>
                </a:lnTo>
                <a:lnTo>
                  <a:pt x="173" y="118"/>
                </a:lnTo>
                <a:lnTo>
                  <a:pt x="174" y="117"/>
                </a:lnTo>
                <a:lnTo>
                  <a:pt x="179" y="117"/>
                </a:lnTo>
                <a:lnTo>
                  <a:pt x="180" y="116"/>
                </a:lnTo>
                <a:lnTo>
                  <a:pt x="183" y="116"/>
                </a:lnTo>
                <a:lnTo>
                  <a:pt x="186" y="114"/>
                </a:lnTo>
                <a:lnTo>
                  <a:pt x="189" y="114"/>
                </a:lnTo>
                <a:lnTo>
                  <a:pt x="190" y="113"/>
                </a:lnTo>
                <a:lnTo>
                  <a:pt x="193" y="113"/>
                </a:lnTo>
                <a:lnTo>
                  <a:pt x="194" y="112"/>
                </a:lnTo>
                <a:lnTo>
                  <a:pt x="196" y="112"/>
                </a:lnTo>
                <a:lnTo>
                  <a:pt x="197" y="111"/>
                </a:lnTo>
                <a:lnTo>
                  <a:pt x="201" y="111"/>
                </a:lnTo>
                <a:lnTo>
                  <a:pt x="203" y="110"/>
                </a:lnTo>
                <a:lnTo>
                  <a:pt x="204" y="110"/>
                </a:lnTo>
                <a:lnTo>
                  <a:pt x="206" y="109"/>
                </a:lnTo>
                <a:lnTo>
                  <a:pt x="208" y="109"/>
                </a:lnTo>
                <a:lnTo>
                  <a:pt x="209" y="107"/>
                </a:lnTo>
                <a:lnTo>
                  <a:pt x="210" y="107"/>
                </a:lnTo>
                <a:lnTo>
                  <a:pt x="213" y="106"/>
                </a:lnTo>
                <a:lnTo>
                  <a:pt x="214" y="105"/>
                </a:lnTo>
                <a:lnTo>
                  <a:pt x="215" y="105"/>
                </a:lnTo>
                <a:lnTo>
                  <a:pt x="217" y="104"/>
                </a:lnTo>
                <a:lnTo>
                  <a:pt x="218" y="104"/>
                </a:lnTo>
                <a:lnTo>
                  <a:pt x="220" y="103"/>
                </a:lnTo>
                <a:lnTo>
                  <a:pt x="221" y="103"/>
                </a:lnTo>
                <a:lnTo>
                  <a:pt x="222" y="102"/>
                </a:lnTo>
                <a:lnTo>
                  <a:pt x="224" y="100"/>
                </a:lnTo>
                <a:lnTo>
                  <a:pt x="225" y="100"/>
                </a:lnTo>
                <a:lnTo>
                  <a:pt x="226" y="99"/>
                </a:lnTo>
                <a:lnTo>
                  <a:pt x="228" y="99"/>
                </a:lnTo>
                <a:lnTo>
                  <a:pt x="230" y="97"/>
                </a:lnTo>
                <a:lnTo>
                  <a:pt x="231" y="97"/>
                </a:lnTo>
                <a:lnTo>
                  <a:pt x="233" y="95"/>
                </a:lnTo>
                <a:lnTo>
                  <a:pt x="235" y="95"/>
                </a:lnTo>
                <a:lnTo>
                  <a:pt x="238" y="91"/>
                </a:lnTo>
                <a:lnTo>
                  <a:pt x="239" y="91"/>
                </a:lnTo>
                <a:lnTo>
                  <a:pt x="239" y="90"/>
                </a:lnTo>
                <a:lnTo>
                  <a:pt x="240" y="89"/>
                </a:lnTo>
                <a:lnTo>
                  <a:pt x="242" y="89"/>
                </a:lnTo>
                <a:lnTo>
                  <a:pt x="244" y="86"/>
                </a:lnTo>
                <a:lnTo>
                  <a:pt x="244" y="85"/>
                </a:lnTo>
                <a:lnTo>
                  <a:pt x="245" y="85"/>
                </a:lnTo>
                <a:lnTo>
                  <a:pt x="246" y="84"/>
                </a:lnTo>
                <a:lnTo>
                  <a:pt x="246" y="83"/>
                </a:lnTo>
                <a:lnTo>
                  <a:pt x="250" y="79"/>
                </a:lnTo>
                <a:lnTo>
                  <a:pt x="250" y="78"/>
                </a:lnTo>
                <a:lnTo>
                  <a:pt x="251" y="78"/>
                </a:lnTo>
                <a:lnTo>
                  <a:pt x="251" y="77"/>
                </a:lnTo>
                <a:lnTo>
                  <a:pt x="252" y="76"/>
                </a:lnTo>
                <a:lnTo>
                  <a:pt x="252" y="74"/>
                </a:lnTo>
                <a:lnTo>
                  <a:pt x="253" y="74"/>
                </a:lnTo>
                <a:lnTo>
                  <a:pt x="253" y="71"/>
                </a:lnTo>
                <a:lnTo>
                  <a:pt x="254" y="70"/>
                </a:lnTo>
                <a:lnTo>
                  <a:pt x="254" y="68"/>
                </a:lnTo>
                <a:lnTo>
                  <a:pt x="256" y="67"/>
                </a:lnTo>
                <a:lnTo>
                  <a:pt x="256" y="61"/>
                </a:lnTo>
                <a:lnTo>
                  <a:pt x="256" y="55"/>
                </a:lnTo>
                <a:lnTo>
                  <a:pt x="254" y="54"/>
                </a:lnTo>
                <a:lnTo>
                  <a:pt x="254" y="52"/>
                </a:lnTo>
                <a:lnTo>
                  <a:pt x="253" y="50"/>
                </a:lnTo>
                <a:lnTo>
                  <a:pt x="253" y="48"/>
                </a:lnTo>
                <a:lnTo>
                  <a:pt x="252" y="48"/>
                </a:lnTo>
                <a:lnTo>
                  <a:pt x="252" y="46"/>
                </a:lnTo>
                <a:lnTo>
                  <a:pt x="251" y="45"/>
                </a:lnTo>
                <a:lnTo>
                  <a:pt x="251" y="43"/>
                </a:lnTo>
                <a:lnTo>
                  <a:pt x="250" y="43"/>
                </a:lnTo>
                <a:lnTo>
                  <a:pt x="250" y="42"/>
                </a:lnTo>
                <a:lnTo>
                  <a:pt x="246" y="39"/>
                </a:lnTo>
                <a:lnTo>
                  <a:pt x="246" y="38"/>
                </a:lnTo>
                <a:lnTo>
                  <a:pt x="245" y="36"/>
                </a:lnTo>
                <a:lnTo>
                  <a:pt x="244" y="36"/>
                </a:lnTo>
                <a:lnTo>
                  <a:pt x="244" y="35"/>
                </a:lnTo>
                <a:lnTo>
                  <a:pt x="242" y="33"/>
                </a:lnTo>
                <a:lnTo>
                  <a:pt x="240" y="33"/>
                </a:lnTo>
                <a:lnTo>
                  <a:pt x="239" y="32"/>
                </a:lnTo>
                <a:lnTo>
                  <a:pt x="239" y="31"/>
                </a:lnTo>
                <a:lnTo>
                  <a:pt x="238" y="31"/>
                </a:lnTo>
                <a:lnTo>
                  <a:pt x="235" y="27"/>
                </a:lnTo>
                <a:lnTo>
                  <a:pt x="233" y="27"/>
                </a:lnTo>
                <a:lnTo>
                  <a:pt x="231" y="25"/>
                </a:lnTo>
                <a:lnTo>
                  <a:pt x="230" y="25"/>
                </a:lnTo>
                <a:lnTo>
                  <a:pt x="228" y="22"/>
                </a:lnTo>
                <a:lnTo>
                  <a:pt x="226" y="22"/>
                </a:lnTo>
                <a:lnTo>
                  <a:pt x="225" y="21"/>
                </a:lnTo>
                <a:lnTo>
                  <a:pt x="224" y="21"/>
                </a:lnTo>
                <a:lnTo>
                  <a:pt x="222" y="20"/>
                </a:lnTo>
                <a:lnTo>
                  <a:pt x="221" y="19"/>
                </a:lnTo>
                <a:lnTo>
                  <a:pt x="220" y="19"/>
                </a:lnTo>
                <a:lnTo>
                  <a:pt x="218" y="18"/>
                </a:lnTo>
                <a:lnTo>
                  <a:pt x="217" y="18"/>
                </a:lnTo>
                <a:lnTo>
                  <a:pt x="215" y="17"/>
                </a:lnTo>
                <a:lnTo>
                  <a:pt x="214" y="17"/>
                </a:lnTo>
                <a:lnTo>
                  <a:pt x="213" y="15"/>
                </a:lnTo>
                <a:lnTo>
                  <a:pt x="210" y="14"/>
                </a:lnTo>
                <a:lnTo>
                  <a:pt x="209" y="14"/>
                </a:lnTo>
                <a:lnTo>
                  <a:pt x="208" y="13"/>
                </a:lnTo>
                <a:lnTo>
                  <a:pt x="206" y="13"/>
                </a:lnTo>
                <a:lnTo>
                  <a:pt x="204" y="12"/>
                </a:lnTo>
                <a:lnTo>
                  <a:pt x="203" y="12"/>
                </a:lnTo>
                <a:lnTo>
                  <a:pt x="201" y="11"/>
                </a:lnTo>
                <a:lnTo>
                  <a:pt x="197" y="11"/>
                </a:lnTo>
                <a:lnTo>
                  <a:pt x="196" y="10"/>
                </a:lnTo>
                <a:lnTo>
                  <a:pt x="194" y="10"/>
                </a:lnTo>
                <a:lnTo>
                  <a:pt x="193" y="8"/>
                </a:lnTo>
                <a:lnTo>
                  <a:pt x="190" y="8"/>
                </a:lnTo>
                <a:lnTo>
                  <a:pt x="189" y="7"/>
                </a:lnTo>
                <a:lnTo>
                  <a:pt x="186" y="7"/>
                </a:lnTo>
                <a:lnTo>
                  <a:pt x="183" y="6"/>
                </a:lnTo>
                <a:lnTo>
                  <a:pt x="180" y="6"/>
                </a:lnTo>
                <a:lnTo>
                  <a:pt x="179" y="5"/>
                </a:lnTo>
                <a:lnTo>
                  <a:pt x="174" y="5"/>
                </a:lnTo>
                <a:lnTo>
                  <a:pt x="173" y="4"/>
                </a:lnTo>
                <a:lnTo>
                  <a:pt x="167" y="4"/>
                </a:lnTo>
                <a:lnTo>
                  <a:pt x="165" y="3"/>
                </a:lnTo>
                <a:lnTo>
                  <a:pt x="159" y="3"/>
                </a:lnTo>
                <a:lnTo>
                  <a:pt x="158" y="1"/>
                </a:lnTo>
                <a:lnTo>
                  <a:pt x="145" y="1"/>
                </a:lnTo>
                <a:lnTo>
                  <a:pt x="144" y="0"/>
                </a:lnTo>
                <a:lnTo>
                  <a:pt x="128" y="0"/>
                </a:lnTo>
                <a:close/>
              </a:path>
            </a:pathLst>
          </a:custGeom>
          <a:solidFill>
            <a:srgbClr val="A16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34" name="Freeform 449"/>
          <p:cNvSpPr>
            <a:spLocks/>
          </p:cNvSpPr>
          <p:nvPr/>
        </p:nvSpPr>
        <p:spPr bwMode="auto">
          <a:xfrm>
            <a:off x="3039362" y="4146771"/>
            <a:ext cx="471740" cy="228869"/>
          </a:xfrm>
          <a:custGeom>
            <a:avLst/>
            <a:gdLst>
              <a:gd name="T0" fmla="*/ 2 w 267"/>
              <a:gd name="T1" fmla="*/ 81 h 133"/>
              <a:gd name="T2" fmla="*/ 21 w 267"/>
              <a:gd name="T3" fmla="*/ 102 h 133"/>
              <a:gd name="T4" fmla="*/ 36 w 267"/>
              <a:gd name="T5" fmla="*/ 112 h 133"/>
              <a:gd name="T6" fmla="*/ 55 w 267"/>
              <a:gd name="T7" fmla="*/ 120 h 133"/>
              <a:gd name="T8" fmla="*/ 77 w 267"/>
              <a:gd name="T9" fmla="*/ 126 h 133"/>
              <a:gd name="T10" fmla="*/ 113 w 267"/>
              <a:gd name="T11" fmla="*/ 132 h 133"/>
              <a:gd name="T12" fmla="*/ 139 w 267"/>
              <a:gd name="T13" fmla="*/ 132 h 133"/>
              <a:gd name="T14" fmla="*/ 172 w 267"/>
              <a:gd name="T15" fmla="*/ 130 h 133"/>
              <a:gd name="T16" fmla="*/ 201 w 267"/>
              <a:gd name="T17" fmla="*/ 124 h 133"/>
              <a:gd name="T18" fmla="*/ 221 w 267"/>
              <a:gd name="T19" fmla="*/ 117 h 133"/>
              <a:gd name="T20" fmla="*/ 243 w 267"/>
              <a:gd name="T21" fmla="*/ 104 h 133"/>
              <a:gd name="T22" fmla="*/ 256 w 267"/>
              <a:gd name="T23" fmla="*/ 94 h 133"/>
              <a:gd name="T24" fmla="*/ 264 w 267"/>
              <a:gd name="T25" fmla="*/ 81 h 133"/>
              <a:gd name="T26" fmla="*/ 267 w 267"/>
              <a:gd name="T27" fmla="*/ 67 h 133"/>
              <a:gd name="T28" fmla="*/ 264 w 267"/>
              <a:gd name="T29" fmla="*/ 52 h 133"/>
              <a:gd name="T30" fmla="*/ 256 w 267"/>
              <a:gd name="T31" fmla="*/ 39 h 133"/>
              <a:gd name="T32" fmla="*/ 242 w 267"/>
              <a:gd name="T33" fmla="*/ 28 h 133"/>
              <a:gd name="T34" fmla="*/ 216 w 267"/>
              <a:gd name="T35" fmla="*/ 14 h 133"/>
              <a:gd name="T36" fmla="*/ 195 w 267"/>
              <a:gd name="T37" fmla="*/ 7 h 133"/>
              <a:gd name="T38" fmla="*/ 165 w 267"/>
              <a:gd name="T39" fmla="*/ 2 h 133"/>
              <a:gd name="T40" fmla="*/ 101 w 267"/>
              <a:gd name="T41" fmla="*/ 2 h 133"/>
              <a:gd name="T42" fmla="*/ 65 w 267"/>
              <a:gd name="T43" fmla="*/ 10 h 133"/>
              <a:gd name="T44" fmla="*/ 36 w 267"/>
              <a:gd name="T45" fmla="*/ 20 h 133"/>
              <a:gd name="T46" fmla="*/ 17 w 267"/>
              <a:gd name="T47" fmla="*/ 33 h 133"/>
              <a:gd name="T48" fmla="*/ 2 w 267"/>
              <a:gd name="T49" fmla="*/ 52 h 133"/>
              <a:gd name="T50" fmla="*/ 0 w 267"/>
              <a:gd name="T51" fmla="*/ 67 h 133"/>
              <a:gd name="T52" fmla="*/ 13 w 267"/>
              <a:gd name="T53" fmla="*/ 60 h 133"/>
              <a:gd name="T54" fmla="*/ 17 w 267"/>
              <a:gd name="T55" fmla="*/ 49 h 133"/>
              <a:gd name="T56" fmla="*/ 37 w 267"/>
              <a:gd name="T57" fmla="*/ 33 h 133"/>
              <a:gd name="T58" fmla="*/ 64 w 267"/>
              <a:gd name="T59" fmla="*/ 21 h 133"/>
              <a:gd name="T60" fmla="*/ 96 w 267"/>
              <a:gd name="T61" fmla="*/ 14 h 133"/>
              <a:gd name="T62" fmla="*/ 158 w 267"/>
              <a:gd name="T63" fmla="*/ 13 h 133"/>
              <a:gd name="T64" fmla="*/ 181 w 267"/>
              <a:gd name="T65" fmla="*/ 17 h 133"/>
              <a:gd name="T66" fmla="*/ 207 w 267"/>
              <a:gd name="T67" fmla="*/ 24 h 133"/>
              <a:gd name="T68" fmla="*/ 229 w 267"/>
              <a:gd name="T69" fmla="*/ 33 h 133"/>
              <a:gd name="T70" fmla="*/ 249 w 267"/>
              <a:gd name="T71" fmla="*/ 49 h 133"/>
              <a:gd name="T72" fmla="*/ 255 w 267"/>
              <a:gd name="T73" fmla="*/ 59 h 133"/>
              <a:gd name="T74" fmla="*/ 255 w 267"/>
              <a:gd name="T75" fmla="*/ 68 h 133"/>
              <a:gd name="T76" fmla="*/ 251 w 267"/>
              <a:gd name="T77" fmla="*/ 81 h 133"/>
              <a:gd name="T78" fmla="*/ 229 w 267"/>
              <a:gd name="T79" fmla="*/ 99 h 133"/>
              <a:gd name="T80" fmla="*/ 212 w 267"/>
              <a:gd name="T81" fmla="*/ 108 h 133"/>
              <a:gd name="T82" fmla="*/ 187 w 267"/>
              <a:gd name="T83" fmla="*/ 116 h 133"/>
              <a:gd name="T84" fmla="*/ 164 w 267"/>
              <a:gd name="T85" fmla="*/ 119 h 133"/>
              <a:gd name="T86" fmla="*/ 132 w 267"/>
              <a:gd name="T87" fmla="*/ 122 h 133"/>
              <a:gd name="T88" fmla="*/ 102 w 267"/>
              <a:gd name="T89" fmla="*/ 119 h 133"/>
              <a:gd name="T90" fmla="*/ 74 w 267"/>
              <a:gd name="T91" fmla="*/ 113 h 133"/>
              <a:gd name="T92" fmla="*/ 55 w 267"/>
              <a:gd name="T93" fmla="*/ 108 h 133"/>
              <a:gd name="T94" fmla="*/ 37 w 267"/>
              <a:gd name="T95" fmla="*/ 99 h 133"/>
              <a:gd name="T96" fmla="*/ 24 w 267"/>
              <a:gd name="T97" fmla="*/ 90 h 133"/>
              <a:gd name="T98" fmla="*/ 13 w 267"/>
              <a:gd name="T99" fmla="*/ 76 h 133"/>
              <a:gd name="T100" fmla="*/ 0 w 267"/>
              <a:gd name="T101" fmla="*/ 67 h 13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67" h="133">
                <a:moveTo>
                  <a:pt x="0" y="67"/>
                </a:move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5" y="84"/>
                </a:lnTo>
                <a:lnTo>
                  <a:pt x="6" y="88"/>
                </a:lnTo>
                <a:lnTo>
                  <a:pt x="17" y="99"/>
                </a:lnTo>
                <a:lnTo>
                  <a:pt x="21" y="102"/>
                </a:lnTo>
                <a:lnTo>
                  <a:pt x="24" y="104"/>
                </a:lnTo>
                <a:lnTo>
                  <a:pt x="28" y="108"/>
                </a:lnTo>
                <a:lnTo>
                  <a:pt x="31" y="110"/>
                </a:lnTo>
                <a:lnTo>
                  <a:pt x="36" y="112"/>
                </a:lnTo>
                <a:lnTo>
                  <a:pt x="41" y="115"/>
                </a:lnTo>
                <a:lnTo>
                  <a:pt x="45" y="116"/>
                </a:lnTo>
                <a:lnTo>
                  <a:pt x="50" y="118"/>
                </a:lnTo>
                <a:lnTo>
                  <a:pt x="55" y="120"/>
                </a:lnTo>
                <a:lnTo>
                  <a:pt x="60" y="122"/>
                </a:lnTo>
                <a:lnTo>
                  <a:pt x="65" y="124"/>
                </a:lnTo>
                <a:lnTo>
                  <a:pt x="71" y="125"/>
                </a:lnTo>
                <a:lnTo>
                  <a:pt x="77" y="126"/>
                </a:lnTo>
                <a:lnTo>
                  <a:pt x="88" y="129"/>
                </a:lnTo>
                <a:lnTo>
                  <a:pt x="94" y="130"/>
                </a:lnTo>
                <a:lnTo>
                  <a:pt x="101" y="131"/>
                </a:lnTo>
                <a:lnTo>
                  <a:pt x="113" y="132"/>
                </a:lnTo>
                <a:lnTo>
                  <a:pt x="127" y="132"/>
                </a:lnTo>
                <a:lnTo>
                  <a:pt x="132" y="133"/>
                </a:lnTo>
                <a:lnTo>
                  <a:pt x="134" y="133"/>
                </a:lnTo>
                <a:lnTo>
                  <a:pt x="139" y="132"/>
                </a:lnTo>
                <a:lnTo>
                  <a:pt x="146" y="132"/>
                </a:lnTo>
                <a:lnTo>
                  <a:pt x="159" y="131"/>
                </a:lnTo>
                <a:lnTo>
                  <a:pt x="165" y="131"/>
                </a:lnTo>
                <a:lnTo>
                  <a:pt x="172" y="130"/>
                </a:lnTo>
                <a:lnTo>
                  <a:pt x="178" y="129"/>
                </a:lnTo>
                <a:lnTo>
                  <a:pt x="184" y="127"/>
                </a:lnTo>
                <a:lnTo>
                  <a:pt x="189" y="126"/>
                </a:lnTo>
                <a:lnTo>
                  <a:pt x="201" y="124"/>
                </a:lnTo>
                <a:lnTo>
                  <a:pt x="206" y="122"/>
                </a:lnTo>
                <a:lnTo>
                  <a:pt x="212" y="120"/>
                </a:lnTo>
                <a:lnTo>
                  <a:pt x="216" y="118"/>
                </a:lnTo>
                <a:lnTo>
                  <a:pt x="221" y="117"/>
                </a:lnTo>
                <a:lnTo>
                  <a:pt x="226" y="115"/>
                </a:lnTo>
                <a:lnTo>
                  <a:pt x="230" y="112"/>
                </a:lnTo>
                <a:lnTo>
                  <a:pt x="235" y="110"/>
                </a:lnTo>
                <a:lnTo>
                  <a:pt x="243" y="104"/>
                </a:lnTo>
                <a:lnTo>
                  <a:pt x="245" y="102"/>
                </a:lnTo>
                <a:lnTo>
                  <a:pt x="249" y="99"/>
                </a:lnTo>
                <a:lnTo>
                  <a:pt x="252" y="97"/>
                </a:lnTo>
                <a:lnTo>
                  <a:pt x="256" y="94"/>
                </a:lnTo>
                <a:lnTo>
                  <a:pt x="258" y="90"/>
                </a:lnTo>
                <a:lnTo>
                  <a:pt x="260" y="88"/>
                </a:lnTo>
                <a:lnTo>
                  <a:pt x="263" y="84"/>
                </a:lnTo>
                <a:lnTo>
                  <a:pt x="264" y="81"/>
                </a:lnTo>
                <a:lnTo>
                  <a:pt x="265" y="77"/>
                </a:lnTo>
                <a:lnTo>
                  <a:pt x="266" y="74"/>
                </a:lnTo>
                <a:lnTo>
                  <a:pt x="266" y="70"/>
                </a:lnTo>
                <a:lnTo>
                  <a:pt x="267" y="67"/>
                </a:lnTo>
                <a:lnTo>
                  <a:pt x="267" y="66"/>
                </a:lnTo>
                <a:lnTo>
                  <a:pt x="266" y="62"/>
                </a:lnTo>
                <a:lnTo>
                  <a:pt x="265" y="55"/>
                </a:lnTo>
                <a:lnTo>
                  <a:pt x="264" y="52"/>
                </a:lnTo>
                <a:lnTo>
                  <a:pt x="263" y="48"/>
                </a:lnTo>
                <a:lnTo>
                  <a:pt x="260" y="46"/>
                </a:lnTo>
                <a:lnTo>
                  <a:pt x="258" y="42"/>
                </a:lnTo>
                <a:lnTo>
                  <a:pt x="256" y="39"/>
                </a:lnTo>
                <a:lnTo>
                  <a:pt x="252" y="37"/>
                </a:lnTo>
                <a:lnTo>
                  <a:pt x="249" y="33"/>
                </a:lnTo>
                <a:lnTo>
                  <a:pt x="245" y="31"/>
                </a:lnTo>
                <a:lnTo>
                  <a:pt x="242" y="28"/>
                </a:lnTo>
                <a:lnTo>
                  <a:pt x="235" y="24"/>
                </a:lnTo>
                <a:lnTo>
                  <a:pt x="230" y="20"/>
                </a:lnTo>
                <a:lnTo>
                  <a:pt x="226" y="19"/>
                </a:lnTo>
                <a:lnTo>
                  <a:pt x="216" y="14"/>
                </a:lnTo>
                <a:lnTo>
                  <a:pt x="212" y="12"/>
                </a:lnTo>
                <a:lnTo>
                  <a:pt x="206" y="11"/>
                </a:lnTo>
                <a:lnTo>
                  <a:pt x="201" y="10"/>
                </a:lnTo>
                <a:lnTo>
                  <a:pt x="195" y="7"/>
                </a:lnTo>
                <a:lnTo>
                  <a:pt x="184" y="5"/>
                </a:lnTo>
                <a:lnTo>
                  <a:pt x="178" y="4"/>
                </a:lnTo>
                <a:lnTo>
                  <a:pt x="172" y="3"/>
                </a:lnTo>
                <a:lnTo>
                  <a:pt x="165" y="2"/>
                </a:lnTo>
                <a:lnTo>
                  <a:pt x="159" y="2"/>
                </a:lnTo>
                <a:lnTo>
                  <a:pt x="152" y="0"/>
                </a:lnTo>
                <a:lnTo>
                  <a:pt x="114" y="0"/>
                </a:lnTo>
                <a:lnTo>
                  <a:pt x="101" y="2"/>
                </a:lnTo>
                <a:lnTo>
                  <a:pt x="94" y="3"/>
                </a:lnTo>
                <a:lnTo>
                  <a:pt x="77" y="6"/>
                </a:lnTo>
                <a:lnTo>
                  <a:pt x="71" y="7"/>
                </a:lnTo>
                <a:lnTo>
                  <a:pt x="65" y="10"/>
                </a:lnTo>
                <a:lnTo>
                  <a:pt x="60" y="11"/>
                </a:lnTo>
                <a:lnTo>
                  <a:pt x="50" y="14"/>
                </a:lnTo>
                <a:lnTo>
                  <a:pt x="45" y="17"/>
                </a:lnTo>
                <a:lnTo>
                  <a:pt x="36" y="20"/>
                </a:lnTo>
                <a:lnTo>
                  <a:pt x="31" y="24"/>
                </a:lnTo>
                <a:lnTo>
                  <a:pt x="28" y="26"/>
                </a:lnTo>
                <a:lnTo>
                  <a:pt x="21" y="31"/>
                </a:lnTo>
                <a:lnTo>
                  <a:pt x="17" y="33"/>
                </a:lnTo>
                <a:lnTo>
                  <a:pt x="8" y="42"/>
                </a:lnTo>
                <a:lnTo>
                  <a:pt x="6" y="46"/>
                </a:lnTo>
                <a:lnTo>
                  <a:pt x="5" y="48"/>
                </a:lnTo>
                <a:lnTo>
                  <a:pt x="2" y="52"/>
                </a:lnTo>
                <a:lnTo>
                  <a:pt x="1" y="55"/>
                </a:lnTo>
                <a:lnTo>
                  <a:pt x="0" y="59"/>
                </a:lnTo>
                <a:lnTo>
                  <a:pt x="0" y="67"/>
                </a:lnTo>
                <a:lnTo>
                  <a:pt x="12" y="67"/>
                </a:lnTo>
                <a:lnTo>
                  <a:pt x="12" y="62"/>
                </a:lnTo>
                <a:lnTo>
                  <a:pt x="13" y="60"/>
                </a:lnTo>
                <a:lnTo>
                  <a:pt x="13" y="56"/>
                </a:lnTo>
                <a:lnTo>
                  <a:pt x="15" y="54"/>
                </a:lnTo>
                <a:lnTo>
                  <a:pt x="16" y="52"/>
                </a:lnTo>
                <a:lnTo>
                  <a:pt x="17" y="49"/>
                </a:lnTo>
                <a:lnTo>
                  <a:pt x="24" y="42"/>
                </a:lnTo>
                <a:lnTo>
                  <a:pt x="28" y="40"/>
                </a:lnTo>
                <a:lnTo>
                  <a:pt x="34" y="35"/>
                </a:lnTo>
                <a:lnTo>
                  <a:pt x="37" y="33"/>
                </a:lnTo>
                <a:lnTo>
                  <a:pt x="42" y="31"/>
                </a:lnTo>
                <a:lnTo>
                  <a:pt x="50" y="27"/>
                </a:lnTo>
                <a:lnTo>
                  <a:pt x="55" y="25"/>
                </a:lnTo>
                <a:lnTo>
                  <a:pt x="64" y="21"/>
                </a:lnTo>
                <a:lnTo>
                  <a:pt x="69" y="20"/>
                </a:lnTo>
                <a:lnTo>
                  <a:pt x="74" y="19"/>
                </a:lnTo>
                <a:lnTo>
                  <a:pt x="79" y="18"/>
                </a:lnTo>
                <a:lnTo>
                  <a:pt x="96" y="14"/>
                </a:lnTo>
                <a:lnTo>
                  <a:pt x="102" y="13"/>
                </a:lnTo>
                <a:lnTo>
                  <a:pt x="114" y="12"/>
                </a:lnTo>
                <a:lnTo>
                  <a:pt x="152" y="12"/>
                </a:lnTo>
                <a:lnTo>
                  <a:pt x="158" y="13"/>
                </a:lnTo>
                <a:lnTo>
                  <a:pt x="164" y="13"/>
                </a:lnTo>
                <a:lnTo>
                  <a:pt x="170" y="14"/>
                </a:lnTo>
                <a:lnTo>
                  <a:pt x="176" y="16"/>
                </a:lnTo>
                <a:lnTo>
                  <a:pt x="181" y="17"/>
                </a:lnTo>
                <a:lnTo>
                  <a:pt x="192" y="19"/>
                </a:lnTo>
                <a:lnTo>
                  <a:pt x="198" y="20"/>
                </a:lnTo>
                <a:lnTo>
                  <a:pt x="202" y="21"/>
                </a:lnTo>
                <a:lnTo>
                  <a:pt x="207" y="24"/>
                </a:lnTo>
                <a:lnTo>
                  <a:pt x="212" y="25"/>
                </a:lnTo>
                <a:lnTo>
                  <a:pt x="221" y="30"/>
                </a:lnTo>
                <a:lnTo>
                  <a:pt x="224" y="31"/>
                </a:lnTo>
                <a:lnTo>
                  <a:pt x="229" y="33"/>
                </a:lnTo>
                <a:lnTo>
                  <a:pt x="236" y="38"/>
                </a:lnTo>
                <a:lnTo>
                  <a:pt x="238" y="40"/>
                </a:lnTo>
                <a:lnTo>
                  <a:pt x="242" y="42"/>
                </a:lnTo>
                <a:lnTo>
                  <a:pt x="249" y="49"/>
                </a:lnTo>
                <a:lnTo>
                  <a:pt x="250" y="52"/>
                </a:lnTo>
                <a:lnTo>
                  <a:pt x="252" y="54"/>
                </a:lnTo>
                <a:lnTo>
                  <a:pt x="253" y="56"/>
                </a:lnTo>
                <a:lnTo>
                  <a:pt x="255" y="59"/>
                </a:lnTo>
                <a:lnTo>
                  <a:pt x="255" y="65"/>
                </a:lnTo>
                <a:lnTo>
                  <a:pt x="256" y="67"/>
                </a:lnTo>
                <a:lnTo>
                  <a:pt x="256" y="66"/>
                </a:lnTo>
                <a:lnTo>
                  <a:pt x="255" y="68"/>
                </a:lnTo>
                <a:lnTo>
                  <a:pt x="255" y="74"/>
                </a:lnTo>
                <a:lnTo>
                  <a:pt x="253" y="76"/>
                </a:lnTo>
                <a:lnTo>
                  <a:pt x="252" y="78"/>
                </a:lnTo>
                <a:lnTo>
                  <a:pt x="251" y="81"/>
                </a:lnTo>
                <a:lnTo>
                  <a:pt x="242" y="90"/>
                </a:lnTo>
                <a:lnTo>
                  <a:pt x="238" y="92"/>
                </a:lnTo>
                <a:lnTo>
                  <a:pt x="236" y="95"/>
                </a:lnTo>
                <a:lnTo>
                  <a:pt x="229" y="99"/>
                </a:lnTo>
                <a:lnTo>
                  <a:pt x="224" y="102"/>
                </a:lnTo>
                <a:lnTo>
                  <a:pt x="221" y="104"/>
                </a:lnTo>
                <a:lnTo>
                  <a:pt x="216" y="105"/>
                </a:lnTo>
                <a:lnTo>
                  <a:pt x="212" y="108"/>
                </a:lnTo>
                <a:lnTo>
                  <a:pt x="207" y="109"/>
                </a:lnTo>
                <a:lnTo>
                  <a:pt x="202" y="111"/>
                </a:lnTo>
                <a:lnTo>
                  <a:pt x="198" y="112"/>
                </a:lnTo>
                <a:lnTo>
                  <a:pt x="187" y="116"/>
                </a:lnTo>
                <a:lnTo>
                  <a:pt x="181" y="116"/>
                </a:lnTo>
                <a:lnTo>
                  <a:pt x="176" y="117"/>
                </a:lnTo>
                <a:lnTo>
                  <a:pt x="170" y="118"/>
                </a:lnTo>
                <a:lnTo>
                  <a:pt x="164" y="119"/>
                </a:lnTo>
                <a:lnTo>
                  <a:pt x="158" y="119"/>
                </a:lnTo>
                <a:lnTo>
                  <a:pt x="145" y="120"/>
                </a:lnTo>
                <a:lnTo>
                  <a:pt x="139" y="120"/>
                </a:lnTo>
                <a:lnTo>
                  <a:pt x="132" y="122"/>
                </a:lnTo>
                <a:lnTo>
                  <a:pt x="134" y="122"/>
                </a:lnTo>
                <a:lnTo>
                  <a:pt x="127" y="120"/>
                </a:lnTo>
                <a:lnTo>
                  <a:pt x="114" y="120"/>
                </a:lnTo>
                <a:lnTo>
                  <a:pt x="102" y="119"/>
                </a:lnTo>
                <a:lnTo>
                  <a:pt x="96" y="118"/>
                </a:lnTo>
                <a:lnTo>
                  <a:pt x="91" y="117"/>
                </a:lnTo>
                <a:lnTo>
                  <a:pt x="79" y="116"/>
                </a:lnTo>
                <a:lnTo>
                  <a:pt x="74" y="113"/>
                </a:lnTo>
                <a:lnTo>
                  <a:pt x="69" y="112"/>
                </a:lnTo>
                <a:lnTo>
                  <a:pt x="64" y="111"/>
                </a:lnTo>
                <a:lnTo>
                  <a:pt x="59" y="109"/>
                </a:lnTo>
                <a:lnTo>
                  <a:pt x="55" y="108"/>
                </a:lnTo>
                <a:lnTo>
                  <a:pt x="50" y="105"/>
                </a:lnTo>
                <a:lnTo>
                  <a:pt x="45" y="104"/>
                </a:lnTo>
                <a:lnTo>
                  <a:pt x="42" y="102"/>
                </a:lnTo>
                <a:lnTo>
                  <a:pt x="37" y="99"/>
                </a:lnTo>
                <a:lnTo>
                  <a:pt x="34" y="97"/>
                </a:lnTo>
                <a:lnTo>
                  <a:pt x="31" y="95"/>
                </a:lnTo>
                <a:lnTo>
                  <a:pt x="28" y="92"/>
                </a:lnTo>
                <a:lnTo>
                  <a:pt x="24" y="90"/>
                </a:lnTo>
                <a:lnTo>
                  <a:pt x="17" y="83"/>
                </a:lnTo>
                <a:lnTo>
                  <a:pt x="16" y="81"/>
                </a:lnTo>
                <a:lnTo>
                  <a:pt x="15" y="78"/>
                </a:lnTo>
                <a:lnTo>
                  <a:pt x="13" y="76"/>
                </a:lnTo>
                <a:lnTo>
                  <a:pt x="13" y="74"/>
                </a:lnTo>
                <a:lnTo>
                  <a:pt x="12" y="71"/>
                </a:lnTo>
                <a:lnTo>
                  <a:pt x="12" y="67"/>
                </a:lnTo>
                <a:lnTo>
                  <a:pt x="0" y="67"/>
                </a:lnTo>
                <a:close/>
              </a:path>
            </a:pathLst>
          </a:custGeom>
          <a:solidFill>
            <a:srgbClr val="A16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35" name="Freeform 450"/>
          <p:cNvSpPr>
            <a:spLocks/>
          </p:cNvSpPr>
          <p:nvPr/>
        </p:nvSpPr>
        <p:spPr bwMode="auto">
          <a:xfrm>
            <a:off x="3099434" y="4022872"/>
            <a:ext cx="355130" cy="134224"/>
          </a:xfrm>
          <a:custGeom>
            <a:avLst/>
            <a:gdLst>
              <a:gd name="T0" fmla="*/ 81 w 201"/>
              <a:gd name="T1" fmla="*/ 2 h 78"/>
              <a:gd name="T2" fmla="*/ 62 w 201"/>
              <a:gd name="T3" fmla="*/ 3 h 78"/>
              <a:gd name="T4" fmla="*/ 54 w 201"/>
              <a:gd name="T5" fmla="*/ 5 h 78"/>
              <a:gd name="T6" fmla="*/ 45 w 201"/>
              <a:gd name="T7" fmla="*/ 6 h 78"/>
              <a:gd name="T8" fmla="*/ 39 w 201"/>
              <a:gd name="T9" fmla="*/ 8 h 78"/>
              <a:gd name="T10" fmla="*/ 33 w 201"/>
              <a:gd name="T11" fmla="*/ 10 h 78"/>
              <a:gd name="T12" fmla="*/ 29 w 201"/>
              <a:gd name="T13" fmla="*/ 12 h 78"/>
              <a:gd name="T14" fmla="*/ 24 w 201"/>
              <a:gd name="T15" fmla="*/ 13 h 78"/>
              <a:gd name="T16" fmla="*/ 21 w 201"/>
              <a:gd name="T17" fmla="*/ 15 h 78"/>
              <a:gd name="T18" fmla="*/ 17 w 201"/>
              <a:gd name="T19" fmla="*/ 17 h 78"/>
              <a:gd name="T20" fmla="*/ 15 w 201"/>
              <a:gd name="T21" fmla="*/ 19 h 78"/>
              <a:gd name="T22" fmla="*/ 10 w 201"/>
              <a:gd name="T23" fmla="*/ 21 h 78"/>
              <a:gd name="T24" fmla="*/ 2 w 201"/>
              <a:gd name="T25" fmla="*/ 29 h 78"/>
              <a:gd name="T26" fmla="*/ 1 w 201"/>
              <a:gd name="T27" fmla="*/ 34 h 78"/>
              <a:gd name="T28" fmla="*/ 0 w 201"/>
              <a:gd name="T29" fmla="*/ 43 h 78"/>
              <a:gd name="T30" fmla="*/ 2 w 201"/>
              <a:gd name="T31" fmla="*/ 47 h 78"/>
              <a:gd name="T32" fmla="*/ 3 w 201"/>
              <a:gd name="T33" fmla="*/ 50 h 78"/>
              <a:gd name="T34" fmla="*/ 14 w 201"/>
              <a:gd name="T35" fmla="*/ 60 h 78"/>
              <a:gd name="T36" fmla="*/ 16 w 201"/>
              <a:gd name="T37" fmla="*/ 61 h 78"/>
              <a:gd name="T38" fmla="*/ 19 w 201"/>
              <a:gd name="T39" fmla="*/ 63 h 78"/>
              <a:gd name="T40" fmla="*/ 24 w 201"/>
              <a:gd name="T41" fmla="*/ 64 h 78"/>
              <a:gd name="T42" fmla="*/ 26 w 201"/>
              <a:gd name="T43" fmla="*/ 67 h 78"/>
              <a:gd name="T44" fmla="*/ 32 w 201"/>
              <a:gd name="T45" fmla="*/ 68 h 78"/>
              <a:gd name="T46" fmla="*/ 37 w 201"/>
              <a:gd name="T47" fmla="*/ 70 h 78"/>
              <a:gd name="T48" fmla="*/ 44 w 201"/>
              <a:gd name="T49" fmla="*/ 71 h 78"/>
              <a:gd name="T50" fmla="*/ 50 w 201"/>
              <a:gd name="T51" fmla="*/ 74 h 78"/>
              <a:gd name="T52" fmla="*/ 61 w 201"/>
              <a:gd name="T53" fmla="*/ 75 h 78"/>
              <a:gd name="T54" fmla="*/ 71 w 201"/>
              <a:gd name="T55" fmla="*/ 77 h 78"/>
              <a:gd name="T56" fmla="*/ 100 w 201"/>
              <a:gd name="T57" fmla="*/ 78 h 78"/>
              <a:gd name="T58" fmla="*/ 130 w 201"/>
              <a:gd name="T59" fmla="*/ 77 h 78"/>
              <a:gd name="T60" fmla="*/ 139 w 201"/>
              <a:gd name="T61" fmla="*/ 75 h 78"/>
              <a:gd name="T62" fmla="*/ 151 w 201"/>
              <a:gd name="T63" fmla="*/ 74 h 78"/>
              <a:gd name="T64" fmla="*/ 157 w 201"/>
              <a:gd name="T65" fmla="*/ 71 h 78"/>
              <a:gd name="T66" fmla="*/ 164 w 201"/>
              <a:gd name="T67" fmla="*/ 70 h 78"/>
              <a:gd name="T68" fmla="*/ 168 w 201"/>
              <a:gd name="T69" fmla="*/ 68 h 78"/>
              <a:gd name="T70" fmla="*/ 174 w 201"/>
              <a:gd name="T71" fmla="*/ 67 h 78"/>
              <a:gd name="T72" fmla="*/ 176 w 201"/>
              <a:gd name="T73" fmla="*/ 64 h 78"/>
              <a:gd name="T74" fmla="*/ 181 w 201"/>
              <a:gd name="T75" fmla="*/ 63 h 78"/>
              <a:gd name="T76" fmla="*/ 185 w 201"/>
              <a:gd name="T77" fmla="*/ 61 h 78"/>
              <a:gd name="T78" fmla="*/ 187 w 201"/>
              <a:gd name="T79" fmla="*/ 60 h 78"/>
              <a:gd name="T80" fmla="*/ 197 w 201"/>
              <a:gd name="T81" fmla="*/ 50 h 78"/>
              <a:gd name="T82" fmla="*/ 198 w 201"/>
              <a:gd name="T83" fmla="*/ 47 h 78"/>
              <a:gd name="T84" fmla="*/ 201 w 201"/>
              <a:gd name="T85" fmla="*/ 43 h 78"/>
              <a:gd name="T86" fmla="*/ 200 w 201"/>
              <a:gd name="T87" fmla="*/ 34 h 78"/>
              <a:gd name="T88" fmla="*/ 198 w 201"/>
              <a:gd name="T89" fmla="*/ 29 h 78"/>
              <a:gd name="T90" fmla="*/ 190 w 201"/>
              <a:gd name="T91" fmla="*/ 21 h 78"/>
              <a:gd name="T92" fmla="*/ 186 w 201"/>
              <a:gd name="T93" fmla="*/ 19 h 78"/>
              <a:gd name="T94" fmla="*/ 183 w 201"/>
              <a:gd name="T95" fmla="*/ 17 h 78"/>
              <a:gd name="T96" fmla="*/ 180 w 201"/>
              <a:gd name="T97" fmla="*/ 15 h 78"/>
              <a:gd name="T98" fmla="*/ 176 w 201"/>
              <a:gd name="T99" fmla="*/ 13 h 78"/>
              <a:gd name="T100" fmla="*/ 172 w 201"/>
              <a:gd name="T101" fmla="*/ 12 h 78"/>
              <a:gd name="T102" fmla="*/ 167 w 201"/>
              <a:gd name="T103" fmla="*/ 10 h 78"/>
              <a:gd name="T104" fmla="*/ 161 w 201"/>
              <a:gd name="T105" fmla="*/ 8 h 78"/>
              <a:gd name="T106" fmla="*/ 155 w 201"/>
              <a:gd name="T107" fmla="*/ 6 h 78"/>
              <a:gd name="T108" fmla="*/ 146 w 201"/>
              <a:gd name="T109" fmla="*/ 5 h 78"/>
              <a:gd name="T110" fmla="*/ 138 w 201"/>
              <a:gd name="T111" fmla="*/ 3 h 78"/>
              <a:gd name="T112" fmla="*/ 119 w 201"/>
              <a:gd name="T113" fmla="*/ 2 h 7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01" h="78">
                <a:moveTo>
                  <a:pt x="100" y="0"/>
                </a:moveTo>
                <a:lnTo>
                  <a:pt x="82" y="0"/>
                </a:lnTo>
                <a:lnTo>
                  <a:pt x="81" y="2"/>
                </a:lnTo>
                <a:lnTo>
                  <a:pt x="71" y="2"/>
                </a:lnTo>
                <a:lnTo>
                  <a:pt x="68" y="3"/>
                </a:lnTo>
                <a:lnTo>
                  <a:pt x="62" y="3"/>
                </a:lnTo>
                <a:lnTo>
                  <a:pt x="61" y="4"/>
                </a:lnTo>
                <a:lnTo>
                  <a:pt x="55" y="4"/>
                </a:lnTo>
                <a:lnTo>
                  <a:pt x="54" y="5"/>
                </a:lnTo>
                <a:lnTo>
                  <a:pt x="50" y="5"/>
                </a:lnTo>
                <a:lnTo>
                  <a:pt x="49" y="6"/>
                </a:lnTo>
                <a:lnTo>
                  <a:pt x="45" y="6"/>
                </a:lnTo>
                <a:lnTo>
                  <a:pt x="44" y="7"/>
                </a:lnTo>
                <a:lnTo>
                  <a:pt x="40" y="7"/>
                </a:lnTo>
                <a:lnTo>
                  <a:pt x="39" y="8"/>
                </a:lnTo>
                <a:lnTo>
                  <a:pt x="37" y="8"/>
                </a:lnTo>
                <a:lnTo>
                  <a:pt x="36" y="10"/>
                </a:lnTo>
                <a:lnTo>
                  <a:pt x="33" y="10"/>
                </a:lnTo>
                <a:lnTo>
                  <a:pt x="32" y="11"/>
                </a:lnTo>
                <a:lnTo>
                  <a:pt x="30" y="11"/>
                </a:lnTo>
                <a:lnTo>
                  <a:pt x="29" y="12"/>
                </a:lnTo>
                <a:lnTo>
                  <a:pt x="26" y="12"/>
                </a:lnTo>
                <a:lnTo>
                  <a:pt x="25" y="13"/>
                </a:lnTo>
                <a:lnTo>
                  <a:pt x="24" y="13"/>
                </a:lnTo>
                <a:lnTo>
                  <a:pt x="24" y="14"/>
                </a:lnTo>
                <a:lnTo>
                  <a:pt x="22" y="14"/>
                </a:lnTo>
                <a:lnTo>
                  <a:pt x="21" y="15"/>
                </a:lnTo>
                <a:lnTo>
                  <a:pt x="19" y="15"/>
                </a:lnTo>
                <a:lnTo>
                  <a:pt x="18" y="17"/>
                </a:lnTo>
                <a:lnTo>
                  <a:pt x="17" y="17"/>
                </a:lnTo>
                <a:lnTo>
                  <a:pt x="16" y="18"/>
                </a:lnTo>
                <a:lnTo>
                  <a:pt x="15" y="18"/>
                </a:lnTo>
                <a:lnTo>
                  <a:pt x="15" y="19"/>
                </a:lnTo>
                <a:lnTo>
                  <a:pt x="14" y="19"/>
                </a:lnTo>
                <a:lnTo>
                  <a:pt x="11" y="21"/>
                </a:lnTo>
                <a:lnTo>
                  <a:pt x="10" y="21"/>
                </a:lnTo>
                <a:lnTo>
                  <a:pt x="3" y="28"/>
                </a:lnTo>
                <a:lnTo>
                  <a:pt x="3" y="29"/>
                </a:lnTo>
                <a:lnTo>
                  <a:pt x="2" y="29"/>
                </a:lnTo>
                <a:lnTo>
                  <a:pt x="2" y="32"/>
                </a:lnTo>
                <a:lnTo>
                  <a:pt x="1" y="32"/>
                </a:lnTo>
                <a:lnTo>
                  <a:pt x="1" y="34"/>
                </a:lnTo>
                <a:lnTo>
                  <a:pt x="0" y="35"/>
                </a:lnTo>
                <a:lnTo>
                  <a:pt x="0" y="39"/>
                </a:lnTo>
                <a:lnTo>
                  <a:pt x="0" y="43"/>
                </a:lnTo>
                <a:lnTo>
                  <a:pt x="1" y="45"/>
                </a:lnTo>
                <a:lnTo>
                  <a:pt x="1" y="47"/>
                </a:lnTo>
                <a:lnTo>
                  <a:pt x="2" y="47"/>
                </a:lnTo>
                <a:lnTo>
                  <a:pt x="2" y="49"/>
                </a:lnTo>
                <a:lnTo>
                  <a:pt x="3" y="49"/>
                </a:lnTo>
                <a:lnTo>
                  <a:pt x="3" y="50"/>
                </a:lnTo>
                <a:lnTo>
                  <a:pt x="10" y="57"/>
                </a:lnTo>
                <a:lnTo>
                  <a:pt x="11" y="57"/>
                </a:lnTo>
                <a:lnTo>
                  <a:pt x="14" y="60"/>
                </a:lnTo>
                <a:lnTo>
                  <a:pt x="15" y="60"/>
                </a:lnTo>
                <a:lnTo>
                  <a:pt x="15" y="61"/>
                </a:lnTo>
                <a:lnTo>
                  <a:pt x="16" y="61"/>
                </a:lnTo>
                <a:lnTo>
                  <a:pt x="17" y="62"/>
                </a:lnTo>
                <a:lnTo>
                  <a:pt x="18" y="62"/>
                </a:lnTo>
                <a:lnTo>
                  <a:pt x="19" y="63"/>
                </a:lnTo>
                <a:lnTo>
                  <a:pt x="21" y="63"/>
                </a:lnTo>
                <a:lnTo>
                  <a:pt x="22" y="64"/>
                </a:lnTo>
                <a:lnTo>
                  <a:pt x="24" y="64"/>
                </a:lnTo>
                <a:lnTo>
                  <a:pt x="24" y="66"/>
                </a:lnTo>
                <a:lnTo>
                  <a:pt x="25" y="66"/>
                </a:lnTo>
                <a:lnTo>
                  <a:pt x="26" y="67"/>
                </a:lnTo>
                <a:lnTo>
                  <a:pt x="29" y="67"/>
                </a:lnTo>
                <a:lnTo>
                  <a:pt x="30" y="68"/>
                </a:lnTo>
                <a:lnTo>
                  <a:pt x="32" y="68"/>
                </a:lnTo>
                <a:lnTo>
                  <a:pt x="33" y="69"/>
                </a:lnTo>
                <a:lnTo>
                  <a:pt x="36" y="69"/>
                </a:lnTo>
                <a:lnTo>
                  <a:pt x="37" y="70"/>
                </a:lnTo>
                <a:lnTo>
                  <a:pt x="39" y="70"/>
                </a:lnTo>
                <a:lnTo>
                  <a:pt x="40" y="71"/>
                </a:lnTo>
                <a:lnTo>
                  <a:pt x="44" y="71"/>
                </a:lnTo>
                <a:lnTo>
                  <a:pt x="45" y="72"/>
                </a:lnTo>
                <a:lnTo>
                  <a:pt x="49" y="72"/>
                </a:lnTo>
                <a:lnTo>
                  <a:pt x="50" y="74"/>
                </a:lnTo>
                <a:lnTo>
                  <a:pt x="54" y="74"/>
                </a:lnTo>
                <a:lnTo>
                  <a:pt x="55" y="75"/>
                </a:lnTo>
                <a:lnTo>
                  <a:pt x="61" y="75"/>
                </a:lnTo>
                <a:lnTo>
                  <a:pt x="62" y="76"/>
                </a:lnTo>
                <a:lnTo>
                  <a:pt x="68" y="76"/>
                </a:lnTo>
                <a:lnTo>
                  <a:pt x="71" y="77"/>
                </a:lnTo>
                <a:lnTo>
                  <a:pt x="81" y="77"/>
                </a:lnTo>
                <a:lnTo>
                  <a:pt x="82" y="78"/>
                </a:lnTo>
                <a:lnTo>
                  <a:pt x="100" y="78"/>
                </a:lnTo>
                <a:lnTo>
                  <a:pt x="118" y="78"/>
                </a:lnTo>
                <a:lnTo>
                  <a:pt x="119" y="77"/>
                </a:lnTo>
                <a:lnTo>
                  <a:pt x="130" y="77"/>
                </a:lnTo>
                <a:lnTo>
                  <a:pt x="132" y="76"/>
                </a:lnTo>
                <a:lnTo>
                  <a:pt x="138" y="76"/>
                </a:lnTo>
                <a:lnTo>
                  <a:pt x="139" y="75"/>
                </a:lnTo>
                <a:lnTo>
                  <a:pt x="145" y="75"/>
                </a:lnTo>
                <a:lnTo>
                  <a:pt x="146" y="74"/>
                </a:lnTo>
                <a:lnTo>
                  <a:pt x="151" y="74"/>
                </a:lnTo>
                <a:lnTo>
                  <a:pt x="152" y="72"/>
                </a:lnTo>
                <a:lnTo>
                  <a:pt x="155" y="72"/>
                </a:lnTo>
                <a:lnTo>
                  <a:pt x="157" y="71"/>
                </a:lnTo>
                <a:lnTo>
                  <a:pt x="160" y="71"/>
                </a:lnTo>
                <a:lnTo>
                  <a:pt x="161" y="70"/>
                </a:lnTo>
                <a:lnTo>
                  <a:pt x="164" y="70"/>
                </a:lnTo>
                <a:lnTo>
                  <a:pt x="165" y="69"/>
                </a:lnTo>
                <a:lnTo>
                  <a:pt x="167" y="69"/>
                </a:lnTo>
                <a:lnTo>
                  <a:pt x="168" y="68"/>
                </a:lnTo>
                <a:lnTo>
                  <a:pt x="171" y="68"/>
                </a:lnTo>
                <a:lnTo>
                  <a:pt x="172" y="67"/>
                </a:lnTo>
                <a:lnTo>
                  <a:pt x="174" y="67"/>
                </a:lnTo>
                <a:lnTo>
                  <a:pt x="175" y="66"/>
                </a:lnTo>
                <a:lnTo>
                  <a:pt x="176" y="66"/>
                </a:lnTo>
                <a:lnTo>
                  <a:pt x="176" y="64"/>
                </a:lnTo>
                <a:lnTo>
                  <a:pt x="179" y="64"/>
                </a:lnTo>
                <a:lnTo>
                  <a:pt x="180" y="63"/>
                </a:lnTo>
                <a:lnTo>
                  <a:pt x="181" y="63"/>
                </a:lnTo>
                <a:lnTo>
                  <a:pt x="182" y="62"/>
                </a:lnTo>
                <a:lnTo>
                  <a:pt x="183" y="62"/>
                </a:lnTo>
                <a:lnTo>
                  <a:pt x="185" y="61"/>
                </a:lnTo>
                <a:lnTo>
                  <a:pt x="186" y="61"/>
                </a:lnTo>
                <a:lnTo>
                  <a:pt x="186" y="60"/>
                </a:lnTo>
                <a:lnTo>
                  <a:pt x="187" y="60"/>
                </a:lnTo>
                <a:lnTo>
                  <a:pt x="189" y="57"/>
                </a:lnTo>
                <a:lnTo>
                  <a:pt x="190" y="57"/>
                </a:lnTo>
                <a:lnTo>
                  <a:pt x="197" y="50"/>
                </a:lnTo>
                <a:lnTo>
                  <a:pt x="197" y="49"/>
                </a:lnTo>
                <a:lnTo>
                  <a:pt x="198" y="49"/>
                </a:lnTo>
                <a:lnTo>
                  <a:pt x="198" y="47"/>
                </a:lnTo>
                <a:lnTo>
                  <a:pt x="200" y="47"/>
                </a:lnTo>
                <a:lnTo>
                  <a:pt x="200" y="45"/>
                </a:lnTo>
                <a:lnTo>
                  <a:pt x="201" y="43"/>
                </a:lnTo>
                <a:lnTo>
                  <a:pt x="201" y="40"/>
                </a:lnTo>
                <a:lnTo>
                  <a:pt x="201" y="35"/>
                </a:lnTo>
                <a:lnTo>
                  <a:pt x="200" y="34"/>
                </a:lnTo>
                <a:lnTo>
                  <a:pt x="200" y="32"/>
                </a:lnTo>
                <a:lnTo>
                  <a:pt x="198" y="32"/>
                </a:lnTo>
                <a:lnTo>
                  <a:pt x="198" y="29"/>
                </a:lnTo>
                <a:lnTo>
                  <a:pt x="197" y="29"/>
                </a:lnTo>
                <a:lnTo>
                  <a:pt x="197" y="28"/>
                </a:lnTo>
                <a:lnTo>
                  <a:pt x="190" y="21"/>
                </a:lnTo>
                <a:lnTo>
                  <a:pt x="189" y="21"/>
                </a:lnTo>
                <a:lnTo>
                  <a:pt x="187" y="19"/>
                </a:lnTo>
                <a:lnTo>
                  <a:pt x="186" y="19"/>
                </a:lnTo>
                <a:lnTo>
                  <a:pt x="186" y="18"/>
                </a:lnTo>
                <a:lnTo>
                  <a:pt x="185" y="18"/>
                </a:lnTo>
                <a:lnTo>
                  <a:pt x="183" y="17"/>
                </a:lnTo>
                <a:lnTo>
                  <a:pt x="182" y="17"/>
                </a:lnTo>
                <a:lnTo>
                  <a:pt x="181" y="15"/>
                </a:lnTo>
                <a:lnTo>
                  <a:pt x="180" y="15"/>
                </a:lnTo>
                <a:lnTo>
                  <a:pt x="179" y="14"/>
                </a:lnTo>
                <a:lnTo>
                  <a:pt x="176" y="14"/>
                </a:lnTo>
                <a:lnTo>
                  <a:pt x="176" y="13"/>
                </a:lnTo>
                <a:lnTo>
                  <a:pt x="175" y="13"/>
                </a:lnTo>
                <a:lnTo>
                  <a:pt x="174" y="12"/>
                </a:lnTo>
                <a:lnTo>
                  <a:pt x="172" y="12"/>
                </a:lnTo>
                <a:lnTo>
                  <a:pt x="171" y="11"/>
                </a:lnTo>
                <a:lnTo>
                  <a:pt x="168" y="11"/>
                </a:lnTo>
                <a:lnTo>
                  <a:pt x="167" y="10"/>
                </a:lnTo>
                <a:lnTo>
                  <a:pt x="165" y="10"/>
                </a:lnTo>
                <a:lnTo>
                  <a:pt x="164" y="8"/>
                </a:lnTo>
                <a:lnTo>
                  <a:pt x="161" y="8"/>
                </a:lnTo>
                <a:lnTo>
                  <a:pt x="160" y="7"/>
                </a:lnTo>
                <a:lnTo>
                  <a:pt x="157" y="7"/>
                </a:lnTo>
                <a:lnTo>
                  <a:pt x="155" y="6"/>
                </a:lnTo>
                <a:lnTo>
                  <a:pt x="152" y="6"/>
                </a:lnTo>
                <a:lnTo>
                  <a:pt x="151" y="5"/>
                </a:lnTo>
                <a:lnTo>
                  <a:pt x="146" y="5"/>
                </a:lnTo>
                <a:lnTo>
                  <a:pt x="145" y="4"/>
                </a:lnTo>
                <a:lnTo>
                  <a:pt x="139" y="4"/>
                </a:lnTo>
                <a:lnTo>
                  <a:pt x="138" y="3"/>
                </a:lnTo>
                <a:lnTo>
                  <a:pt x="132" y="3"/>
                </a:lnTo>
                <a:lnTo>
                  <a:pt x="130" y="2"/>
                </a:lnTo>
                <a:lnTo>
                  <a:pt x="119" y="2"/>
                </a:lnTo>
                <a:lnTo>
                  <a:pt x="118" y="0"/>
                </a:lnTo>
                <a:lnTo>
                  <a:pt x="100" y="0"/>
                </a:lnTo>
                <a:close/>
              </a:path>
            </a:pathLst>
          </a:custGeom>
          <a:solidFill>
            <a:srgbClr val="804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36" name="Freeform 451"/>
          <p:cNvSpPr>
            <a:spLocks/>
          </p:cNvSpPr>
          <p:nvPr/>
        </p:nvSpPr>
        <p:spPr bwMode="auto">
          <a:xfrm>
            <a:off x="3088833" y="4014268"/>
            <a:ext cx="376332" cy="153153"/>
          </a:xfrm>
          <a:custGeom>
            <a:avLst/>
            <a:gdLst>
              <a:gd name="T0" fmla="*/ 1 w 213"/>
              <a:gd name="T1" fmla="*/ 52 h 89"/>
              <a:gd name="T2" fmla="*/ 5 w 213"/>
              <a:gd name="T3" fmla="*/ 59 h 89"/>
              <a:gd name="T4" fmla="*/ 16 w 213"/>
              <a:gd name="T5" fmla="*/ 69 h 89"/>
              <a:gd name="T6" fmla="*/ 29 w 213"/>
              <a:gd name="T7" fmla="*/ 75 h 89"/>
              <a:gd name="T8" fmla="*/ 44 w 213"/>
              <a:gd name="T9" fmla="*/ 81 h 89"/>
              <a:gd name="T10" fmla="*/ 57 w 213"/>
              <a:gd name="T11" fmla="*/ 83 h 89"/>
              <a:gd name="T12" fmla="*/ 71 w 213"/>
              <a:gd name="T13" fmla="*/ 87 h 89"/>
              <a:gd name="T14" fmla="*/ 95 w 213"/>
              <a:gd name="T15" fmla="*/ 88 h 89"/>
              <a:gd name="T16" fmla="*/ 117 w 213"/>
              <a:gd name="T17" fmla="*/ 88 h 89"/>
              <a:gd name="T18" fmla="*/ 146 w 213"/>
              <a:gd name="T19" fmla="*/ 86 h 89"/>
              <a:gd name="T20" fmla="*/ 159 w 213"/>
              <a:gd name="T21" fmla="*/ 82 h 89"/>
              <a:gd name="T22" fmla="*/ 172 w 213"/>
              <a:gd name="T23" fmla="*/ 80 h 89"/>
              <a:gd name="T24" fmla="*/ 186 w 213"/>
              <a:gd name="T25" fmla="*/ 74 h 89"/>
              <a:gd name="T26" fmla="*/ 198 w 213"/>
              <a:gd name="T27" fmla="*/ 67 h 89"/>
              <a:gd name="T28" fmla="*/ 208 w 213"/>
              <a:gd name="T29" fmla="*/ 57 h 89"/>
              <a:gd name="T30" fmla="*/ 211 w 213"/>
              <a:gd name="T31" fmla="*/ 50 h 89"/>
              <a:gd name="T32" fmla="*/ 213 w 213"/>
              <a:gd name="T33" fmla="*/ 44 h 89"/>
              <a:gd name="T34" fmla="*/ 209 w 213"/>
              <a:gd name="T35" fmla="*/ 33 h 89"/>
              <a:gd name="T36" fmla="*/ 202 w 213"/>
              <a:gd name="T37" fmla="*/ 24 h 89"/>
              <a:gd name="T38" fmla="*/ 192 w 213"/>
              <a:gd name="T39" fmla="*/ 17 h 89"/>
              <a:gd name="T40" fmla="*/ 182 w 213"/>
              <a:gd name="T41" fmla="*/ 12 h 89"/>
              <a:gd name="T42" fmla="*/ 167 w 213"/>
              <a:gd name="T43" fmla="*/ 8 h 89"/>
              <a:gd name="T44" fmla="*/ 146 w 213"/>
              <a:gd name="T45" fmla="*/ 2 h 89"/>
              <a:gd name="T46" fmla="*/ 75 w 213"/>
              <a:gd name="T47" fmla="*/ 1 h 89"/>
              <a:gd name="T48" fmla="*/ 48 w 213"/>
              <a:gd name="T49" fmla="*/ 7 h 89"/>
              <a:gd name="T50" fmla="*/ 32 w 213"/>
              <a:gd name="T51" fmla="*/ 11 h 89"/>
              <a:gd name="T52" fmla="*/ 20 w 213"/>
              <a:gd name="T53" fmla="*/ 17 h 89"/>
              <a:gd name="T54" fmla="*/ 9 w 213"/>
              <a:gd name="T55" fmla="*/ 25 h 89"/>
              <a:gd name="T56" fmla="*/ 3 w 213"/>
              <a:gd name="T57" fmla="*/ 31 h 89"/>
              <a:gd name="T58" fmla="*/ 0 w 213"/>
              <a:gd name="T59" fmla="*/ 41 h 89"/>
              <a:gd name="T60" fmla="*/ 11 w 213"/>
              <a:gd name="T61" fmla="*/ 45 h 89"/>
              <a:gd name="T62" fmla="*/ 14 w 213"/>
              <a:gd name="T63" fmla="*/ 38 h 89"/>
              <a:gd name="T64" fmla="*/ 21 w 213"/>
              <a:gd name="T65" fmla="*/ 31 h 89"/>
              <a:gd name="T66" fmla="*/ 31 w 213"/>
              <a:gd name="T67" fmla="*/ 24 h 89"/>
              <a:gd name="T68" fmla="*/ 44 w 213"/>
              <a:gd name="T69" fmla="*/ 19 h 89"/>
              <a:gd name="T70" fmla="*/ 56 w 213"/>
              <a:gd name="T71" fmla="*/ 16 h 89"/>
              <a:gd name="T72" fmla="*/ 87 w 213"/>
              <a:gd name="T73" fmla="*/ 11 h 89"/>
              <a:gd name="T74" fmla="*/ 152 w 213"/>
              <a:gd name="T75" fmla="*/ 16 h 89"/>
              <a:gd name="T76" fmla="*/ 168 w 213"/>
              <a:gd name="T77" fmla="*/ 19 h 89"/>
              <a:gd name="T78" fmla="*/ 181 w 213"/>
              <a:gd name="T79" fmla="*/ 24 h 89"/>
              <a:gd name="T80" fmla="*/ 191 w 213"/>
              <a:gd name="T81" fmla="*/ 30 h 89"/>
              <a:gd name="T82" fmla="*/ 199 w 213"/>
              <a:gd name="T83" fmla="*/ 38 h 89"/>
              <a:gd name="T84" fmla="*/ 200 w 213"/>
              <a:gd name="T85" fmla="*/ 41 h 89"/>
              <a:gd name="T86" fmla="*/ 200 w 213"/>
              <a:gd name="T87" fmla="*/ 45 h 89"/>
              <a:gd name="T88" fmla="*/ 191 w 213"/>
              <a:gd name="T89" fmla="*/ 58 h 89"/>
              <a:gd name="T90" fmla="*/ 181 w 213"/>
              <a:gd name="T91" fmla="*/ 64 h 89"/>
              <a:gd name="T92" fmla="*/ 168 w 213"/>
              <a:gd name="T93" fmla="*/ 68 h 89"/>
              <a:gd name="T94" fmla="*/ 157 w 213"/>
              <a:gd name="T95" fmla="*/ 72 h 89"/>
              <a:gd name="T96" fmla="*/ 144 w 213"/>
              <a:gd name="T97" fmla="*/ 74 h 89"/>
              <a:gd name="T98" fmla="*/ 116 w 213"/>
              <a:gd name="T99" fmla="*/ 76 h 89"/>
              <a:gd name="T100" fmla="*/ 96 w 213"/>
              <a:gd name="T101" fmla="*/ 76 h 89"/>
              <a:gd name="T102" fmla="*/ 72 w 213"/>
              <a:gd name="T103" fmla="*/ 75 h 89"/>
              <a:gd name="T104" fmla="*/ 59 w 213"/>
              <a:gd name="T105" fmla="*/ 73 h 89"/>
              <a:gd name="T106" fmla="*/ 48 w 213"/>
              <a:gd name="T107" fmla="*/ 69 h 89"/>
              <a:gd name="T108" fmla="*/ 34 w 213"/>
              <a:gd name="T109" fmla="*/ 65 h 89"/>
              <a:gd name="T110" fmla="*/ 23 w 213"/>
              <a:gd name="T111" fmla="*/ 59 h 89"/>
              <a:gd name="T112" fmla="*/ 14 w 213"/>
              <a:gd name="T113" fmla="*/ 52 h 89"/>
              <a:gd name="T114" fmla="*/ 11 w 213"/>
              <a:gd name="T115" fmla="*/ 45 h 8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13" h="89">
                <a:moveTo>
                  <a:pt x="0" y="45"/>
                </a:moveTo>
                <a:lnTo>
                  <a:pt x="0" y="47"/>
                </a:lnTo>
                <a:lnTo>
                  <a:pt x="1" y="52"/>
                </a:lnTo>
                <a:lnTo>
                  <a:pt x="2" y="55"/>
                </a:lnTo>
                <a:lnTo>
                  <a:pt x="3" y="57"/>
                </a:lnTo>
                <a:lnTo>
                  <a:pt x="5" y="59"/>
                </a:lnTo>
                <a:lnTo>
                  <a:pt x="11" y="66"/>
                </a:lnTo>
                <a:lnTo>
                  <a:pt x="14" y="67"/>
                </a:lnTo>
                <a:lnTo>
                  <a:pt x="16" y="69"/>
                </a:lnTo>
                <a:lnTo>
                  <a:pt x="20" y="71"/>
                </a:lnTo>
                <a:lnTo>
                  <a:pt x="25" y="74"/>
                </a:lnTo>
                <a:lnTo>
                  <a:pt x="29" y="75"/>
                </a:lnTo>
                <a:lnTo>
                  <a:pt x="32" y="77"/>
                </a:lnTo>
                <a:lnTo>
                  <a:pt x="41" y="80"/>
                </a:lnTo>
                <a:lnTo>
                  <a:pt x="44" y="81"/>
                </a:lnTo>
                <a:lnTo>
                  <a:pt x="49" y="82"/>
                </a:lnTo>
                <a:lnTo>
                  <a:pt x="52" y="82"/>
                </a:lnTo>
                <a:lnTo>
                  <a:pt x="57" y="83"/>
                </a:lnTo>
                <a:lnTo>
                  <a:pt x="61" y="84"/>
                </a:lnTo>
                <a:lnTo>
                  <a:pt x="66" y="86"/>
                </a:lnTo>
                <a:lnTo>
                  <a:pt x="71" y="87"/>
                </a:lnTo>
                <a:lnTo>
                  <a:pt x="75" y="87"/>
                </a:lnTo>
                <a:lnTo>
                  <a:pt x="80" y="88"/>
                </a:lnTo>
                <a:lnTo>
                  <a:pt x="95" y="88"/>
                </a:lnTo>
                <a:lnTo>
                  <a:pt x="101" y="89"/>
                </a:lnTo>
                <a:lnTo>
                  <a:pt x="111" y="89"/>
                </a:lnTo>
                <a:lnTo>
                  <a:pt x="117" y="88"/>
                </a:lnTo>
                <a:lnTo>
                  <a:pt x="131" y="88"/>
                </a:lnTo>
                <a:lnTo>
                  <a:pt x="142" y="87"/>
                </a:lnTo>
                <a:lnTo>
                  <a:pt x="146" y="86"/>
                </a:lnTo>
                <a:lnTo>
                  <a:pt x="150" y="84"/>
                </a:lnTo>
                <a:lnTo>
                  <a:pt x="156" y="83"/>
                </a:lnTo>
                <a:lnTo>
                  <a:pt x="159" y="82"/>
                </a:lnTo>
                <a:lnTo>
                  <a:pt x="164" y="82"/>
                </a:lnTo>
                <a:lnTo>
                  <a:pt x="167" y="81"/>
                </a:lnTo>
                <a:lnTo>
                  <a:pt x="172" y="80"/>
                </a:lnTo>
                <a:lnTo>
                  <a:pt x="179" y="77"/>
                </a:lnTo>
                <a:lnTo>
                  <a:pt x="182" y="75"/>
                </a:lnTo>
                <a:lnTo>
                  <a:pt x="186" y="74"/>
                </a:lnTo>
                <a:lnTo>
                  <a:pt x="189" y="73"/>
                </a:lnTo>
                <a:lnTo>
                  <a:pt x="194" y="69"/>
                </a:lnTo>
                <a:lnTo>
                  <a:pt x="198" y="67"/>
                </a:lnTo>
                <a:lnTo>
                  <a:pt x="200" y="66"/>
                </a:lnTo>
                <a:lnTo>
                  <a:pt x="207" y="59"/>
                </a:lnTo>
                <a:lnTo>
                  <a:pt x="208" y="57"/>
                </a:lnTo>
                <a:lnTo>
                  <a:pt x="209" y="55"/>
                </a:lnTo>
                <a:lnTo>
                  <a:pt x="210" y="52"/>
                </a:lnTo>
                <a:lnTo>
                  <a:pt x="211" y="50"/>
                </a:lnTo>
                <a:lnTo>
                  <a:pt x="211" y="47"/>
                </a:lnTo>
                <a:lnTo>
                  <a:pt x="213" y="45"/>
                </a:lnTo>
                <a:lnTo>
                  <a:pt x="213" y="44"/>
                </a:lnTo>
                <a:lnTo>
                  <a:pt x="211" y="39"/>
                </a:lnTo>
                <a:lnTo>
                  <a:pt x="210" y="37"/>
                </a:lnTo>
                <a:lnTo>
                  <a:pt x="209" y="33"/>
                </a:lnTo>
                <a:lnTo>
                  <a:pt x="208" y="31"/>
                </a:lnTo>
                <a:lnTo>
                  <a:pt x="204" y="27"/>
                </a:lnTo>
                <a:lnTo>
                  <a:pt x="202" y="24"/>
                </a:lnTo>
                <a:lnTo>
                  <a:pt x="200" y="23"/>
                </a:lnTo>
                <a:lnTo>
                  <a:pt x="198" y="20"/>
                </a:lnTo>
                <a:lnTo>
                  <a:pt x="192" y="17"/>
                </a:lnTo>
                <a:lnTo>
                  <a:pt x="189" y="16"/>
                </a:lnTo>
                <a:lnTo>
                  <a:pt x="186" y="13"/>
                </a:lnTo>
                <a:lnTo>
                  <a:pt x="182" y="12"/>
                </a:lnTo>
                <a:lnTo>
                  <a:pt x="179" y="11"/>
                </a:lnTo>
                <a:lnTo>
                  <a:pt x="172" y="9"/>
                </a:lnTo>
                <a:lnTo>
                  <a:pt x="167" y="8"/>
                </a:lnTo>
                <a:lnTo>
                  <a:pt x="159" y="5"/>
                </a:lnTo>
                <a:lnTo>
                  <a:pt x="154" y="4"/>
                </a:lnTo>
                <a:lnTo>
                  <a:pt x="146" y="2"/>
                </a:lnTo>
                <a:lnTo>
                  <a:pt x="127" y="0"/>
                </a:lnTo>
                <a:lnTo>
                  <a:pt x="86" y="0"/>
                </a:lnTo>
                <a:lnTo>
                  <a:pt x="75" y="1"/>
                </a:lnTo>
                <a:lnTo>
                  <a:pt x="66" y="2"/>
                </a:lnTo>
                <a:lnTo>
                  <a:pt x="52" y="5"/>
                </a:lnTo>
                <a:lnTo>
                  <a:pt x="48" y="7"/>
                </a:lnTo>
                <a:lnTo>
                  <a:pt x="44" y="8"/>
                </a:lnTo>
                <a:lnTo>
                  <a:pt x="41" y="9"/>
                </a:lnTo>
                <a:lnTo>
                  <a:pt x="32" y="11"/>
                </a:lnTo>
                <a:lnTo>
                  <a:pt x="29" y="12"/>
                </a:lnTo>
                <a:lnTo>
                  <a:pt x="25" y="13"/>
                </a:lnTo>
                <a:lnTo>
                  <a:pt x="20" y="17"/>
                </a:lnTo>
                <a:lnTo>
                  <a:pt x="16" y="19"/>
                </a:lnTo>
                <a:lnTo>
                  <a:pt x="14" y="20"/>
                </a:lnTo>
                <a:lnTo>
                  <a:pt x="9" y="25"/>
                </a:lnTo>
                <a:lnTo>
                  <a:pt x="7" y="26"/>
                </a:lnTo>
                <a:lnTo>
                  <a:pt x="6" y="29"/>
                </a:lnTo>
                <a:lnTo>
                  <a:pt x="3" y="31"/>
                </a:lnTo>
                <a:lnTo>
                  <a:pt x="2" y="33"/>
                </a:lnTo>
                <a:lnTo>
                  <a:pt x="1" y="37"/>
                </a:lnTo>
                <a:lnTo>
                  <a:pt x="0" y="41"/>
                </a:lnTo>
                <a:lnTo>
                  <a:pt x="0" y="45"/>
                </a:lnTo>
                <a:lnTo>
                  <a:pt x="11" y="45"/>
                </a:lnTo>
                <a:lnTo>
                  <a:pt x="11" y="40"/>
                </a:lnTo>
                <a:lnTo>
                  <a:pt x="14" y="38"/>
                </a:lnTo>
                <a:lnTo>
                  <a:pt x="14" y="37"/>
                </a:lnTo>
                <a:lnTo>
                  <a:pt x="18" y="32"/>
                </a:lnTo>
                <a:lnTo>
                  <a:pt x="21" y="31"/>
                </a:lnTo>
                <a:lnTo>
                  <a:pt x="23" y="29"/>
                </a:lnTo>
                <a:lnTo>
                  <a:pt x="25" y="27"/>
                </a:lnTo>
                <a:lnTo>
                  <a:pt x="31" y="24"/>
                </a:lnTo>
                <a:lnTo>
                  <a:pt x="34" y="23"/>
                </a:lnTo>
                <a:lnTo>
                  <a:pt x="37" y="22"/>
                </a:lnTo>
                <a:lnTo>
                  <a:pt x="44" y="19"/>
                </a:lnTo>
                <a:lnTo>
                  <a:pt x="48" y="18"/>
                </a:lnTo>
                <a:lnTo>
                  <a:pt x="51" y="17"/>
                </a:lnTo>
                <a:lnTo>
                  <a:pt x="56" y="16"/>
                </a:lnTo>
                <a:lnTo>
                  <a:pt x="67" y="13"/>
                </a:lnTo>
                <a:lnTo>
                  <a:pt x="77" y="12"/>
                </a:lnTo>
                <a:lnTo>
                  <a:pt x="87" y="11"/>
                </a:lnTo>
                <a:lnTo>
                  <a:pt x="125" y="11"/>
                </a:lnTo>
                <a:lnTo>
                  <a:pt x="144" y="13"/>
                </a:lnTo>
                <a:lnTo>
                  <a:pt x="152" y="16"/>
                </a:lnTo>
                <a:lnTo>
                  <a:pt x="157" y="16"/>
                </a:lnTo>
                <a:lnTo>
                  <a:pt x="164" y="18"/>
                </a:lnTo>
                <a:lnTo>
                  <a:pt x="168" y="19"/>
                </a:lnTo>
                <a:lnTo>
                  <a:pt x="174" y="22"/>
                </a:lnTo>
                <a:lnTo>
                  <a:pt x="178" y="23"/>
                </a:lnTo>
                <a:lnTo>
                  <a:pt x="181" y="24"/>
                </a:lnTo>
                <a:lnTo>
                  <a:pt x="184" y="26"/>
                </a:lnTo>
                <a:lnTo>
                  <a:pt x="186" y="27"/>
                </a:lnTo>
                <a:lnTo>
                  <a:pt x="191" y="30"/>
                </a:lnTo>
                <a:lnTo>
                  <a:pt x="194" y="33"/>
                </a:lnTo>
                <a:lnTo>
                  <a:pt x="196" y="34"/>
                </a:lnTo>
                <a:lnTo>
                  <a:pt x="199" y="38"/>
                </a:lnTo>
                <a:lnTo>
                  <a:pt x="199" y="39"/>
                </a:lnTo>
                <a:lnTo>
                  <a:pt x="200" y="40"/>
                </a:lnTo>
                <a:lnTo>
                  <a:pt x="200" y="41"/>
                </a:lnTo>
                <a:lnTo>
                  <a:pt x="201" y="45"/>
                </a:lnTo>
                <a:lnTo>
                  <a:pt x="201" y="44"/>
                </a:lnTo>
                <a:lnTo>
                  <a:pt x="200" y="45"/>
                </a:lnTo>
                <a:lnTo>
                  <a:pt x="200" y="50"/>
                </a:lnTo>
                <a:lnTo>
                  <a:pt x="193" y="57"/>
                </a:lnTo>
                <a:lnTo>
                  <a:pt x="191" y="58"/>
                </a:lnTo>
                <a:lnTo>
                  <a:pt x="188" y="59"/>
                </a:lnTo>
                <a:lnTo>
                  <a:pt x="184" y="62"/>
                </a:lnTo>
                <a:lnTo>
                  <a:pt x="181" y="64"/>
                </a:lnTo>
                <a:lnTo>
                  <a:pt x="178" y="65"/>
                </a:lnTo>
                <a:lnTo>
                  <a:pt x="174" y="66"/>
                </a:lnTo>
                <a:lnTo>
                  <a:pt x="168" y="68"/>
                </a:lnTo>
                <a:lnTo>
                  <a:pt x="164" y="69"/>
                </a:lnTo>
                <a:lnTo>
                  <a:pt x="160" y="71"/>
                </a:lnTo>
                <a:lnTo>
                  <a:pt x="157" y="72"/>
                </a:lnTo>
                <a:lnTo>
                  <a:pt x="152" y="73"/>
                </a:lnTo>
                <a:lnTo>
                  <a:pt x="149" y="73"/>
                </a:lnTo>
                <a:lnTo>
                  <a:pt x="144" y="74"/>
                </a:lnTo>
                <a:lnTo>
                  <a:pt x="139" y="75"/>
                </a:lnTo>
                <a:lnTo>
                  <a:pt x="130" y="76"/>
                </a:lnTo>
                <a:lnTo>
                  <a:pt x="116" y="76"/>
                </a:lnTo>
                <a:lnTo>
                  <a:pt x="111" y="77"/>
                </a:lnTo>
                <a:lnTo>
                  <a:pt x="101" y="77"/>
                </a:lnTo>
                <a:lnTo>
                  <a:pt x="96" y="76"/>
                </a:lnTo>
                <a:lnTo>
                  <a:pt x="81" y="76"/>
                </a:lnTo>
                <a:lnTo>
                  <a:pt x="77" y="75"/>
                </a:lnTo>
                <a:lnTo>
                  <a:pt x="72" y="75"/>
                </a:lnTo>
                <a:lnTo>
                  <a:pt x="67" y="74"/>
                </a:lnTo>
                <a:lnTo>
                  <a:pt x="64" y="73"/>
                </a:lnTo>
                <a:lnTo>
                  <a:pt x="59" y="73"/>
                </a:lnTo>
                <a:lnTo>
                  <a:pt x="56" y="72"/>
                </a:lnTo>
                <a:lnTo>
                  <a:pt x="51" y="71"/>
                </a:lnTo>
                <a:lnTo>
                  <a:pt x="48" y="69"/>
                </a:lnTo>
                <a:lnTo>
                  <a:pt x="44" y="68"/>
                </a:lnTo>
                <a:lnTo>
                  <a:pt x="37" y="66"/>
                </a:lnTo>
                <a:lnTo>
                  <a:pt x="34" y="65"/>
                </a:lnTo>
                <a:lnTo>
                  <a:pt x="31" y="64"/>
                </a:lnTo>
                <a:lnTo>
                  <a:pt x="25" y="60"/>
                </a:lnTo>
                <a:lnTo>
                  <a:pt x="23" y="59"/>
                </a:lnTo>
                <a:lnTo>
                  <a:pt x="21" y="58"/>
                </a:lnTo>
                <a:lnTo>
                  <a:pt x="18" y="57"/>
                </a:lnTo>
                <a:lnTo>
                  <a:pt x="14" y="52"/>
                </a:lnTo>
                <a:lnTo>
                  <a:pt x="14" y="51"/>
                </a:lnTo>
                <a:lnTo>
                  <a:pt x="11" y="48"/>
                </a:lnTo>
                <a:lnTo>
                  <a:pt x="11" y="45"/>
                </a:lnTo>
                <a:lnTo>
                  <a:pt x="0" y="45"/>
                </a:lnTo>
                <a:close/>
              </a:path>
            </a:pathLst>
          </a:custGeom>
          <a:solidFill>
            <a:srgbClr val="804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37" name="Freeform 452"/>
          <p:cNvSpPr>
            <a:spLocks/>
          </p:cNvSpPr>
          <p:nvPr/>
        </p:nvSpPr>
        <p:spPr bwMode="auto">
          <a:xfrm>
            <a:off x="3049963" y="3826699"/>
            <a:ext cx="452305" cy="206499"/>
          </a:xfrm>
          <a:custGeom>
            <a:avLst/>
            <a:gdLst>
              <a:gd name="T0" fmla="*/ 97 w 256"/>
              <a:gd name="T1" fmla="*/ 1 h 120"/>
              <a:gd name="T2" fmla="*/ 82 w 256"/>
              <a:gd name="T3" fmla="*/ 4 h 120"/>
              <a:gd name="T4" fmla="*/ 72 w 256"/>
              <a:gd name="T5" fmla="*/ 6 h 120"/>
              <a:gd name="T6" fmla="*/ 63 w 256"/>
              <a:gd name="T7" fmla="*/ 8 h 120"/>
              <a:gd name="T8" fmla="*/ 54 w 256"/>
              <a:gd name="T9" fmla="*/ 11 h 120"/>
              <a:gd name="T10" fmla="*/ 47 w 256"/>
              <a:gd name="T11" fmla="*/ 13 h 120"/>
              <a:gd name="T12" fmla="*/ 42 w 256"/>
              <a:gd name="T13" fmla="*/ 15 h 120"/>
              <a:gd name="T14" fmla="*/ 35 w 256"/>
              <a:gd name="T15" fmla="*/ 19 h 120"/>
              <a:gd name="T16" fmla="*/ 29 w 256"/>
              <a:gd name="T17" fmla="*/ 21 h 120"/>
              <a:gd name="T18" fmla="*/ 22 w 256"/>
              <a:gd name="T19" fmla="*/ 26 h 120"/>
              <a:gd name="T20" fmla="*/ 11 w 256"/>
              <a:gd name="T21" fmla="*/ 34 h 120"/>
              <a:gd name="T22" fmla="*/ 9 w 256"/>
              <a:gd name="T23" fmla="*/ 38 h 120"/>
              <a:gd name="T24" fmla="*/ 6 w 256"/>
              <a:gd name="T25" fmla="*/ 41 h 120"/>
              <a:gd name="T26" fmla="*/ 3 w 256"/>
              <a:gd name="T27" fmla="*/ 45 h 120"/>
              <a:gd name="T28" fmla="*/ 1 w 256"/>
              <a:gd name="T29" fmla="*/ 50 h 120"/>
              <a:gd name="T30" fmla="*/ 0 w 256"/>
              <a:gd name="T31" fmla="*/ 67 h 120"/>
              <a:gd name="T32" fmla="*/ 2 w 256"/>
              <a:gd name="T33" fmla="*/ 72 h 120"/>
              <a:gd name="T34" fmla="*/ 4 w 256"/>
              <a:gd name="T35" fmla="*/ 77 h 120"/>
              <a:gd name="T36" fmla="*/ 8 w 256"/>
              <a:gd name="T37" fmla="*/ 81 h 120"/>
              <a:gd name="T38" fmla="*/ 10 w 256"/>
              <a:gd name="T39" fmla="*/ 84 h 120"/>
              <a:gd name="T40" fmla="*/ 18 w 256"/>
              <a:gd name="T41" fmla="*/ 92 h 120"/>
              <a:gd name="T42" fmla="*/ 25 w 256"/>
              <a:gd name="T43" fmla="*/ 97 h 120"/>
              <a:gd name="T44" fmla="*/ 31 w 256"/>
              <a:gd name="T45" fmla="*/ 100 h 120"/>
              <a:gd name="T46" fmla="*/ 38 w 256"/>
              <a:gd name="T47" fmla="*/ 104 h 120"/>
              <a:gd name="T48" fmla="*/ 45 w 256"/>
              <a:gd name="T49" fmla="*/ 106 h 120"/>
              <a:gd name="T50" fmla="*/ 51 w 256"/>
              <a:gd name="T51" fmla="*/ 109 h 120"/>
              <a:gd name="T52" fmla="*/ 58 w 256"/>
              <a:gd name="T53" fmla="*/ 111 h 120"/>
              <a:gd name="T54" fmla="*/ 66 w 256"/>
              <a:gd name="T55" fmla="*/ 113 h 120"/>
              <a:gd name="T56" fmla="*/ 77 w 256"/>
              <a:gd name="T57" fmla="*/ 116 h 120"/>
              <a:gd name="T58" fmla="*/ 88 w 256"/>
              <a:gd name="T59" fmla="*/ 118 h 120"/>
              <a:gd name="T60" fmla="*/ 111 w 256"/>
              <a:gd name="T61" fmla="*/ 120 h 120"/>
              <a:gd name="T62" fmla="*/ 158 w 256"/>
              <a:gd name="T63" fmla="*/ 119 h 120"/>
              <a:gd name="T64" fmla="*/ 173 w 256"/>
              <a:gd name="T65" fmla="*/ 117 h 120"/>
              <a:gd name="T66" fmla="*/ 183 w 256"/>
              <a:gd name="T67" fmla="*/ 114 h 120"/>
              <a:gd name="T68" fmla="*/ 193 w 256"/>
              <a:gd name="T69" fmla="*/ 112 h 120"/>
              <a:gd name="T70" fmla="*/ 201 w 256"/>
              <a:gd name="T71" fmla="*/ 110 h 120"/>
              <a:gd name="T72" fmla="*/ 208 w 256"/>
              <a:gd name="T73" fmla="*/ 107 h 120"/>
              <a:gd name="T74" fmla="*/ 214 w 256"/>
              <a:gd name="T75" fmla="*/ 105 h 120"/>
              <a:gd name="T76" fmla="*/ 221 w 256"/>
              <a:gd name="T77" fmla="*/ 102 h 120"/>
              <a:gd name="T78" fmla="*/ 226 w 256"/>
              <a:gd name="T79" fmla="*/ 99 h 120"/>
              <a:gd name="T80" fmla="*/ 233 w 256"/>
              <a:gd name="T81" fmla="*/ 95 h 120"/>
              <a:gd name="T82" fmla="*/ 244 w 256"/>
              <a:gd name="T83" fmla="*/ 86 h 120"/>
              <a:gd name="T84" fmla="*/ 246 w 256"/>
              <a:gd name="T85" fmla="*/ 83 h 120"/>
              <a:gd name="T86" fmla="*/ 250 w 256"/>
              <a:gd name="T87" fmla="*/ 79 h 120"/>
              <a:gd name="T88" fmla="*/ 252 w 256"/>
              <a:gd name="T89" fmla="*/ 76 h 120"/>
              <a:gd name="T90" fmla="*/ 254 w 256"/>
              <a:gd name="T91" fmla="*/ 70 h 120"/>
              <a:gd name="T92" fmla="*/ 256 w 256"/>
              <a:gd name="T93" fmla="*/ 54 h 120"/>
              <a:gd name="T94" fmla="*/ 253 w 256"/>
              <a:gd name="T95" fmla="*/ 48 h 120"/>
              <a:gd name="T96" fmla="*/ 251 w 256"/>
              <a:gd name="T97" fmla="*/ 43 h 120"/>
              <a:gd name="T98" fmla="*/ 247 w 256"/>
              <a:gd name="T99" fmla="*/ 40 h 120"/>
              <a:gd name="T100" fmla="*/ 245 w 256"/>
              <a:gd name="T101" fmla="*/ 36 h 120"/>
              <a:gd name="T102" fmla="*/ 237 w 256"/>
              <a:gd name="T103" fmla="*/ 28 h 120"/>
              <a:gd name="T104" fmla="*/ 230 w 256"/>
              <a:gd name="T105" fmla="*/ 24 h 120"/>
              <a:gd name="T106" fmla="*/ 224 w 256"/>
              <a:gd name="T107" fmla="*/ 20 h 120"/>
              <a:gd name="T108" fmla="*/ 217 w 256"/>
              <a:gd name="T109" fmla="*/ 17 h 120"/>
              <a:gd name="T110" fmla="*/ 210 w 256"/>
              <a:gd name="T111" fmla="*/ 14 h 120"/>
              <a:gd name="T112" fmla="*/ 204 w 256"/>
              <a:gd name="T113" fmla="*/ 12 h 120"/>
              <a:gd name="T114" fmla="*/ 197 w 256"/>
              <a:gd name="T115" fmla="*/ 10 h 120"/>
              <a:gd name="T116" fmla="*/ 189 w 256"/>
              <a:gd name="T117" fmla="*/ 7 h 120"/>
              <a:gd name="T118" fmla="*/ 179 w 256"/>
              <a:gd name="T119" fmla="*/ 5 h 120"/>
              <a:gd name="T120" fmla="*/ 167 w 256"/>
              <a:gd name="T121" fmla="*/ 3 h 120"/>
              <a:gd name="T122" fmla="*/ 144 w 256"/>
              <a:gd name="T123" fmla="*/ 0 h 12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56" h="120">
                <a:moveTo>
                  <a:pt x="128" y="0"/>
                </a:moveTo>
                <a:lnTo>
                  <a:pt x="111" y="0"/>
                </a:lnTo>
                <a:lnTo>
                  <a:pt x="110" y="1"/>
                </a:lnTo>
                <a:lnTo>
                  <a:pt x="97" y="1"/>
                </a:lnTo>
                <a:lnTo>
                  <a:pt x="96" y="3"/>
                </a:lnTo>
                <a:lnTo>
                  <a:pt x="88" y="3"/>
                </a:lnTo>
                <a:lnTo>
                  <a:pt x="86" y="4"/>
                </a:lnTo>
                <a:lnTo>
                  <a:pt x="82" y="4"/>
                </a:lnTo>
                <a:lnTo>
                  <a:pt x="81" y="5"/>
                </a:lnTo>
                <a:lnTo>
                  <a:pt x="77" y="5"/>
                </a:lnTo>
                <a:lnTo>
                  <a:pt x="75" y="6"/>
                </a:lnTo>
                <a:lnTo>
                  <a:pt x="72" y="6"/>
                </a:lnTo>
                <a:lnTo>
                  <a:pt x="70" y="7"/>
                </a:lnTo>
                <a:lnTo>
                  <a:pt x="66" y="7"/>
                </a:lnTo>
                <a:lnTo>
                  <a:pt x="65" y="8"/>
                </a:lnTo>
                <a:lnTo>
                  <a:pt x="63" y="8"/>
                </a:lnTo>
                <a:lnTo>
                  <a:pt x="61" y="10"/>
                </a:lnTo>
                <a:lnTo>
                  <a:pt x="58" y="10"/>
                </a:lnTo>
                <a:lnTo>
                  <a:pt x="56" y="11"/>
                </a:lnTo>
                <a:lnTo>
                  <a:pt x="54" y="11"/>
                </a:lnTo>
                <a:lnTo>
                  <a:pt x="52" y="12"/>
                </a:lnTo>
                <a:lnTo>
                  <a:pt x="51" y="12"/>
                </a:lnTo>
                <a:lnTo>
                  <a:pt x="50" y="13"/>
                </a:lnTo>
                <a:lnTo>
                  <a:pt x="47" y="13"/>
                </a:lnTo>
                <a:lnTo>
                  <a:pt x="46" y="14"/>
                </a:lnTo>
                <a:lnTo>
                  <a:pt x="45" y="14"/>
                </a:lnTo>
                <a:lnTo>
                  <a:pt x="43" y="15"/>
                </a:lnTo>
                <a:lnTo>
                  <a:pt x="42" y="15"/>
                </a:lnTo>
                <a:lnTo>
                  <a:pt x="40" y="17"/>
                </a:lnTo>
                <a:lnTo>
                  <a:pt x="38" y="17"/>
                </a:lnTo>
                <a:lnTo>
                  <a:pt x="36" y="19"/>
                </a:lnTo>
                <a:lnTo>
                  <a:pt x="35" y="19"/>
                </a:lnTo>
                <a:lnTo>
                  <a:pt x="33" y="20"/>
                </a:lnTo>
                <a:lnTo>
                  <a:pt x="31" y="20"/>
                </a:lnTo>
                <a:lnTo>
                  <a:pt x="30" y="21"/>
                </a:lnTo>
                <a:lnTo>
                  <a:pt x="29" y="21"/>
                </a:lnTo>
                <a:lnTo>
                  <a:pt x="27" y="24"/>
                </a:lnTo>
                <a:lnTo>
                  <a:pt x="25" y="24"/>
                </a:lnTo>
                <a:lnTo>
                  <a:pt x="23" y="26"/>
                </a:lnTo>
                <a:lnTo>
                  <a:pt x="22" y="26"/>
                </a:lnTo>
                <a:lnTo>
                  <a:pt x="20" y="28"/>
                </a:lnTo>
                <a:lnTo>
                  <a:pt x="18" y="28"/>
                </a:lnTo>
                <a:lnTo>
                  <a:pt x="13" y="34"/>
                </a:lnTo>
                <a:lnTo>
                  <a:pt x="11" y="34"/>
                </a:lnTo>
                <a:lnTo>
                  <a:pt x="11" y="35"/>
                </a:lnTo>
                <a:lnTo>
                  <a:pt x="10" y="36"/>
                </a:lnTo>
                <a:lnTo>
                  <a:pt x="9" y="36"/>
                </a:lnTo>
                <a:lnTo>
                  <a:pt x="9" y="38"/>
                </a:lnTo>
                <a:lnTo>
                  <a:pt x="8" y="39"/>
                </a:lnTo>
                <a:lnTo>
                  <a:pt x="8" y="40"/>
                </a:lnTo>
                <a:lnTo>
                  <a:pt x="7" y="40"/>
                </a:lnTo>
                <a:lnTo>
                  <a:pt x="6" y="41"/>
                </a:lnTo>
                <a:lnTo>
                  <a:pt x="6" y="42"/>
                </a:lnTo>
                <a:lnTo>
                  <a:pt x="4" y="43"/>
                </a:lnTo>
                <a:lnTo>
                  <a:pt x="4" y="45"/>
                </a:lnTo>
                <a:lnTo>
                  <a:pt x="3" y="45"/>
                </a:lnTo>
                <a:lnTo>
                  <a:pt x="3" y="47"/>
                </a:lnTo>
                <a:lnTo>
                  <a:pt x="2" y="48"/>
                </a:lnTo>
                <a:lnTo>
                  <a:pt x="2" y="49"/>
                </a:lnTo>
                <a:lnTo>
                  <a:pt x="1" y="50"/>
                </a:lnTo>
                <a:lnTo>
                  <a:pt x="1" y="53"/>
                </a:lnTo>
                <a:lnTo>
                  <a:pt x="0" y="54"/>
                </a:lnTo>
                <a:lnTo>
                  <a:pt x="0" y="60"/>
                </a:lnTo>
                <a:lnTo>
                  <a:pt x="0" y="67"/>
                </a:lnTo>
                <a:lnTo>
                  <a:pt x="1" y="68"/>
                </a:lnTo>
                <a:lnTo>
                  <a:pt x="1" y="70"/>
                </a:lnTo>
                <a:lnTo>
                  <a:pt x="2" y="71"/>
                </a:lnTo>
                <a:lnTo>
                  <a:pt x="2" y="72"/>
                </a:lnTo>
                <a:lnTo>
                  <a:pt x="3" y="74"/>
                </a:lnTo>
                <a:lnTo>
                  <a:pt x="3" y="76"/>
                </a:lnTo>
                <a:lnTo>
                  <a:pt x="4" y="76"/>
                </a:lnTo>
                <a:lnTo>
                  <a:pt x="4" y="77"/>
                </a:lnTo>
                <a:lnTo>
                  <a:pt x="6" y="78"/>
                </a:lnTo>
                <a:lnTo>
                  <a:pt x="6" y="79"/>
                </a:lnTo>
                <a:lnTo>
                  <a:pt x="7" y="81"/>
                </a:lnTo>
                <a:lnTo>
                  <a:pt x="8" y="81"/>
                </a:lnTo>
                <a:lnTo>
                  <a:pt x="8" y="82"/>
                </a:lnTo>
                <a:lnTo>
                  <a:pt x="9" y="83"/>
                </a:lnTo>
                <a:lnTo>
                  <a:pt x="9" y="84"/>
                </a:lnTo>
                <a:lnTo>
                  <a:pt x="10" y="84"/>
                </a:lnTo>
                <a:lnTo>
                  <a:pt x="11" y="85"/>
                </a:lnTo>
                <a:lnTo>
                  <a:pt x="11" y="86"/>
                </a:lnTo>
                <a:lnTo>
                  <a:pt x="13" y="86"/>
                </a:lnTo>
                <a:lnTo>
                  <a:pt x="18" y="92"/>
                </a:lnTo>
                <a:lnTo>
                  <a:pt x="20" y="92"/>
                </a:lnTo>
                <a:lnTo>
                  <a:pt x="22" y="95"/>
                </a:lnTo>
                <a:lnTo>
                  <a:pt x="23" y="95"/>
                </a:lnTo>
                <a:lnTo>
                  <a:pt x="25" y="97"/>
                </a:lnTo>
                <a:lnTo>
                  <a:pt x="27" y="97"/>
                </a:lnTo>
                <a:lnTo>
                  <a:pt x="29" y="99"/>
                </a:lnTo>
                <a:lnTo>
                  <a:pt x="30" y="99"/>
                </a:lnTo>
                <a:lnTo>
                  <a:pt x="31" y="100"/>
                </a:lnTo>
                <a:lnTo>
                  <a:pt x="33" y="100"/>
                </a:lnTo>
                <a:lnTo>
                  <a:pt x="35" y="102"/>
                </a:lnTo>
                <a:lnTo>
                  <a:pt x="36" y="102"/>
                </a:lnTo>
                <a:lnTo>
                  <a:pt x="38" y="104"/>
                </a:lnTo>
                <a:lnTo>
                  <a:pt x="40" y="104"/>
                </a:lnTo>
                <a:lnTo>
                  <a:pt x="42" y="105"/>
                </a:lnTo>
                <a:lnTo>
                  <a:pt x="43" y="105"/>
                </a:lnTo>
                <a:lnTo>
                  <a:pt x="45" y="106"/>
                </a:lnTo>
                <a:lnTo>
                  <a:pt x="46" y="106"/>
                </a:lnTo>
                <a:lnTo>
                  <a:pt x="47" y="107"/>
                </a:lnTo>
                <a:lnTo>
                  <a:pt x="50" y="107"/>
                </a:lnTo>
                <a:lnTo>
                  <a:pt x="51" y="109"/>
                </a:lnTo>
                <a:lnTo>
                  <a:pt x="52" y="109"/>
                </a:lnTo>
                <a:lnTo>
                  <a:pt x="54" y="110"/>
                </a:lnTo>
                <a:lnTo>
                  <a:pt x="56" y="110"/>
                </a:lnTo>
                <a:lnTo>
                  <a:pt x="58" y="111"/>
                </a:lnTo>
                <a:lnTo>
                  <a:pt x="61" y="111"/>
                </a:lnTo>
                <a:lnTo>
                  <a:pt x="63" y="112"/>
                </a:lnTo>
                <a:lnTo>
                  <a:pt x="65" y="112"/>
                </a:lnTo>
                <a:lnTo>
                  <a:pt x="66" y="113"/>
                </a:lnTo>
                <a:lnTo>
                  <a:pt x="70" y="113"/>
                </a:lnTo>
                <a:lnTo>
                  <a:pt x="72" y="114"/>
                </a:lnTo>
                <a:lnTo>
                  <a:pt x="75" y="114"/>
                </a:lnTo>
                <a:lnTo>
                  <a:pt x="77" y="116"/>
                </a:lnTo>
                <a:lnTo>
                  <a:pt x="81" y="116"/>
                </a:lnTo>
                <a:lnTo>
                  <a:pt x="82" y="117"/>
                </a:lnTo>
                <a:lnTo>
                  <a:pt x="86" y="117"/>
                </a:lnTo>
                <a:lnTo>
                  <a:pt x="88" y="118"/>
                </a:lnTo>
                <a:lnTo>
                  <a:pt x="96" y="118"/>
                </a:lnTo>
                <a:lnTo>
                  <a:pt x="97" y="119"/>
                </a:lnTo>
                <a:lnTo>
                  <a:pt x="110" y="119"/>
                </a:lnTo>
                <a:lnTo>
                  <a:pt x="111" y="120"/>
                </a:lnTo>
                <a:lnTo>
                  <a:pt x="128" y="120"/>
                </a:lnTo>
                <a:lnTo>
                  <a:pt x="144" y="120"/>
                </a:lnTo>
                <a:lnTo>
                  <a:pt x="145" y="119"/>
                </a:lnTo>
                <a:lnTo>
                  <a:pt x="158" y="119"/>
                </a:lnTo>
                <a:lnTo>
                  <a:pt x="159" y="118"/>
                </a:lnTo>
                <a:lnTo>
                  <a:pt x="167" y="118"/>
                </a:lnTo>
                <a:lnTo>
                  <a:pt x="170" y="117"/>
                </a:lnTo>
                <a:lnTo>
                  <a:pt x="173" y="117"/>
                </a:lnTo>
                <a:lnTo>
                  <a:pt x="174" y="116"/>
                </a:lnTo>
                <a:lnTo>
                  <a:pt x="179" y="116"/>
                </a:lnTo>
                <a:lnTo>
                  <a:pt x="180" y="114"/>
                </a:lnTo>
                <a:lnTo>
                  <a:pt x="183" y="114"/>
                </a:lnTo>
                <a:lnTo>
                  <a:pt x="186" y="113"/>
                </a:lnTo>
                <a:lnTo>
                  <a:pt x="189" y="113"/>
                </a:lnTo>
                <a:lnTo>
                  <a:pt x="190" y="112"/>
                </a:lnTo>
                <a:lnTo>
                  <a:pt x="193" y="112"/>
                </a:lnTo>
                <a:lnTo>
                  <a:pt x="194" y="111"/>
                </a:lnTo>
                <a:lnTo>
                  <a:pt x="197" y="111"/>
                </a:lnTo>
                <a:lnTo>
                  <a:pt x="200" y="110"/>
                </a:lnTo>
                <a:lnTo>
                  <a:pt x="201" y="110"/>
                </a:lnTo>
                <a:lnTo>
                  <a:pt x="203" y="109"/>
                </a:lnTo>
                <a:lnTo>
                  <a:pt x="204" y="109"/>
                </a:lnTo>
                <a:lnTo>
                  <a:pt x="206" y="107"/>
                </a:lnTo>
                <a:lnTo>
                  <a:pt x="208" y="107"/>
                </a:lnTo>
                <a:lnTo>
                  <a:pt x="209" y="106"/>
                </a:lnTo>
                <a:lnTo>
                  <a:pt x="210" y="106"/>
                </a:lnTo>
                <a:lnTo>
                  <a:pt x="213" y="105"/>
                </a:lnTo>
                <a:lnTo>
                  <a:pt x="214" y="105"/>
                </a:lnTo>
                <a:lnTo>
                  <a:pt x="215" y="104"/>
                </a:lnTo>
                <a:lnTo>
                  <a:pt x="217" y="104"/>
                </a:lnTo>
                <a:lnTo>
                  <a:pt x="220" y="102"/>
                </a:lnTo>
                <a:lnTo>
                  <a:pt x="221" y="102"/>
                </a:lnTo>
                <a:lnTo>
                  <a:pt x="222" y="100"/>
                </a:lnTo>
                <a:lnTo>
                  <a:pt x="224" y="100"/>
                </a:lnTo>
                <a:lnTo>
                  <a:pt x="225" y="99"/>
                </a:lnTo>
                <a:lnTo>
                  <a:pt x="226" y="99"/>
                </a:lnTo>
                <a:lnTo>
                  <a:pt x="229" y="97"/>
                </a:lnTo>
                <a:lnTo>
                  <a:pt x="230" y="97"/>
                </a:lnTo>
                <a:lnTo>
                  <a:pt x="232" y="95"/>
                </a:lnTo>
                <a:lnTo>
                  <a:pt x="233" y="95"/>
                </a:lnTo>
                <a:lnTo>
                  <a:pt x="236" y="92"/>
                </a:lnTo>
                <a:lnTo>
                  <a:pt x="237" y="92"/>
                </a:lnTo>
                <a:lnTo>
                  <a:pt x="243" y="86"/>
                </a:lnTo>
                <a:lnTo>
                  <a:pt x="244" y="86"/>
                </a:lnTo>
                <a:lnTo>
                  <a:pt x="244" y="85"/>
                </a:lnTo>
                <a:lnTo>
                  <a:pt x="245" y="84"/>
                </a:lnTo>
                <a:lnTo>
                  <a:pt x="246" y="84"/>
                </a:lnTo>
                <a:lnTo>
                  <a:pt x="246" y="83"/>
                </a:lnTo>
                <a:lnTo>
                  <a:pt x="247" y="82"/>
                </a:lnTo>
                <a:lnTo>
                  <a:pt x="247" y="81"/>
                </a:lnTo>
                <a:lnTo>
                  <a:pt x="249" y="81"/>
                </a:lnTo>
                <a:lnTo>
                  <a:pt x="250" y="79"/>
                </a:lnTo>
                <a:lnTo>
                  <a:pt x="250" y="78"/>
                </a:lnTo>
                <a:lnTo>
                  <a:pt x="251" y="77"/>
                </a:lnTo>
                <a:lnTo>
                  <a:pt x="251" y="76"/>
                </a:lnTo>
                <a:lnTo>
                  <a:pt x="252" y="76"/>
                </a:lnTo>
                <a:lnTo>
                  <a:pt x="252" y="74"/>
                </a:lnTo>
                <a:lnTo>
                  <a:pt x="253" y="72"/>
                </a:lnTo>
                <a:lnTo>
                  <a:pt x="253" y="71"/>
                </a:lnTo>
                <a:lnTo>
                  <a:pt x="254" y="70"/>
                </a:lnTo>
                <a:lnTo>
                  <a:pt x="254" y="68"/>
                </a:lnTo>
                <a:lnTo>
                  <a:pt x="256" y="67"/>
                </a:lnTo>
                <a:lnTo>
                  <a:pt x="256" y="61"/>
                </a:lnTo>
                <a:lnTo>
                  <a:pt x="256" y="54"/>
                </a:lnTo>
                <a:lnTo>
                  <a:pt x="254" y="53"/>
                </a:lnTo>
                <a:lnTo>
                  <a:pt x="254" y="50"/>
                </a:lnTo>
                <a:lnTo>
                  <a:pt x="253" y="49"/>
                </a:lnTo>
                <a:lnTo>
                  <a:pt x="253" y="48"/>
                </a:lnTo>
                <a:lnTo>
                  <a:pt x="252" y="47"/>
                </a:lnTo>
                <a:lnTo>
                  <a:pt x="252" y="45"/>
                </a:lnTo>
                <a:lnTo>
                  <a:pt x="251" y="45"/>
                </a:lnTo>
                <a:lnTo>
                  <a:pt x="251" y="43"/>
                </a:lnTo>
                <a:lnTo>
                  <a:pt x="250" y="42"/>
                </a:lnTo>
                <a:lnTo>
                  <a:pt x="250" y="41"/>
                </a:lnTo>
                <a:lnTo>
                  <a:pt x="249" y="40"/>
                </a:lnTo>
                <a:lnTo>
                  <a:pt x="247" y="40"/>
                </a:lnTo>
                <a:lnTo>
                  <a:pt x="247" y="39"/>
                </a:lnTo>
                <a:lnTo>
                  <a:pt x="246" y="38"/>
                </a:lnTo>
                <a:lnTo>
                  <a:pt x="246" y="36"/>
                </a:lnTo>
                <a:lnTo>
                  <a:pt x="245" y="36"/>
                </a:lnTo>
                <a:lnTo>
                  <a:pt x="244" y="35"/>
                </a:lnTo>
                <a:lnTo>
                  <a:pt x="244" y="34"/>
                </a:lnTo>
                <a:lnTo>
                  <a:pt x="243" y="34"/>
                </a:lnTo>
                <a:lnTo>
                  <a:pt x="237" y="28"/>
                </a:lnTo>
                <a:lnTo>
                  <a:pt x="236" y="28"/>
                </a:lnTo>
                <a:lnTo>
                  <a:pt x="233" y="26"/>
                </a:lnTo>
                <a:lnTo>
                  <a:pt x="232" y="26"/>
                </a:lnTo>
                <a:lnTo>
                  <a:pt x="230" y="24"/>
                </a:lnTo>
                <a:lnTo>
                  <a:pt x="229" y="24"/>
                </a:lnTo>
                <a:lnTo>
                  <a:pt x="226" y="21"/>
                </a:lnTo>
                <a:lnTo>
                  <a:pt x="225" y="21"/>
                </a:lnTo>
                <a:lnTo>
                  <a:pt x="224" y="20"/>
                </a:lnTo>
                <a:lnTo>
                  <a:pt x="222" y="20"/>
                </a:lnTo>
                <a:lnTo>
                  <a:pt x="221" y="19"/>
                </a:lnTo>
                <a:lnTo>
                  <a:pt x="220" y="19"/>
                </a:lnTo>
                <a:lnTo>
                  <a:pt x="217" y="17"/>
                </a:lnTo>
                <a:lnTo>
                  <a:pt x="215" y="17"/>
                </a:lnTo>
                <a:lnTo>
                  <a:pt x="214" y="15"/>
                </a:lnTo>
                <a:lnTo>
                  <a:pt x="213" y="15"/>
                </a:lnTo>
                <a:lnTo>
                  <a:pt x="210" y="14"/>
                </a:lnTo>
                <a:lnTo>
                  <a:pt x="209" y="14"/>
                </a:lnTo>
                <a:lnTo>
                  <a:pt x="208" y="13"/>
                </a:lnTo>
                <a:lnTo>
                  <a:pt x="206" y="13"/>
                </a:lnTo>
                <a:lnTo>
                  <a:pt x="204" y="12"/>
                </a:lnTo>
                <a:lnTo>
                  <a:pt x="203" y="12"/>
                </a:lnTo>
                <a:lnTo>
                  <a:pt x="201" y="11"/>
                </a:lnTo>
                <a:lnTo>
                  <a:pt x="200" y="11"/>
                </a:lnTo>
                <a:lnTo>
                  <a:pt x="197" y="10"/>
                </a:lnTo>
                <a:lnTo>
                  <a:pt x="194" y="10"/>
                </a:lnTo>
                <a:lnTo>
                  <a:pt x="193" y="8"/>
                </a:lnTo>
                <a:lnTo>
                  <a:pt x="190" y="8"/>
                </a:lnTo>
                <a:lnTo>
                  <a:pt x="189" y="7"/>
                </a:lnTo>
                <a:lnTo>
                  <a:pt x="186" y="7"/>
                </a:lnTo>
                <a:lnTo>
                  <a:pt x="183" y="6"/>
                </a:lnTo>
                <a:lnTo>
                  <a:pt x="180" y="6"/>
                </a:lnTo>
                <a:lnTo>
                  <a:pt x="179" y="5"/>
                </a:lnTo>
                <a:lnTo>
                  <a:pt x="174" y="5"/>
                </a:lnTo>
                <a:lnTo>
                  <a:pt x="173" y="4"/>
                </a:lnTo>
                <a:lnTo>
                  <a:pt x="170" y="4"/>
                </a:lnTo>
                <a:lnTo>
                  <a:pt x="167" y="3"/>
                </a:lnTo>
                <a:lnTo>
                  <a:pt x="159" y="3"/>
                </a:lnTo>
                <a:lnTo>
                  <a:pt x="158" y="1"/>
                </a:lnTo>
                <a:lnTo>
                  <a:pt x="145" y="1"/>
                </a:lnTo>
                <a:lnTo>
                  <a:pt x="144" y="0"/>
                </a:lnTo>
                <a:lnTo>
                  <a:pt x="128" y="0"/>
                </a:lnTo>
                <a:close/>
              </a:path>
            </a:pathLst>
          </a:custGeom>
          <a:solidFill>
            <a:srgbClr val="A16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38" name="Freeform 453"/>
          <p:cNvSpPr>
            <a:spLocks/>
          </p:cNvSpPr>
          <p:nvPr/>
        </p:nvSpPr>
        <p:spPr bwMode="auto">
          <a:xfrm>
            <a:off x="3039362" y="3816374"/>
            <a:ext cx="471740" cy="227148"/>
          </a:xfrm>
          <a:custGeom>
            <a:avLst/>
            <a:gdLst>
              <a:gd name="T0" fmla="*/ 2 w 267"/>
              <a:gd name="T1" fmla="*/ 81 h 132"/>
              <a:gd name="T2" fmla="*/ 17 w 267"/>
              <a:gd name="T3" fmla="*/ 99 h 132"/>
              <a:gd name="T4" fmla="*/ 31 w 267"/>
              <a:gd name="T5" fmla="*/ 109 h 132"/>
              <a:gd name="T6" fmla="*/ 60 w 267"/>
              <a:gd name="T7" fmla="*/ 122 h 132"/>
              <a:gd name="T8" fmla="*/ 88 w 267"/>
              <a:gd name="T9" fmla="*/ 127 h 132"/>
              <a:gd name="T10" fmla="*/ 127 w 267"/>
              <a:gd name="T11" fmla="*/ 131 h 132"/>
              <a:gd name="T12" fmla="*/ 159 w 267"/>
              <a:gd name="T13" fmla="*/ 131 h 132"/>
              <a:gd name="T14" fmla="*/ 184 w 267"/>
              <a:gd name="T15" fmla="*/ 127 h 132"/>
              <a:gd name="T16" fmla="*/ 212 w 267"/>
              <a:gd name="T17" fmla="*/ 119 h 132"/>
              <a:gd name="T18" fmla="*/ 235 w 267"/>
              <a:gd name="T19" fmla="*/ 109 h 132"/>
              <a:gd name="T20" fmla="*/ 249 w 267"/>
              <a:gd name="T21" fmla="*/ 99 h 132"/>
              <a:gd name="T22" fmla="*/ 260 w 267"/>
              <a:gd name="T23" fmla="*/ 87 h 132"/>
              <a:gd name="T24" fmla="*/ 266 w 267"/>
              <a:gd name="T25" fmla="*/ 74 h 132"/>
              <a:gd name="T26" fmla="*/ 266 w 267"/>
              <a:gd name="T27" fmla="*/ 62 h 132"/>
              <a:gd name="T28" fmla="*/ 263 w 267"/>
              <a:gd name="T29" fmla="*/ 48 h 132"/>
              <a:gd name="T30" fmla="*/ 252 w 267"/>
              <a:gd name="T31" fmla="*/ 35 h 132"/>
              <a:gd name="T32" fmla="*/ 235 w 267"/>
              <a:gd name="T33" fmla="*/ 23 h 132"/>
              <a:gd name="T34" fmla="*/ 212 w 267"/>
              <a:gd name="T35" fmla="*/ 12 h 132"/>
              <a:gd name="T36" fmla="*/ 184 w 267"/>
              <a:gd name="T37" fmla="*/ 5 h 132"/>
              <a:gd name="T38" fmla="*/ 159 w 267"/>
              <a:gd name="T39" fmla="*/ 2 h 132"/>
              <a:gd name="T40" fmla="*/ 94 w 267"/>
              <a:gd name="T41" fmla="*/ 3 h 132"/>
              <a:gd name="T42" fmla="*/ 60 w 267"/>
              <a:gd name="T43" fmla="*/ 11 h 132"/>
              <a:gd name="T44" fmla="*/ 31 w 267"/>
              <a:gd name="T45" fmla="*/ 23 h 132"/>
              <a:gd name="T46" fmla="*/ 7 w 267"/>
              <a:gd name="T47" fmla="*/ 45 h 132"/>
              <a:gd name="T48" fmla="*/ 0 w 267"/>
              <a:gd name="T49" fmla="*/ 59 h 132"/>
              <a:gd name="T50" fmla="*/ 12 w 267"/>
              <a:gd name="T51" fmla="*/ 67 h 132"/>
              <a:gd name="T52" fmla="*/ 15 w 267"/>
              <a:gd name="T53" fmla="*/ 54 h 132"/>
              <a:gd name="T54" fmla="*/ 24 w 267"/>
              <a:gd name="T55" fmla="*/ 41 h 132"/>
              <a:gd name="T56" fmla="*/ 42 w 267"/>
              <a:gd name="T57" fmla="*/ 31 h 132"/>
              <a:gd name="T58" fmla="*/ 74 w 267"/>
              <a:gd name="T59" fmla="*/ 19 h 132"/>
              <a:gd name="T60" fmla="*/ 102 w 267"/>
              <a:gd name="T61" fmla="*/ 13 h 132"/>
              <a:gd name="T62" fmla="*/ 164 w 267"/>
              <a:gd name="T63" fmla="*/ 13 h 132"/>
              <a:gd name="T64" fmla="*/ 187 w 267"/>
              <a:gd name="T65" fmla="*/ 17 h 132"/>
              <a:gd name="T66" fmla="*/ 216 w 267"/>
              <a:gd name="T67" fmla="*/ 27 h 132"/>
              <a:gd name="T68" fmla="*/ 236 w 267"/>
              <a:gd name="T69" fmla="*/ 38 h 132"/>
              <a:gd name="T70" fmla="*/ 246 w 267"/>
              <a:gd name="T71" fmla="*/ 46 h 132"/>
              <a:gd name="T72" fmla="*/ 253 w 267"/>
              <a:gd name="T73" fmla="*/ 56 h 132"/>
              <a:gd name="T74" fmla="*/ 256 w 267"/>
              <a:gd name="T75" fmla="*/ 66 h 132"/>
              <a:gd name="T76" fmla="*/ 252 w 267"/>
              <a:gd name="T77" fmla="*/ 78 h 132"/>
              <a:gd name="T78" fmla="*/ 238 w 267"/>
              <a:gd name="T79" fmla="*/ 92 h 132"/>
              <a:gd name="T80" fmla="*/ 224 w 267"/>
              <a:gd name="T81" fmla="*/ 101 h 132"/>
              <a:gd name="T82" fmla="*/ 202 w 267"/>
              <a:gd name="T83" fmla="*/ 110 h 132"/>
              <a:gd name="T84" fmla="*/ 176 w 267"/>
              <a:gd name="T85" fmla="*/ 116 h 132"/>
              <a:gd name="T86" fmla="*/ 139 w 267"/>
              <a:gd name="T87" fmla="*/ 119 h 132"/>
              <a:gd name="T88" fmla="*/ 108 w 267"/>
              <a:gd name="T89" fmla="*/ 119 h 132"/>
              <a:gd name="T90" fmla="*/ 85 w 267"/>
              <a:gd name="T91" fmla="*/ 116 h 132"/>
              <a:gd name="T92" fmla="*/ 55 w 267"/>
              <a:gd name="T93" fmla="*/ 106 h 132"/>
              <a:gd name="T94" fmla="*/ 34 w 267"/>
              <a:gd name="T95" fmla="*/ 97 h 132"/>
              <a:gd name="T96" fmla="*/ 17 w 267"/>
              <a:gd name="T97" fmla="*/ 83 h 132"/>
              <a:gd name="T98" fmla="*/ 13 w 267"/>
              <a:gd name="T99" fmla="*/ 74 h 13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67" h="132">
                <a:moveTo>
                  <a:pt x="0" y="67"/>
                </a:move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5" y="84"/>
                </a:lnTo>
                <a:lnTo>
                  <a:pt x="6" y="87"/>
                </a:lnTo>
                <a:lnTo>
                  <a:pt x="8" y="90"/>
                </a:lnTo>
                <a:lnTo>
                  <a:pt x="17" y="99"/>
                </a:lnTo>
                <a:lnTo>
                  <a:pt x="21" y="102"/>
                </a:lnTo>
                <a:lnTo>
                  <a:pt x="24" y="104"/>
                </a:lnTo>
                <a:lnTo>
                  <a:pt x="28" y="106"/>
                </a:lnTo>
                <a:lnTo>
                  <a:pt x="31" y="109"/>
                </a:lnTo>
                <a:lnTo>
                  <a:pt x="36" y="111"/>
                </a:lnTo>
                <a:lnTo>
                  <a:pt x="45" y="116"/>
                </a:lnTo>
                <a:lnTo>
                  <a:pt x="50" y="118"/>
                </a:lnTo>
                <a:lnTo>
                  <a:pt x="60" y="122"/>
                </a:lnTo>
                <a:lnTo>
                  <a:pt x="71" y="124"/>
                </a:lnTo>
                <a:lnTo>
                  <a:pt x="77" y="125"/>
                </a:lnTo>
                <a:lnTo>
                  <a:pt x="83" y="127"/>
                </a:lnTo>
                <a:lnTo>
                  <a:pt x="88" y="127"/>
                </a:lnTo>
                <a:lnTo>
                  <a:pt x="94" y="128"/>
                </a:lnTo>
                <a:lnTo>
                  <a:pt x="101" y="130"/>
                </a:lnTo>
                <a:lnTo>
                  <a:pt x="107" y="131"/>
                </a:lnTo>
                <a:lnTo>
                  <a:pt x="127" y="131"/>
                </a:lnTo>
                <a:lnTo>
                  <a:pt x="132" y="132"/>
                </a:lnTo>
                <a:lnTo>
                  <a:pt x="134" y="132"/>
                </a:lnTo>
                <a:lnTo>
                  <a:pt x="139" y="131"/>
                </a:lnTo>
                <a:lnTo>
                  <a:pt x="159" y="131"/>
                </a:lnTo>
                <a:lnTo>
                  <a:pt x="165" y="130"/>
                </a:lnTo>
                <a:lnTo>
                  <a:pt x="172" y="128"/>
                </a:lnTo>
                <a:lnTo>
                  <a:pt x="178" y="127"/>
                </a:lnTo>
                <a:lnTo>
                  <a:pt x="184" y="127"/>
                </a:lnTo>
                <a:lnTo>
                  <a:pt x="189" y="125"/>
                </a:lnTo>
                <a:lnTo>
                  <a:pt x="201" y="123"/>
                </a:lnTo>
                <a:lnTo>
                  <a:pt x="206" y="122"/>
                </a:lnTo>
                <a:lnTo>
                  <a:pt x="212" y="119"/>
                </a:lnTo>
                <a:lnTo>
                  <a:pt x="221" y="116"/>
                </a:lnTo>
                <a:lnTo>
                  <a:pt x="226" y="113"/>
                </a:lnTo>
                <a:lnTo>
                  <a:pt x="230" y="111"/>
                </a:lnTo>
                <a:lnTo>
                  <a:pt x="235" y="109"/>
                </a:lnTo>
                <a:lnTo>
                  <a:pt x="238" y="106"/>
                </a:lnTo>
                <a:lnTo>
                  <a:pt x="243" y="104"/>
                </a:lnTo>
                <a:lnTo>
                  <a:pt x="245" y="102"/>
                </a:lnTo>
                <a:lnTo>
                  <a:pt x="249" y="99"/>
                </a:lnTo>
                <a:lnTo>
                  <a:pt x="252" y="96"/>
                </a:lnTo>
                <a:lnTo>
                  <a:pt x="256" y="94"/>
                </a:lnTo>
                <a:lnTo>
                  <a:pt x="258" y="90"/>
                </a:lnTo>
                <a:lnTo>
                  <a:pt x="260" y="87"/>
                </a:lnTo>
                <a:lnTo>
                  <a:pt x="262" y="84"/>
                </a:lnTo>
                <a:lnTo>
                  <a:pt x="264" y="81"/>
                </a:lnTo>
                <a:lnTo>
                  <a:pt x="265" y="77"/>
                </a:lnTo>
                <a:lnTo>
                  <a:pt x="266" y="74"/>
                </a:lnTo>
                <a:lnTo>
                  <a:pt x="266" y="70"/>
                </a:lnTo>
                <a:lnTo>
                  <a:pt x="267" y="67"/>
                </a:lnTo>
                <a:lnTo>
                  <a:pt x="267" y="66"/>
                </a:lnTo>
                <a:lnTo>
                  <a:pt x="266" y="62"/>
                </a:lnTo>
                <a:lnTo>
                  <a:pt x="266" y="59"/>
                </a:lnTo>
                <a:lnTo>
                  <a:pt x="265" y="55"/>
                </a:lnTo>
                <a:lnTo>
                  <a:pt x="264" y="52"/>
                </a:lnTo>
                <a:lnTo>
                  <a:pt x="263" y="48"/>
                </a:lnTo>
                <a:lnTo>
                  <a:pt x="260" y="45"/>
                </a:lnTo>
                <a:lnTo>
                  <a:pt x="258" y="42"/>
                </a:lnTo>
                <a:lnTo>
                  <a:pt x="256" y="39"/>
                </a:lnTo>
                <a:lnTo>
                  <a:pt x="252" y="35"/>
                </a:lnTo>
                <a:lnTo>
                  <a:pt x="249" y="33"/>
                </a:lnTo>
                <a:lnTo>
                  <a:pt x="245" y="30"/>
                </a:lnTo>
                <a:lnTo>
                  <a:pt x="242" y="27"/>
                </a:lnTo>
                <a:lnTo>
                  <a:pt x="235" y="23"/>
                </a:lnTo>
                <a:lnTo>
                  <a:pt x="230" y="20"/>
                </a:lnTo>
                <a:lnTo>
                  <a:pt x="226" y="18"/>
                </a:lnTo>
                <a:lnTo>
                  <a:pt x="221" y="16"/>
                </a:lnTo>
                <a:lnTo>
                  <a:pt x="212" y="12"/>
                </a:lnTo>
                <a:lnTo>
                  <a:pt x="206" y="11"/>
                </a:lnTo>
                <a:lnTo>
                  <a:pt x="201" y="9"/>
                </a:lnTo>
                <a:lnTo>
                  <a:pt x="189" y="6"/>
                </a:lnTo>
                <a:lnTo>
                  <a:pt x="184" y="5"/>
                </a:lnTo>
                <a:lnTo>
                  <a:pt x="178" y="4"/>
                </a:lnTo>
                <a:lnTo>
                  <a:pt x="172" y="3"/>
                </a:lnTo>
                <a:lnTo>
                  <a:pt x="165" y="2"/>
                </a:lnTo>
                <a:lnTo>
                  <a:pt x="159" y="2"/>
                </a:lnTo>
                <a:lnTo>
                  <a:pt x="152" y="0"/>
                </a:lnTo>
                <a:lnTo>
                  <a:pt x="114" y="0"/>
                </a:lnTo>
                <a:lnTo>
                  <a:pt x="101" y="2"/>
                </a:lnTo>
                <a:lnTo>
                  <a:pt x="94" y="3"/>
                </a:lnTo>
                <a:lnTo>
                  <a:pt x="88" y="4"/>
                </a:lnTo>
                <a:lnTo>
                  <a:pt x="77" y="6"/>
                </a:lnTo>
                <a:lnTo>
                  <a:pt x="71" y="7"/>
                </a:lnTo>
                <a:lnTo>
                  <a:pt x="60" y="11"/>
                </a:lnTo>
                <a:lnTo>
                  <a:pt x="50" y="14"/>
                </a:lnTo>
                <a:lnTo>
                  <a:pt x="45" y="16"/>
                </a:lnTo>
                <a:lnTo>
                  <a:pt x="36" y="20"/>
                </a:lnTo>
                <a:lnTo>
                  <a:pt x="31" y="23"/>
                </a:lnTo>
                <a:lnTo>
                  <a:pt x="28" y="25"/>
                </a:lnTo>
                <a:lnTo>
                  <a:pt x="21" y="30"/>
                </a:lnTo>
                <a:lnTo>
                  <a:pt x="8" y="42"/>
                </a:lnTo>
                <a:lnTo>
                  <a:pt x="7" y="45"/>
                </a:lnTo>
                <a:lnTo>
                  <a:pt x="5" y="48"/>
                </a:lnTo>
                <a:lnTo>
                  <a:pt x="2" y="52"/>
                </a:lnTo>
                <a:lnTo>
                  <a:pt x="1" y="55"/>
                </a:lnTo>
                <a:lnTo>
                  <a:pt x="0" y="59"/>
                </a:lnTo>
                <a:lnTo>
                  <a:pt x="0" y="67"/>
                </a:lnTo>
                <a:lnTo>
                  <a:pt x="12" y="67"/>
                </a:lnTo>
                <a:lnTo>
                  <a:pt x="12" y="61"/>
                </a:lnTo>
                <a:lnTo>
                  <a:pt x="13" y="59"/>
                </a:lnTo>
                <a:lnTo>
                  <a:pt x="13" y="56"/>
                </a:lnTo>
                <a:lnTo>
                  <a:pt x="15" y="54"/>
                </a:lnTo>
                <a:lnTo>
                  <a:pt x="16" y="52"/>
                </a:lnTo>
                <a:lnTo>
                  <a:pt x="17" y="49"/>
                </a:lnTo>
                <a:lnTo>
                  <a:pt x="20" y="46"/>
                </a:lnTo>
                <a:lnTo>
                  <a:pt x="24" y="41"/>
                </a:lnTo>
                <a:lnTo>
                  <a:pt x="28" y="39"/>
                </a:lnTo>
                <a:lnTo>
                  <a:pt x="34" y="35"/>
                </a:lnTo>
                <a:lnTo>
                  <a:pt x="37" y="33"/>
                </a:lnTo>
                <a:lnTo>
                  <a:pt x="42" y="31"/>
                </a:lnTo>
                <a:lnTo>
                  <a:pt x="50" y="26"/>
                </a:lnTo>
                <a:lnTo>
                  <a:pt x="55" y="25"/>
                </a:lnTo>
                <a:lnTo>
                  <a:pt x="64" y="21"/>
                </a:lnTo>
                <a:lnTo>
                  <a:pt x="74" y="19"/>
                </a:lnTo>
                <a:lnTo>
                  <a:pt x="79" y="17"/>
                </a:lnTo>
                <a:lnTo>
                  <a:pt x="91" y="16"/>
                </a:lnTo>
                <a:lnTo>
                  <a:pt x="96" y="14"/>
                </a:lnTo>
                <a:lnTo>
                  <a:pt x="102" y="13"/>
                </a:lnTo>
                <a:lnTo>
                  <a:pt x="114" y="12"/>
                </a:lnTo>
                <a:lnTo>
                  <a:pt x="152" y="12"/>
                </a:lnTo>
                <a:lnTo>
                  <a:pt x="158" y="13"/>
                </a:lnTo>
                <a:lnTo>
                  <a:pt x="164" y="13"/>
                </a:lnTo>
                <a:lnTo>
                  <a:pt x="170" y="14"/>
                </a:lnTo>
                <a:lnTo>
                  <a:pt x="176" y="16"/>
                </a:lnTo>
                <a:lnTo>
                  <a:pt x="181" y="17"/>
                </a:lnTo>
                <a:lnTo>
                  <a:pt x="187" y="17"/>
                </a:lnTo>
                <a:lnTo>
                  <a:pt x="198" y="20"/>
                </a:lnTo>
                <a:lnTo>
                  <a:pt x="202" y="21"/>
                </a:lnTo>
                <a:lnTo>
                  <a:pt x="207" y="24"/>
                </a:lnTo>
                <a:lnTo>
                  <a:pt x="216" y="27"/>
                </a:lnTo>
                <a:lnTo>
                  <a:pt x="221" y="28"/>
                </a:lnTo>
                <a:lnTo>
                  <a:pt x="224" y="31"/>
                </a:lnTo>
                <a:lnTo>
                  <a:pt x="229" y="33"/>
                </a:lnTo>
                <a:lnTo>
                  <a:pt x="236" y="38"/>
                </a:lnTo>
                <a:lnTo>
                  <a:pt x="238" y="39"/>
                </a:lnTo>
                <a:lnTo>
                  <a:pt x="242" y="41"/>
                </a:lnTo>
                <a:lnTo>
                  <a:pt x="244" y="45"/>
                </a:lnTo>
                <a:lnTo>
                  <a:pt x="246" y="46"/>
                </a:lnTo>
                <a:lnTo>
                  <a:pt x="249" y="49"/>
                </a:lnTo>
                <a:lnTo>
                  <a:pt x="250" y="52"/>
                </a:lnTo>
                <a:lnTo>
                  <a:pt x="252" y="54"/>
                </a:lnTo>
                <a:lnTo>
                  <a:pt x="253" y="56"/>
                </a:lnTo>
                <a:lnTo>
                  <a:pt x="255" y="59"/>
                </a:lnTo>
                <a:lnTo>
                  <a:pt x="255" y="64"/>
                </a:lnTo>
                <a:lnTo>
                  <a:pt x="256" y="67"/>
                </a:lnTo>
                <a:lnTo>
                  <a:pt x="256" y="66"/>
                </a:lnTo>
                <a:lnTo>
                  <a:pt x="255" y="68"/>
                </a:lnTo>
                <a:lnTo>
                  <a:pt x="255" y="74"/>
                </a:lnTo>
                <a:lnTo>
                  <a:pt x="253" y="76"/>
                </a:lnTo>
                <a:lnTo>
                  <a:pt x="252" y="78"/>
                </a:lnTo>
                <a:lnTo>
                  <a:pt x="250" y="81"/>
                </a:lnTo>
                <a:lnTo>
                  <a:pt x="249" y="83"/>
                </a:lnTo>
                <a:lnTo>
                  <a:pt x="242" y="90"/>
                </a:lnTo>
                <a:lnTo>
                  <a:pt x="238" y="92"/>
                </a:lnTo>
                <a:lnTo>
                  <a:pt x="236" y="95"/>
                </a:lnTo>
                <a:lnTo>
                  <a:pt x="232" y="97"/>
                </a:lnTo>
                <a:lnTo>
                  <a:pt x="229" y="99"/>
                </a:lnTo>
                <a:lnTo>
                  <a:pt x="224" y="101"/>
                </a:lnTo>
                <a:lnTo>
                  <a:pt x="221" y="103"/>
                </a:lnTo>
                <a:lnTo>
                  <a:pt x="216" y="105"/>
                </a:lnTo>
                <a:lnTo>
                  <a:pt x="207" y="109"/>
                </a:lnTo>
                <a:lnTo>
                  <a:pt x="202" y="110"/>
                </a:lnTo>
                <a:lnTo>
                  <a:pt x="198" y="111"/>
                </a:lnTo>
                <a:lnTo>
                  <a:pt x="187" y="115"/>
                </a:lnTo>
                <a:lnTo>
                  <a:pt x="181" y="116"/>
                </a:lnTo>
                <a:lnTo>
                  <a:pt x="176" y="116"/>
                </a:lnTo>
                <a:lnTo>
                  <a:pt x="170" y="117"/>
                </a:lnTo>
                <a:lnTo>
                  <a:pt x="164" y="118"/>
                </a:lnTo>
                <a:lnTo>
                  <a:pt x="158" y="119"/>
                </a:lnTo>
                <a:lnTo>
                  <a:pt x="139" y="119"/>
                </a:lnTo>
                <a:lnTo>
                  <a:pt x="132" y="120"/>
                </a:lnTo>
                <a:lnTo>
                  <a:pt x="134" y="120"/>
                </a:lnTo>
                <a:lnTo>
                  <a:pt x="127" y="119"/>
                </a:lnTo>
                <a:lnTo>
                  <a:pt x="108" y="119"/>
                </a:lnTo>
                <a:lnTo>
                  <a:pt x="102" y="118"/>
                </a:lnTo>
                <a:lnTo>
                  <a:pt x="96" y="117"/>
                </a:lnTo>
                <a:lnTo>
                  <a:pt x="91" y="116"/>
                </a:lnTo>
                <a:lnTo>
                  <a:pt x="85" y="116"/>
                </a:lnTo>
                <a:lnTo>
                  <a:pt x="79" y="115"/>
                </a:lnTo>
                <a:lnTo>
                  <a:pt x="74" y="113"/>
                </a:lnTo>
                <a:lnTo>
                  <a:pt x="64" y="110"/>
                </a:lnTo>
                <a:lnTo>
                  <a:pt x="55" y="106"/>
                </a:lnTo>
                <a:lnTo>
                  <a:pt x="50" y="105"/>
                </a:lnTo>
                <a:lnTo>
                  <a:pt x="42" y="101"/>
                </a:lnTo>
                <a:lnTo>
                  <a:pt x="37" y="99"/>
                </a:lnTo>
                <a:lnTo>
                  <a:pt x="34" y="97"/>
                </a:lnTo>
                <a:lnTo>
                  <a:pt x="31" y="95"/>
                </a:lnTo>
                <a:lnTo>
                  <a:pt x="28" y="92"/>
                </a:lnTo>
                <a:lnTo>
                  <a:pt x="24" y="90"/>
                </a:lnTo>
                <a:lnTo>
                  <a:pt x="17" y="83"/>
                </a:lnTo>
                <a:lnTo>
                  <a:pt x="16" y="81"/>
                </a:lnTo>
                <a:lnTo>
                  <a:pt x="14" y="78"/>
                </a:lnTo>
                <a:lnTo>
                  <a:pt x="13" y="76"/>
                </a:lnTo>
                <a:lnTo>
                  <a:pt x="13" y="74"/>
                </a:lnTo>
                <a:lnTo>
                  <a:pt x="12" y="70"/>
                </a:lnTo>
                <a:lnTo>
                  <a:pt x="12" y="67"/>
                </a:lnTo>
                <a:lnTo>
                  <a:pt x="0" y="67"/>
                </a:lnTo>
                <a:close/>
              </a:path>
            </a:pathLst>
          </a:custGeom>
          <a:solidFill>
            <a:srgbClr val="A16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39" name="Freeform 454"/>
          <p:cNvSpPr>
            <a:spLocks/>
          </p:cNvSpPr>
          <p:nvPr/>
        </p:nvSpPr>
        <p:spPr bwMode="auto">
          <a:xfrm>
            <a:off x="3099434" y="3697637"/>
            <a:ext cx="355130" cy="129062"/>
          </a:xfrm>
          <a:custGeom>
            <a:avLst/>
            <a:gdLst>
              <a:gd name="T0" fmla="*/ 71 w 201"/>
              <a:gd name="T1" fmla="*/ 1 h 75"/>
              <a:gd name="T2" fmla="*/ 54 w 201"/>
              <a:gd name="T3" fmla="*/ 3 h 75"/>
              <a:gd name="T4" fmla="*/ 45 w 201"/>
              <a:gd name="T5" fmla="*/ 5 h 75"/>
              <a:gd name="T6" fmla="*/ 36 w 201"/>
              <a:gd name="T7" fmla="*/ 8 h 75"/>
              <a:gd name="T8" fmla="*/ 29 w 201"/>
              <a:gd name="T9" fmla="*/ 10 h 75"/>
              <a:gd name="T10" fmla="*/ 21 w 201"/>
              <a:gd name="T11" fmla="*/ 14 h 75"/>
              <a:gd name="T12" fmla="*/ 16 w 201"/>
              <a:gd name="T13" fmla="*/ 16 h 75"/>
              <a:gd name="T14" fmla="*/ 10 w 201"/>
              <a:gd name="T15" fmla="*/ 19 h 75"/>
              <a:gd name="T16" fmla="*/ 8 w 201"/>
              <a:gd name="T17" fmla="*/ 22 h 75"/>
              <a:gd name="T18" fmla="*/ 5 w 201"/>
              <a:gd name="T19" fmla="*/ 24 h 75"/>
              <a:gd name="T20" fmla="*/ 3 w 201"/>
              <a:gd name="T21" fmla="*/ 26 h 75"/>
              <a:gd name="T22" fmla="*/ 1 w 201"/>
              <a:gd name="T23" fmla="*/ 30 h 75"/>
              <a:gd name="T24" fmla="*/ 0 w 201"/>
              <a:gd name="T25" fmla="*/ 42 h 75"/>
              <a:gd name="T26" fmla="*/ 2 w 201"/>
              <a:gd name="T27" fmla="*/ 46 h 75"/>
              <a:gd name="T28" fmla="*/ 4 w 201"/>
              <a:gd name="T29" fmla="*/ 50 h 75"/>
              <a:gd name="T30" fmla="*/ 7 w 201"/>
              <a:gd name="T31" fmla="*/ 52 h 75"/>
              <a:gd name="T32" fmla="*/ 9 w 201"/>
              <a:gd name="T33" fmla="*/ 54 h 75"/>
              <a:gd name="T34" fmla="*/ 12 w 201"/>
              <a:gd name="T35" fmla="*/ 57 h 75"/>
              <a:gd name="T36" fmla="*/ 18 w 201"/>
              <a:gd name="T37" fmla="*/ 60 h 75"/>
              <a:gd name="T38" fmla="*/ 25 w 201"/>
              <a:gd name="T39" fmla="*/ 64 h 75"/>
              <a:gd name="T40" fmla="*/ 32 w 201"/>
              <a:gd name="T41" fmla="*/ 66 h 75"/>
              <a:gd name="T42" fmla="*/ 39 w 201"/>
              <a:gd name="T43" fmla="*/ 68 h 75"/>
              <a:gd name="T44" fmla="*/ 49 w 201"/>
              <a:gd name="T45" fmla="*/ 71 h 75"/>
              <a:gd name="T46" fmla="*/ 61 w 201"/>
              <a:gd name="T47" fmla="*/ 73 h 75"/>
              <a:gd name="T48" fmla="*/ 82 w 201"/>
              <a:gd name="T49" fmla="*/ 75 h 75"/>
              <a:gd name="T50" fmla="*/ 130 w 201"/>
              <a:gd name="T51" fmla="*/ 74 h 75"/>
              <a:gd name="T52" fmla="*/ 146 w 201"/>
              <a:gd name="T53" fmla="*/ 72 h 75"/>
              <a:gd name="T54" fmla="*/ 155 w 201"/>
              <a:gd name="T55" fmla="*/ 69 h 75"/>
              <a:gd name="T56" fmla="*/ 165 w 201"/>
              <a:gd name="T57" fmla="*/ 67 h 75"/>
              <a:gd name="T58" fmla="*/ 172 w 201"/>
              <a:gd name="T59" fmla="*/ 65 h 75"/>
              <a:gd name="T60" fmla="*/ 180 w 201"/>
              <a:gd name="T61" fmla="*/ 61 h 75"/>
              <a:gd name="T62" fmla="*/ 185 w 201"/>
              <a:gd name="T63" fmla="*/ 59 h 75"/>
              <a:gd name="T64" fmla="*/ 190 w 201"/>
              <a:gd name="T65" fmla="*/ 55 h 75"/>
              <a:gd name="T66" fmla="*/ 193 w 201"/>
              <a:gd name="T67" fmla="*/ 53 h 75"/>
              <a:gd name="T68" fmla="*/ 195 w 201"/>
              <a:gd name="T69" fmla="*/ 51 h 75"/>
              <a:gd name="T70" fmla="*/ 197 w 201"/>
              <a:gd name="T71" fmla="*/ 49 h 75"/>
              <a:gd name="T72" fmla="*/ 200 w 201"/>
              <a:gd name="T73" fmla="*/ 45 h 75"/>
              <a:gd name="T74" fmla="*/ 201 w 201"/>
              <a:gd name="T75" fmla="*/ 33 h 75"/>
              <a:gd name="T76" fmla="*/ 198 w 201"/>
              <a:gd name="T77" fmla="*/ 29 h 75"/>
              <a:gd name="T78" fmla="*/ 196 w 201"/>
              <a:gd name="T79" fmla="*/ 25 h 75"/>
              <a:gd name="T80" fmla="*/ 194 w 201"/>
              <a:gd name="T81" fmla="*/ 23 h 75"/>
              <a:gd name="T82" fmla="*/ 192 w 201"/>
              <a:gd name="T83" fmla="*/ 21 h 75"/>
              <a:gd name="T84" fmla="*/ 188 w 201"/>
              <a:gd name="T85" fmla="*/ 18 h 75"/>
              <a:gd name="T86" fmla="*/ 182 w 201"/>
              <a:gd name="T87" fmla="*/ 15 h 75"/>
              <a:gd name="T88" fmla="*/ 175 w 201"/>
              <a:gd name="T89" fmla="*/ 11 h 75"/>
              <a:gd name="T90" fmla="*/ 168 w 201"/>
              <a:gd name="T91" fmla="*/ 9 h 75"/>
              <a:gd name="T92" fmla="*/ 161 w 201"/>
              <a:gd name="T93" fmla="*/ 7 h 75"/>
              <a:gd name="T94" fmla="*/ 152 w 201"/>
              <a:gd name="T95" fmla="*/ 4 h 75"/>
              <a:gd name="T96" fmla="*/ 139 w 201"/>
              <a:gd name="T97" fmla="*/ 2 h 75"/>
              <a:gd name="T98" fmla="*/ 118 w 201"/>
              <a:gd name="T99" fmla="*/ 0 h 7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01" h="75">
                <a:moveTo>
                  <a:pt x="100" y="0"/>
                </a:moveTo>
                <a:lnTo>
                  <a:pt x="82" y="0"/>
                </a:lnTo>
                <a:lnTo>
                  <a:pt x="81" y="1"/>
                </a:lnTo>
                <a:lnTo>
                  <a:pt x="71" y="1"/>
                </a:lnTo>
                <a:lnTo>
                  <a:pt x="68" y="2"/>
                </a:lnTo>
                <a:lnTo>
                  <a:pt x="61" y="2"/>
                </a:lnTo>
                <a:lnTo>
                  <a:pt x="60" y="3"/>
                </a:lnTo>
                <a:lnTo>
                  <a:pt x="54" y="3"/>
                </a:lnTo>
                <a:lnTo>
                  <a:pt x="53" y="4"/>
                </a:lnTo>
                <a:lnTo>
                  <a:pt x="49" y="4"/>
                </a:lnTo>
                <a:lnTo>
                  <a:pt x="47" y="5"/>
                </a:lnTo>
                <a:lnTo>
                  <a:pt x="45" y="5"/>
                </a:lnTo>
                <a:lnTo>
                  <a:pt x="44" y="7"/>
                </a:lnTo>
                <a:lnTo>
                  <a:pt x="39" y="7"/>
                </a:lnTo>
                <a:lnTo>
                  <a:pt x="38" y="8"/>
                </a:lnTo>
                <a:lnTo>
                  <a:pt x="36" y="8"/>
                </a:lnTo>
                <a:lnTo>
                  <a:pt x="35" y="9"/>
                </a:lnTo>
                <a:lnTo>
                  <a:pt x="32" y="9"/>
                </a:lnTo>
                <a:lnTo>
                  <a:pt x="31" y="10"/>
                </a:lnTo>
                <a:lnTo>
                  <a:pt x="29" y="10"/>
                </a:lnTo>
                <a:lnTo>
                  <a:pt x="28" y="11"/>
                </a:lnTo>
                <a:lnTo>
                  <a:pt x="25" y="11"/>
                </a:lnTo>
                <a:lnTo>
                  <a:pt x="23" y="14"/>
                </a:lnTo>
                <a:lnTo>
                  <a:pt x="21" y="14"/>
                </a:lnTo>
                <a:lnTo>
                  <a:pt x="19" y="15"/>
                </a:lnTo>
                <a:lnTo>
                  <a:pt x="18" y="15"/>
                </a:lnTo>
                <a:lnTo>
                  <a:pt x="18" y="16"/>
                </a:lnTo>
                <a:lnTo>
                  <a:pt x="16" y="16"/>
                </a:lnTo>
                <a:lnTo>
                  <a:pt x="14" y="18"/>
                </a:lnTo>
                <a:lnTo>
                  <a:pt x="12" y="18"/>
                </a:lnTo>
                <a:lnTo>
                  <a:pt x="12" y="19"/>
                </a:lnTo>
                <a:lnTo>
                  <a:pt x="10" y="19"/>
                </a:lnTo>
                <a:lnTo>
                  <a:pt x="10" y="21"/>
                </a:lnTo>
                <a:lnTo>
                  <a:pt x="9" y="21"/>
                </a:lnTo>
                <a:lnTo>
                  <a:pt x="9" y="22"/>
                </a:lnTo>
                <a:lnTo>
                  <a:pt x="8" y="22"/>
                </a:lnTo>
                <a:lnTo>
                  <a:pt x="8" y="23"/>
                </a:lnTo>
                <a:lnTo>
                  <a:pt x="7" y="23"/>
                </a:lnTo>
                <a:lnTo>
                  <a:pt x="7" y="24"/>
                </a:lnTo>
                <a:lnTo>
                  <a:pt x="5" y="24"/>
                </a:lnTo>
                <a:lnTo>
                  <a:pt x="5" y="25"/>
                </a:lnTo>
                <a:lnTo>
                  <a:pt x="4" y="25"/>
                </a:lnTo>
                <a:lnTo>
                  <a:pt x="4" y="26"/>
                </a:lnTo>
                <a:lnTo>
                  <a:pt x="3" y="26"/>
                </a:lnTo>
                <a:lnTo>
                  <a:pt x="3" y="28"/>
                </a:lnTo>
                <a:lnTo>
                  <a:pt x="2" y="29"/>
                </a:lnTo>
                <a:lnTo>
                  <a:pt x="2" y="30"/>
                </a:lnTo>
                <a:lnTo>
                  <a:pt x="1" y="30"/>
                </a:lnTo>
                <a:lnTo>
                  <a:pt x="1" y="32"/>
                </a:lnTo>
                <a:lnTo>
                  <a:pt x="0" y="33"/>
                </a:lnTo>
                <a:lnTo>
                  <a:pt x="0" y="37"/>
                </a:lnTo>
                <a:lnTo>
                  <a:pt x="0" y="42"/>
                </a:lnTo>
                <a:lnTo>
                  <a:pt x="1" y="43"/>
                </a:lnTo>
                <a:lnTo>
                  <a:pt x="1" y="45"/>
                </a:lnTo>
                <a:lnTo>
                  <a:pt x="2" y="45"/>
                </a:lnTo>
                <a:lnTo>
                  <a:pt x="2" y="46"/>
                </a:lnTo>
                <a:lnTo>
                  <a:pt x="3" y="47"/>
                </a:lnTo>
                <a:lnTo>
                  <a:pt x="3" y="49"/>
                </a:lnTo>
                <a:lnTo>
                  <a:pt x="4" y="49"/>
                </a:lnTo>
                <a:lnTo>
                  <a:pt x="4" y="50"/>
                </a:lnTo>
                <a:lnTo>
                  <a:pt x="5" y="50"/>
                </a:lnTo>
                <a:lnTo>
                  <a:pt x="5" y="51"/>
                </a:lnTo>
                <a:lnTo>
                  <a:pt x="7" y="51"/>
                </a:lnTo>
                <a:lnTo>
                  <a:pt x="7" y="52"/>
                </a:lnTo>
                <a:lnTo>
                  <a:pt x="8" y="52"/>
                </a:lnTo>
                <a:lnTo>
                  <a:pt x="8" y="53"/>
                </a:lnTo>
                <a:lnTo>
                  <a:pt x="9" y="53"/>
                </a:lnTo>
                <a:lnTo>
                  <a:pt x="9" y="54"/>
                </a:lnTo>
                <a:lnTo>
                  <a:pt x="10" y="54"/>
                </a:lnTo>
                <a:lnTo>
                  <a:pt x="10" y="55"/>
                </a:lnTo>
                <a:lnTo>
                  <a:pt x="12" y="55"/>
                </a:lnTo>
                <a:lnTo>
                  <a:pt x="12" y="57"/>
                </a:lnTo>
                <a:lnTo>
                  <a:pt x="14" y="57"/>
                </a:lnTo>
                <a:lnTo>
                  <a:pt x="16" y="59"/>
                </a:lnTo>
                <a:lnTo>
                  <a:pt x="18" y="59"/>
                </a:lnTo>
                <a:lnTo>
                  <a:pt x="18" y="60"/>
                </a:lnTo>
                <a:lnTo>
                  <a:pt x="19" y="60"/>
                </a:lnTo>
                <a:lnTo>
                  <a:pt x="21" y="61"/>
                </a:lnTo>
                <a:lnTo>
                  <a:pt x="23" y="61"/>
                </a:lnTo>
                <a:lnTo>
                  <a:pt x="25" y="64"/>
                </a:lnTo>
                <a:lnTo>
                  <a:pt x="28" y="64"/>
                </a:lnTo>
                <a:lnTo>
                  <a:pt x="29" y="65"/>
                </a:lnTo>
                <a:lnTo>
                  <a:pt x="31" y="65"/>
                </a:lnTo>
                <a:lnTo>
                  <a:pt x="32" y="66"/>
                </a:lnTo>
                <a:lnTo>
                  <a:pt x="35" y="66"/>
                </a:lnTo>
                <a:lnTo>
                  <a:pt x="36" y="67"/>
                </a:lnTo>
                <a:lnTo>
                  <a:pt x="38" y="67"/>
                </a:lnTo>
                <a:lnTo>
                  <a:pt x="39" y="68"/>
                </a:lnTo>
                <a:lnTo>
                  <a:pt x="44" y="68"/>
                </a:lnTo>
                <a:lnTo>
                  <a:pt x="45" y="69"/>
                </a:lnTo>
                <a:lnTo>
                  <a:pt x="47" y="69"/>
                </a:lnTo>
                <a:lnTo>
                  <a:pt x="49" y="71"/>
                </a:lnTo>
                <a:lnTo>
                  <a:pt x="53" y="71"/>
                </a:lnTo>
                <a:lnTo>
                  <a:pt x="54" y="72"/>
                </a:lnTo>
                <a:lnTo>
                  <a:pt x="60" y="72"/>
                </a:lnTo>
                <a:lnTo>
                  <a:pt x="61" y="73"/>
                </a:lnTo>
                <a:lnTo>
                  <a:pt x="68" y="73"/>
                </a:lnTo>
                <a:lnTo>
                  <a:pt x="71" y="74"/>
                </a:lnTo>
                <a:lnTo>
                  <a:pt x="81" y="74"/>
                </a:lnTo>
                <a:lnTo>
                  <a:pt x="82" y="75"/>
                </a:lnTo>
                <a:lnTo>
                  <a:pt x="100" y="75"/>
                </a:lnTo>
                <a:lnTo>
                  <a:pt x="118" y="75"/>
                </a:lnTo>
                <a:lnTo>
                  <a:pt x="119" y="74"/>
                </a:lnTo>
                <a:lnTo>
                  <a:pt x="130" y="74"/>
                </a:lnTo>
                <a:lnTo>
                  <a:pt x="132" y="73"/>
                </a:lnTo>
                <a:lnTo>
                  <a:pt x="139" y="73"/>
                </a:lnTo>
                <a:lnTo>
                  <a:pt x="140" y="72"/>
                </a:lnTo>
                <a:lnTo>
                  <a:pt x="146" y="72"/>
                </a:lnTo>
                <a:lnTo>
                  <a:pt x="147" y="71"/>
                </a:lnTo>
                <a:lnTo>
                  <a:pt x="152" y="71"/>
                </a:lnTo>
                <a:lnTo>
                  <a:pt x="153" y="69"/>
                </a:lnTo>
                <a:lnTo>
                  <a:pt x="155" y="69"/>
                </a:lnTo>
                <a:lnTo>
                  <a:pt x="157" y="68"/>
                </a:lnTo>
                <a:lnTo>
                  <a:pt x="161" y="68"/>
                </a:lnTo>
                <a:lnTo>
                  <a:pt x="162" y="67"/>
                </a:lnTo>
                <a:lnTo>
                  <a:pt x="165" y="67"/>
                </a:lnTo>
                <a:lnTo>
                  <a:pt x="166" y="66"/>
                </a:lnTo>
                <a:lnTo>
                  <a:pt x="168" y="66"/>
                </a:lnTo>
                <a:lnTo>
                  <a:pt x="169" y="65"/>
                </a:lnTo>
                <a:lnTo>
                  <a:pt x="172" y="65"/>
                </a:lnTo>
                <a:lnTo>
                  <a:pt x="173" y="64"/>
                </a:lnTo>
                <a:lnTo>
                  <a:pt x="175" y="64"/>
                </a:lnTo>
                <a:lnTo>
                  <a:pt x="178" y="61"/>
                </a:lnTo>
                <a:lnTo>
                  <a:pt x="180" y="61"/>
                </a:lnTo>
                <a:lnTo>
                  <a:pt x="181" y="60"/>
                </a:lnTo>
                <a:lnTo>
                  <a:pt x="182" y="60"/>
                </a:lnTo>
                <a:lnTo>
                  <a:pt x="182" y="59"/>
                </a:lnTo>
                <a:lnTo>
                  <a:pt x="185" y="59"/>
                </a:lnTo>
                <a:lnTo>
                  <a:pt x="187" y="57"/>
                </a:lnTo>
                <a:lnTo>
                  <a:pt x="188" y="57"/>
                </a:lnTo>
                <a:lnTo>
                  <a:pt x="188" y="55"/>
                </a:lnTo>
                <a:lnTo>
                  <a:pt x="190" y="55"/>
                </a:lnTo>
                <a:lnTo>
                  <a:pt x="190" y="54"/>
                </a:lnTo>
                <a:lnTo>
                  <a:pt x="192" y="54"/>
                </a:lnTo>
                <a:lnTo>
                  <a:pt x="192" y="53"/>
                </a:lnTo>
                <a:lnTo>
                  <a:pt x="193" y="53"/>
                </a:lnTo>
                <a:lnTo>
                  <a:pt x="193" y="52"/>
                </a:lnTo>
                <a:lnTo>
                  <a:pt x="194" y="52"/>
                </a:lnTo>
                <a:lnTo>
                  <a:pt x="194" y="51"/>
                </a:lnTo>
                <a:lnTo>
                  <a:pt x="195" y="51"/>
                </a:lnTo>
                <a:lnTo>
                  <a:pt x="195" y="50"/>
                </a:lnTo>
                <a:lnTo>
                  <a:pt x="196" y="50"/>
                </a:lnTo>
                <a:lnTo>
                  <a:pt x="196" y="49"/>
                </a:lnTo>
                <a:lnTo>
                  <a:pt x="197" y="49"/>
                </a:lnTo>
                <a:lnTo>
                  <a:pt x="197" y="47"/>
                </a:lnTo>
                <a:lnTo>
                  <a:pt x="198" y="46"/>
                </a:lnTo>
                <a:lnTo>
                  <a:pt x="198" y="45"/>
                </a:lnTo>
                <a:lnTo>
                  <a:pt x="200" y="45"/>
                </a:lnTo>
                <a:lnTo>
                  <a:pt x="200" y="43"/>
                </a:lnTo>
                <a:lnTo>
                  <a:pt x="201" y="42"/>
                </a:lnTo>
                <a:lnTo>
                  <a:pt x="201" y="38"/>
                </a:lnTo>
                <a:lnTo>
                  <a:pt x="201" y="33"/>
                </a:lnTo>
                <a:lnTo>
                  <a:pt x="200" y="32"/>
                </a:lnTo>
                <a:lnTo>
                  <a:pt x="200" y="30"/>
                </a:lnTo>
                <a:lnTo>
                  <a:pt x="198" y="30"/>
                </a:lnTo>
                <a:lnTo>
                  <a:pt x="198" y="29"/>
                </a:lnTo>
                <a:lnTo>
                  <a:pt x="197" y="28"/>
                </a:lnTo>
                <a:lnTo>
                  <a:pt x="197" y="26"/>
                </a:lnTo>
                <a:lnTo>
                  <a:pt x="196" y="26"/>
                </a:lnTo>
                <a:lnTo>
                  <a:pt x="196" y="25"/>
                </a:lnTo>
                <a:lnTo>
                  <a:pt x="195" y="25"/>
                </a:lnTo>
                <a:lnTo>
                  <a:pt x="195" y="24"/>
                </a:lnTo>
                <a:lnTo>
                  <a:pt x="194" y="24"/>
                </a:lnTo>
                <a:lnTo>
                  <a:pt x="194" y="23"/>
                </a:lnTo>
                <a:lnTo>
                  <a:pt x="193" y="23"/>
                </a:lnTo>
                <a:lnTo>
                  <a:pt x="193" y="22"/>
                </a:lnTo>
                <a:lnTo>
                  <a:pt x="192" y="22"/>
                </a:lnTo>
                <a:lnTo>
                  <a:pt x="192" y="21"/>
                </a:lnTo>
                <a:lnTo>
                  <a:pt x="190" y="21"/>
                </a:lnTo>
                <a:lnTo>
                  <a:pt x="190" y="19"/>
                </a:lnTo>
                <a:lnTo>
                  <a:pt x="188" y="19"/>
                </a:lnTo>
                <a:lnTo>
                  <a:pt x="188" y="18"/>
                </a:lnTo>
                <a:lnTo>
                  <a:pt x="187" y="18"/>
                </a:lnTo>
                <a:lnTo>
                  <a:pt x="185" y="16"/>
                </a:lnTo>
                <a:lnTo>
                  <a:pt x="182" y="16"/>
                </a:lnTo>
                <a:lnTo>
                  <a:pt x="182" y="15"/>
                </a:lnTo>
                <a:lnTo>
                  <a:pt x="181" y="15"/>
                </a:lnTo>
                <a:lnTo>
                  <a:pt x="180" y="14"/>
                </a:lnTo>
                <a:lnTo>
                  <a:pt x="178" y="14"/>
                </a:lnTo>
                <a:lnTo>
                  <a:pt x="175" y="11"/>
                </a:lnTo>
                <a:lnTo>
                  <a:pt x="173" y="11"/>
                </a:lnTo>
                <a:lnTo>
                  <a:pt x="172" y="10"/>
                </a:lnTo>
                <a:lnTo>
                  <a:pt x="169" y="10"/>
                </a:lnTo>
                <a:lnTo>
                  <a:pt x="168" y="9"/>
                </a:lnTo>
                <a:lnTo>
                  <a:pt x="166" y="9"/>
                </a:lnTo>
                <a:lnTo>
                  <a:pt x="165" y="8"/>
                </a:lnTo>
                <a:lnTo>
                  <a:pt x="162" y="8"/>
                </a:lnTo>
                <a:lnTo>
                  <a:pt x="161" y="7"/>
                </a:lnTo>
                <a:lnTo>
                  <a:pt x="157" y="7"/>
                </a:lnTo>
                <a:lnTo>
                  <a:pt x="155" y="5"/>
                </a:lnTo>
                <a:lnTo>
                  <a:pt x="153" y="5"/>
                </a:lnTo>
                <a:lnTo>
                  <a:pt x="152" y="4"/>
                </a:lnTo>
                <a:lnTo>
                  <a:pt x="147" y="4"/>
                </a:lnTo>
                <a:lnTo>
                  <a:pt x="146" y="3"/>
                </a:lnTo>
                <a:lnTo>
                  <a:pt x="140" y="3"/>
                </a:lnTo>
                <a:lnTo>
                  <a:pt x="139" y="2"/>
                </a:lnTo>
                <a:lnTo>
                  <a:pt x="132" y="2"/>
                </a:lnTo>
                <a:lnTo>
                  <a:pt x="130" y="1"/>
                </a:lnTo>
                <a:lnTo>
                  <a:pt x="119" y="1"/>
                </a:lnTo>
                <a:lnTo>
                  <a:pt x="118" y="0"/>
                </a:lnTo>
                <a:lnTo>
                  <a:pt x="100" y="0"/>
                </a:lnTo>
                <a:close/>
              </a:path>
            </a:pathLst>
          </a:custGeom>
          <a:solidFill>
            <a:srgbClr val="804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40" name="Freeform 455"/>
          <p:cNvSpPr>
            <a:spLocks/>
          </p:cNvSpPr>
          <p:nvPr/>
        </p:nvSpPr>
        <p:spPr bwMode="auto">
          <a:xfrm>
            <a:off x="3088833" y="3687312"/>
            <a:ext cx="376332" cy="149711"/>
          </a:xfrm>
          <a:custGeom>
            <a:avLst/>
            <a:gdLst>
              <a:gd name="T0" fmla="*/ 1 w 213"/>
              <a:gd name="T1" fmla="*/ 51 h 87"/>
              <a:gd name="T2" fmla="*/ 14 w 213"/>
              <a:gd name="T3" fmla="*/ 66 h 87"/>
              <a:gd name="T4" fmla="*/ 25 w 213"/>
              <a:gd name="T5" fmla="*/ 72 h 87"/>
              <a:gd name="T6" fmla="*/ 36 w 213"/>
              <a:gd name="T7" fmla="*/ 77 h 87"/>
              <a:gd name="T8" fmla="*/ 49 w 213"/>
              <a:gd name="T9" fmla="*/ 80 h 87"/>
              <a:gd name="T10" fmla="*/ 66 w 213"/>
              <a:gd name="T11" fmla="*/ 84 h 87"/>
              <a:gd name="T12" fmla="*/ 80 w 213"/>
              <a:gd name="T13" fmla="*/ 86 h 87"/>
              <a:gd name="T14" fmla="*/ 111 w 213"/>
              <a:gd name="T15" fmla="*/ 87 h 87"/>
              <a:gd name="T16" fmla="*/ 142 w 213"/>
              <a:gd name="T17" fmla="*/ 85 h 87"/>
              <a:gd name="T18" fmla="*/ 154 w 213"/>
              <a:gd name="T19" fmla="*/ 82 h 87"/>
              <a:gd name="T20" fmla="*/ 167 w 213"/>
              <a:gd name="T21" fmla="*/ 79 h 87"/>
              <a:gd name="T22" fmla="*/ 179 w 213"/>
              <a:gd name="T23" fmla="*/ 75 h 87"/>
              <a:gd name="T24" fmla="*/ 189 w 213"/>
              <a:gd name="T25" fmla="*/ 71 h 87"/>
              <a:gd name="T26" fmla="*/ 204 w 213"/>
              <a:gd name="T27" fmla="*/ 60 h 87"/>
              <a:gd name="T28" fmla="*/ 210 w 213"/>
              <a:gd name="T29" fmla="*/ 51 h 87"/>
              <a:gd name="T30" fmla="*/ 213 w 213"/>
              <a:gd name="T31" fmla="*/ 43 h 87"/>
              <a:gd name="T32" fmla="*/ 209 w 213"/>
              <a:gd name="T33" fmla="*/ 32 h 87"/>
              <a:gd name="T34" fmla="*/ 198 w 213"/>
              <a:gd name="T35" fmla="*/ 21 h 87"/>
              <a:gd name="T36" fmla="*/ 189 w 213"/>
              <a:gd name="T37" fmla="*/ 15 h 87"/>
              <a:gd name="T38" fmla="*/ 179 w 213"/>
              <a:gd name="T39" fmla="*/ 11 h 87"/>
              <a:gd name="T40" fmla="*/ 167 w 213"/>
              <a:gd name="T41" fmla="*/ 7 h 87"/>
              <a:gd name="T42" fmla="*/ 154 w 213"/>
              <a:gd name="T43" fmla="*/ 4 h 87"/>
              <a:gd name="T44" fmla="*/ 86 w 213"/>
              <a:gd name="T45" fmla="*/ 0 h 87"/>
              <a:gd name="T46" fmla="*/ 52 w 213"/>
              <a:gd name="T47" fmla="*/ 6 h 87"/>
              <a:gd name="T48" fmla="*/ 41 w 213"/>
              <a:gd name="T49" fmla="*/ 8 h 87"/>
              <a:gd name="T50" fmla="*/ 29 w 213"/>
              <a:gd name="T51" fmla="*/ 13 h 87"/>
              <a:gd name="T52" fmla="*/ 16 w 213"/>
              <a:gd name="T53" fmla="*/ 18 h 87"/>
              <a:gd name="T54" fmla="*/ 9 w 213"/>
              <a:gd name="T55" fmla="*/ 24 h 87"/>
              <a:gd name="T56" fmla="*/ 1 w 213"/>
              <a:gd name="T57" fmla="*/ 36 h 87"/>
              <a:gd name="T58" fmla="*/ 0 w 213"/>
              <a:gd name="T59" fmla="*/ 44 h 87"/>
              <a:gd name="T60" fmla="*/ 11 w 213"/>
              <a:gd name="T61" fmla="*/ 39 h 87"/>
              <a:gd name="T62" fmla="*/ 17 w 213"/>
              <a:gd name="T63" fmla="*/ 34 h 87"/>
              <a:gd name="T64" fmla="*/ 23 w 213"/>
              <a:gd name="T65" fmla="*/ 29 h 87"/>
              <a:gd name="T66" fmla="*/ 34 w 213"/>
              <a:gd name="T67" fmla="*/ 23 h 87"/>
              <a:gd name="T68" fmla="*/ 44 w 213"/>
              <a:gd name="T69" fmla="*/ 20 h 87"/>
              <a:gd name="T70" fmla="*/ 56 w 213"/>
              <a:gd name="T71" fmla="*/ 16 h 87"/>
              <a:gd name="T72" fmla="*/ 87 w 213"/>
              <a:gd name="T73" fmla="*/ 11 h 87"/>
              <a:gd name="T74" fmla="*/ 152 w 213"/>
              <a:gd name="T75" fmla="*/ 16 h 87"/>
              <a:gd name="T76" fmla="*/ 165 w 213"/>
              <a:gd name="T77" fmla="*/ 18 h 87"/>
              <a:gd name="T78" fmla="*/ 174 w 213"/>
              <a:gd name="T79" fmla="*/ 22 h 87"/>
              <a:gd name="T80" fmla="*/ 184 w 213"/>
              <a:gd name="T81" fmla="*/ 25 h 87"/>
              <a:gd name="T82" fmla="*/ 191 w 213"/>
              <a:gd name="T83" fmla="*/ 30 h 87"/>
              <a:gd name="T84" fmla="*/ 199 w 213"/>
              <a:gd name="T85" fmla="*/ 38 h 87"/>
              <a:gd name="T86" fmla="*/ 201 w 213"/>
              <a:gd name="T87" fmla="*/ 44 h 87"/>
              <a:gd name="T88" fmla="*/ 200 w 213"/>
              <a:gd name="T89" fmla="*/ 48 h 87"/>
              <a:gd name="T90" fmla="*/ 195 w 213"/>
              <a:gd name="T91" fmla="*/ 53 h 87"/>
              <a:gd name="T92" fmla="*/ 181 w 213"/>
              <a:gd name="T93" fmla="*/ 61 h 87"/>
              <a:gd name="T94" fmla="*/ 171 w 213"/>
              <a:gd name="T95" fmla="*/ 65 h 87"/>
              <a:gd name="T96" fmla="*/ 160 w 213"/>
              <a:gd name="T97" fmla="*/ 68 h 87"/>
              <a:gd name="T98" fmla="*/ 149 w 213"/>
              <a:gd name="T99" fmla="*/ 71 h 87"/>
              <a:gd name="T100" fmla="*/ 130 w 213"/>
              <a:gd name="T101" fmla="*/ 74 h 87"/>
              <a:gd name="T102" fmla="*/ 101 w 213"/>
              <a:gd name="T103" fmla="*/ 75 h 87"/>
              <a:gd name="T104" fmla="*/ 77 w 213"/>
              <a:gd name="T105" fmla="*/ 73 h 87"/>
              <a:gd name="T106" fmla="*/ 64 w 213"/>
              <a:gd name="T107" fmla="*/ 71 h 87"/>
              <a:gd name="T108" fmla="*/ 48 w 213"/>
              <a:gd name="T109" fmla="*/ 67 h 87"/>
              <a:gd name="T110" fmla="*/ 37 w 213"/>
              <a:gd name="T111" fmla="*/ 64 h 87"/>
              <a:gd name="T112" fmla="*/ 25 w 213"/>
              <a:gd name="T113" fmla="*/ 59 h 87"/>
              <a:gd name="T114" fmla="*/ 17 w 213"/>
              <a:gd name="T115" fmla="*/ 53 h 87"/>
              <a:gd name="T116" fmla="*/ 13 w 213"/>
              <a:gd name="T117" fmla="*/ 48 h 87"/>
              <a:gd name="T118" fmla="*/ 0 w 213"/>
              <a:gd name="T119" fmla="*/ 44 h 8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13" h="87">
                <a:moveTo>
                  <a:pt x="0" y="44"/>
                </a:moveTo>
                <a:lnTo>
                  <a:pt x="0" y="49"/>
                </a:lnTo>
                <a:lnTo>
                  <a:pt x="1" y="51"/>
                </a:lnTo>
                <a:lnTo>
                  <a:pt x="2" y="53"/>
                </a:lnTo>
                <a:lnTo>
                  <a:pt x="6" y="58"/>
                </a:lnTo>
                <a:lnTo>
                  <a:pt x="14" y="66"/>
                </a:lnTo>
                <a:lnTo>
                  <a:pt x="17" y="67"/>
                </a:lnTo>
                <a:lnTo>
                  <a:pt x="20" y="70"/>
                </a:lnTo>
                <a:lnTo>
                  <a:pt x="25" y="72"/>
                </a:lnTo>
                <a:lnTo>
                  <a:pt x="29" y="74"/>
                </a:lnTo>
                <a:lnTo>
                  <a:pt x="32" y="75"/>
                </a:lnTo>
                <a:lnTo>
                  <a:pt x="36" y="77"/>
                </a:lnTo>
                <a:lnTo>
                  <a:pt x="41" y="78"/>
                </a:lnTo>
                <a:lnTo>
                  <a:pt x="44" y="79"/>
                </a:lnTo>
                <a:lnTo>
                  <a:pt x="49" y="80"/>
                </a:lnTo>
                <a:lnTo>
                  <a:pt x="52" y="81"/>
                </a:lnTo>
                <a:lnTo>
                  <a:pt x="61" y="82"/>
                </a:lnTo>
                <a:lnTo>
                  <a:pt x="66" y="84"/>
                </a:lnTo>
                <a:lnTo>
                  <a:pt x="71" y="85"/>
                </a:lnTo>
                <a:lnTo>
                  <a:pt x="75" y="85"/>
                </a:lnTo>
                <a:lnTo>
                  <a:pt x="80" y="86"/>
                </a:lnTo>
                <a:lnTo>
                  <a:pt x="95" y="86"/>
                </a:lnTo>
                <a:lnTo>
                  <a:pt x="101" y="87"/>
                </a:lnTo>
                <a:lnTo>
                  <a:pt x="111" y="87"/>
                </a:lnTo>
                <a:lnTo>
                  <a:pt x="117" y="86"/>
                </a:lnTo>
                <a:lnTo>
                  <a:pt x="131" y="86"/>
                </a:lnTo>
                <a:lnTo>
                  <a:pt x="142" y="85"/>
                </a:lnTo>
                <a:lnTo>
                  <a:pt x="146" y="84"/>
                </a:lnTo>
                <a:lnTo>
                  <a:pt x="150" y="82"/>
                </a:lnTo>
                <a:lnTo>
                  <a:pt x="154" y="82"/>
                </a:lnTo>
                <a:lnTo>
                  <a:pt x="159" y="81"/>
                </a:lnTo>
                <a:lnTo>
                  <a:pt x="164" y="80"/>
                </a:lnTo>
                <a:lnTo>
                  <a:pt x="167" y="79"/>
                </a:lnTo>
                <a:lnTo>
                  <a:pt x="172" y="78"/>
                </a:lnTo>
                <a:lnTo>
                  <a:pt x="175" y="77"/>
                </a:lnTo>
                <a:lnTo>
                  <a:pt x="179" y="75"/>
                </a:lnTo>
                <a:lnTo>
                  <a:pt x="182" y="74"/>
                </a:lnTo>
                <a:lnTo>
                  <a:pt x="186" y="72"/>
                </a:lnTo>
                <a:lnTo>
                  <a:pt x="189" y="71"/>
                </a:lnTo>
                <a:lnTo>
                  <a:pt x="198" y="66"/>
                </a:lnTo>
                <a:lnTo>
                  <a:pt x="202" y="63"/>
                </a:lnTo>
                <a:lnTo>
                  <a:pt x="204" y="60"/>
                </a:lnTo>
                <a:lnTo>
                  <a:pt x="208" y="56"/>
                </a:lnTo>
                <a:lnTo>
                  <a:pt x="209" y="53"/>
                </a:lnTo>
                <a:lnTo>
                  <a:pt x="210" y="51"/>
                </a:lnTo>
                <a:lnTo>
                  <a:pt x="211" y="49"/>
                </a:lnTo>
                <a:lnTo>
                  <a:pt x="213" y="44"/>
                </a:lnTo>
                <a:lnTo>
                  <a:pt x="213" y="43"/>
                </a:lnTo>
                <a:lnTo>
                  <a:pt x="211" y="38"/>
                </a:lnTo>
                <a:lnTo>
                  <a:pt x="210" y="36"/>
                </a:lnTo>
                <a:lnTo>
                  <a:pt x="209" y="32"/>
                </a:lnTo>
                <a:lnTo>
                  <a:pt x="208" y="30"/>
                </a:lnTo>
                <a:lnTo>
                  <a:pt x="204" y="27"/>
                </a:lnTo>
                <a:lnTo>
                  <a:pt x="198" y="21"/>
                </a:lnTo>
                <a:lnTo>
                  <a:pt x="194" y="18"/>
                </a:lnTo>
                <a:lnTo>
                  <a:pt x="192" y="17"/>
                </a:lnTo>
                <a:lnTo>
                  <a:pt x="189" y="15"/>
                </a:lnTo>
                <a:lnTo>
                  <a:pt x="186" y="14"/>
                </a:lnTo>
                <a:lnTo>
                  <a:pt x="182" y="13"/>
                </a:lnTo>
                <a:lnTo>
                  <a:pt x="179" y="11"/>
                </a:lnTo>
                <a:lnTo>
                  <a:pt x="175" y="9"/>
                </a:lnTo>
                <a:lnTo>
                  <a:pt x="172" y="8"/>
                </a:lnTo>
                <a:lnTo>
                  <a:pt x="167" y="7"/>
                </a:lnTo>
                <a:lnTo>
                  <a:pt x="164" y="7"/>
                </a:lnTo>
                <a:lnTo>
                  <a:pt x="159" y="6"/>
                </a:lnTo>
                <a:lnTo>
                  <a:pt x="154" y="4"/>
                </a:lnTo>
                <a:lnTo>
                  <a:pt x="146" y="2"/>
                </a:lnTo>
                <a:lnTo>
                  <a:pt x="127" y="0"/>
                </a:lnTo>
                <a:lnTo>
                  <a:pt x="86" y="0"/>
                </a:lnTo>
                <a:lnTo>
                  <a:pt x="75" y="1"/>
                </a:lnTo>
                <a:lnTo>
                  <a:pt x="66" y="2"/>
                </a:lnTo>
                <a:lnTo>
                  <a:pt x="52" y="6"/>
                </a:lnTo>
                <a:lnTo>
                  <a:pt x="49" y="7"/>
                </a:lnTo>
                <a:lnTo>
                  <a:pt x="44" y="7"/>
                </a:lnTo>
                <a:lnTo>
                  <a:pt x="41" y="8"/>
                </a:lnTo>
                <a:lnTo>
                  <a:pt x="36" y="9"/>
                </a:lnTo>
                <a:lnTo>
                  <a:pt x="32" y="11"/>
                </a:lnTo>
                <a:lnTo>
                  <a:pt x="29" y="13"/>
                </a:lnTo>
                <a:lnTo>
                  <a:pt x="25" y="14"/>
                </a:lnTo>
                <a:lnTo>
                  <a:pt x="20" y="17"/>
                </a:lnTo>
                <a:lnTo>
                  <a:pt x="16" y="18"/>
                </a:lnTo>
                <a:lnTo>
                  <a:pt x="14" y="21"/>
                </a:lnTo>
                <a:lnTo>
                  <a:pt x="11" y="22"/>
                </a:lnTo>
                <a:lnTo>
                  <a:pt x="9" y="24"/>
                </a:lnTo>
                <a:lnTo>
                  <a:pt x="6" y="29"/>
                </a:lnTo>
                <a:lnTo>
                  <a:pt x="2" y="32"/>
                </a:lnTo>
                <a:lnTo>
                  <a:pt x="1" y="36"/>
                </a:lnTo>
                <a:lnTo>
                  <a:pt x="0" y="38"/>
                </a:lnTo>
                <a:lnTo>
                  <a:pt x="0" y="44"/>
                </a:lnTo>
                <a:lnTo>
                  <a:pt x="11" y="44"/>
                </a:lnTo>
                <a:lnTo>
                  <a:pt x="11" y="39"/>
                </a:lnTo>
                <a:lnTo>
                  <a:pt x="13" y="38"/>
                </a:lnTo>
                <a:lnTo>
                  <a:pt x="14" y="36"/>
                </a:lnTo>
                <a:lnTo>
                  <a:pt x="17" y="34"/>
                </a:lnTo>
                <a:lnTo>
                  <a:pt x="18" y="31"/>
                </a:lnTo>
                <a:lnTo>
                  <a:pt x="21" y="30"/>
                </a:lnTo>
                <a:lnTo>
                  <a:pt x="23" y="29"/>
                </a:lnTo>
                <a:lnTo>
                  <a:pt x="25" y="27"/>
                </a:lnTo>
                <a:lnTo>
                  <a:pt x="31" y="24"/>
                </a:lnTo>
                <a:lnTo>
                  <a:pt x="34" y="23"/>
                </a:lnTo>
                <a:lnTo>
                  <a:pt x="37" y="22"/>
                </a:lnTo>
                <a:lnTo>
                  <a:pt x="41" y="21"/>
                </a:lnTo>
                <a:lnTo>
                  <a:pt x="44" y="20"/>
                </a:lnTo>
                <a:lnTo>
                  <a:pt x="48" y="18"/>
                </a:lnTo>
                <a:lnTo>
                  <a:pt x="51" y="17"/>
                </a:lnTo>
                <a:lnTo>
                  <a:pt x="56" y="16"/>
                </a:lnTo>
                <a:lnTo>
                  <a:pt x="67" y="14"/>
                </a:lnTo>
                <a:lnTo>
                  <a:pt x="77" y="13"/>
                </a:lnTo>
                <a:lnTo>
                  <a:pt x="87" y="11"/>
                </a:lnTo>
                <a:lnTo>
                  <a:pt x="125" y="11"/>
                </a:lnTo>
                <a:lnTo>
                  <a:pt x="144" y="14"/>
                </a:lnTo>
                <a:lnTo>
                  <a:pt x="152" y="16"/>
                </a:lnTo>
                <a:lnTo>
                  <a:pt x="157" y="16"/>
                </a:lnTo>
                <a:lnTo>
                  <a:pt x="160" y="17"/>
                </a:lnTo>
                <a:lnTo>
                  <a:pt x="165" y="18"/>
                </a:lnTo>
                <a:lnTo>
                  <a:pt x="168" y="20"/>
                </a:lnTo>
                <a:lnTo>
                  <a:pt x="171" y="21"/>
                </a:lnTo>
                <a:lnTo>
                  <a:pt x="174" y="22"/>
                </a:lnTo>
                <a:lnTo>
                  <a:pt x="178" y="23"/>
                </a:lnTo>
                <a:lnTo>
                  <a:pt x="181" y="24"/>
                </a:lnTo>
                <a:lnTo>
                  <a:pt x="184" y="25"/>
                </a:lnTo>
                <a:lnTo>
                  <a:pt x="186" y="27"/>
                </a:lnTo>
                <a:lnTo>
                  <a:pt x="188" y="29"/>
                </a:lnTo>
                <a:lnTo>
                  <a:pt x="191" y="30"/>
                </a:lnTo>
                <a:lnTo>
                  <a:pt x="196" y="35"/>
                </a:lnTo>
                <a:lnTo>
                  <a:pt x="199" y="37"/>
                </a:lnTo>
                <a:lnTo>
                  <a:pt x="199" y="38"/>
                </a:lnTo>
                <a:lnTo>
                  <a:pt x="200" y="39"/>
                </a:lnTo>
                <a:lnTo>
                  <a:pt x="200" y="41"/>
                </a:lnTo>
                <a:lnTo>
                  <a:pt x="201" y="44"/>
                </a:lnTo>
                <a:lnTo>
                  <a:pt x="201" y="43"/>
                </a:lnTo>
                <a:lnTo>
                  <a:pt x="200" y="46"/>
                </a:lnTo>
                <a:lnTo>
                  <a:pt x="200" y="48"/>
                </a:lnTo>
                <a:lnTo>
                  <a:pt x="199" y="49"/>
                </a:lnTo>
                <a:lnTo>
                  <a:pt x="196" y="52"/>
                </a:lnTo>
                <a:lnTo>
                  <a:pt x="195" y="53"/>
                </a:lnTo>
                <a:lnTo>
                  <a:pt x="191" y="57"/>
                </a:lnTo>
                <a:lnTo>
                  <a:pt x="184" y="60"/>
                </a:lnTo>
                <a:lnTo>
                  <a:pt x="181" y="61"/>
                </a:lnTo>
                <a:lnTo>
                  <a:pt x="178" y="63"/>
                </a:lnTo>
                <a:lnTo>
                  <a:pt x="174" y="64"/>
                </a:lnTo>
                <a:lnTo>
                  <a:pt x="171" y="65"/>
                </a:lnTo>
                <a:lnTo>
                  <a:pt x="168" y="66"/>
                </a:lnTo>
                <a:lnTo>
                  <a:pt x="165" y="67"/>
                </a:lnTo>
                <a:lnTo>
                  <a:pt x="160" y="68"/>
                </a:lnTo>
                <a:lnTo>
                  <a:pt x="157" y="70"/>
                </a:lnTo>
                <a:lnTo>
                  <a:pt x="152" y="71"/>
                </a:lnTo>
                <a:lnTo>
                  <a:pt x="149" y="71"/>
                </a:lnTo>
                <a:lnTo>
                  <a:pt x="144" y="72"/>
                </a:lnTo>
                <a:lnTo>
                  <a:pt x="139" y="73"/>
                </a:lnTo>
                <a:lnTo>
                  <a:pt x="130" y="74"/>
                </a:lnTo>
                <a:lnTo>
                  <a:pt x="116" y="74"/>
                </a:lnTo>
                <a:lnTo>
                  <a:pt x="111" y="75"/>
                </a:lnTo>
                <a:lnTo>
                  <a:pt x="101" y="75"/>
                </a:lnTo>
                <a:lnTo>
                  <a:pt x="96" y="74"/>
                </a:lnTo>
                <a:lnTo>
                  <a:pt x="81" y="74"/>
                </a:lnTo>
                <a:lnTo>
                  <a:pt x="77" y="73"/>
                </a:lnTo>
                <a:lnTo>
                  <a:pt x="72" y="73"/>
                </a:lnTo>
                <a:lnTo>
                  <a:pt x="67" y="72"/>
                </a:lnTo>
                <a:lnTo>
                  <a:pt x="64" y="71"/>
                </a:lnTo>
                <a:lnTo>
                  <a:pt x="56" y="70"/>
                </a:lnTo>
                <a:lnTo>
                  <a:pt x="51" y="68"/>
                </a:lnTo>
                <a:lnTo>
                  <a:pt x="48" y="67"/>
                </a:lnTo>
                <a:lnTo>
                  <a:pt x="44" y="66"/>
                </a:lnTo>
                <a:lnTo>
                  <a:pt x="41" y="65"/>
                </a:lnTo>
                <a:lnTo>
                  <a:pt x="37" y="64"/>
                </a:lnTo>
                <a:lnTo>
                  <a:pt x="34" y="63"/>
                </a:lnTo>
                <a:lnTo>
                  <a:pt x="31" y="61"/>
                </a:lnTo>
                <a:lnTo>
                  <a:pt x="25" y="59"/>
                </a:lnTo>
                <a:lnTo>
                  <a:pt x="23" y="58"/>
                </a:lnTo>
                <a:lnTo>
                  <a:pt x="21" y="57"/>
                </a:lnTo>
                <a:lnTo>
                  <a:pt x="17" y="53"/>
                </a:lnTo>
                <a:lnTo>
                  <a:pt x="15" y="52"/>
                </a:lnTo>
                <a:lnTo>
                  <a:pt x="14" y="51"/>
                </a:lnTo>
                <a:lnTo>
                  <a:pt x="13" y="48"/>
                </a:lnTo>
                <a:lnTo>
                  <a:pt x="11" y="48"/>
                </a:lnTo>
                <a:lnTo>
                  <a:pt x="11" y="44"/>
                </a:lnTo>
                <a:lnTo>
                  <a:pt x="0" y="44"/>
                </a:lnTo>
                <a:close/>
              </a:path>
            </a:pathLst>
          </a:custGeom>
          <a:solidFill>
            <a:srgbClr val="804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41" name="Freeform 456"/>
          <p:cNvSpPr>
            <a:spLocks/>
          </p:cNvSpPr>
          <p:nvPr/>
        </p:nvSpPr>
        <p:spPr bwMode="auto">
          <a:xfrm>
            <a:off x="3049963" y="3494580"/>
            <a:ext cx="452305" cy="206499"/>
          </a:xfrm>
          <a:custGeom>
            <a:avLst/>
            <a:gdLst>
              <a:gd name="T0" fmla="*/ 97 w 256"/>
              <a:gd name="T1" fmla="*/ 1 h 120"/>
              <a:gd name="T2" fmla="*/ 82 w 256"/>
              <a:gd name="T3" fmla="*/ 4 h 120"/>
              <a:gd name="T4" fmla="*/ 72 w 256"/>
              <a:gd name="T5" fmla="*/ 6 h 120"/>
              <a:gd name="T6" fmla="*/ 63 w 256"/>
              <a:gd name="T7" fmla="*/ 8 h 120"/>
              <a:gd name="T8" fmla="*/ 54 w 256"/>
              <a:gd name="T9" fmla="*/ 11 h 120"/>
              <a:gd name="T10" fmla="*/ 47 w 256"/>
              <a:gd name="T11" fmla="*/ 13 h 120"/>
              <a:gd name="T12" fmla="*/ 42 w 256"/>
              <a:gd name="T13" fmla="*/ 15 h 120"/>
              <a:gd name="T14" fmla="*/ 35 w 256"/>
              <a:gd name="T15" fmla="*/ 19 h 120"/>
              <a:gd name="T16" fmla="*/ 29 w 256"/>
              <a:gd name="T17" fmla="*/ 21 h 120"/>
              <a:gd name="T18" fmla="*/ 22 w 256"/>
              <a:gd name="T19" fmla="*/ 26 h 120"/>
              <a:gd name="T20" fmla="*/ 11 w 256"/>
              <a:gd name="T21" fmla="*/ 34 h 120"/>
              <a:gd name="T22" fmla="*/ 9 w 256"/>
              <a:gd name="T23" fmla="*/ 37 h 120"/>
              <a:gd name="T24" fmla="*/ 6 w 256"/>
              <a:gd name="T25" fmla="*/ 41 h 120"/>
              <a:gd name="T26" fmla="*/ 3 w 256"/>
              <a:gd name="T27" fmla="*/ 44 h 120"/>
              <a:gd name="T28" fmla="*/ 1 w 256"/>
              <a:gd name="T29" fmla="*/ 50 h 120"/>
              <a:gd name="T30" fmla="*/ 0 w 256"/>
              <a:gd name="T31" fmla="*/ 66 h 120"/>
              <a:gd name="T32" fmla="*/ 2 w 256"/>
              <a:gd name="T33" fmla="*/ 72 h 120"/>
              <a:gd name="T34" fmla="*/ 4 w 256"/>
              <a:gd name="T35" fmla="*/ 77 h 120"/>
              <a:gd name="T36" fmla="*/ 8 w 256"/>
              <a:gd name="T37" fmla="*/ 80 h 120"/>
              <a:gd name="T38" fmla="*/ 10 w 256"/>
              <a:gd name="T39" fmla="*/ 84 h 120"/>
              <a:gd name="T40" fmla="*/ 18 w 256"/>
              <a:gd name="T41" fmla="*/ 92 h 120"/>
              <a:gd name="T42" fmla="*/ 25 w 256"/>
              <a:gd name="T43" fmla="*/ 97 h 120"/>
              <a:gd name="T44" fmla="*/ 31 w 256"/>
              <a:gd name="T45" fmla="*/ 100 h 120"/>
              <a:gd name="T46" fmla="*/ 38 w 256"/>
              <a:gd name="T47" fmla="*/ 104 h 120"/>
              <a:gd name="T48" fmla="*/ 45 w 256"/>
              <a:gd name="T49" fmla="*/ 106 h 120"/>
              <a:gd name="T50" fmla="*/ 51 w 256"/>
              <a:gd name="T51" fmla="*/ 108 h 120"/>
              <a:gd name="T52" fmla="*/ 58 w 256"/>
              <a:gd name="T53" fmla="*/ 111 h 120"/>
              <a:gd name="T54" fmla="*/ 66 w 256"/>
              <a:gd name="T55" fmla="*/ 113 h 120"/>
              <a:gd name="T56" fmla="*/ 77 w 256"/>
              <a:gd name="T57" fmla="*/ 115 h 120"/>
              <a:gd name="T58" fmla="*/ 88 w 256"/>
              <a:gd name="T59" fmla="*/ 118 h 120"/>
              <a:gd name="T60" fmla="*/ 111 w 256"/>
              <a:gd name="T61" fmla="*/ 120 h 120"/>
              <a:gd name="T62" fmla="*/ 158 w 256"/>
              <a:gd name="T63" fmla="*/ 119 h 120"/>
              <a:gd name="T64" fmla="*/ 173 w 256"/>
              <a:gd name="T65" fmla="*/ 116 h 120"/>
              <a:gd name="T66" fmla="*/ 183 w 256"/>
              <a:gd name="T67" fmla="*/ 114 h 120"/>
              <a:gd name="T68" fmla="*/ 193 w 256"/>
              <a:gd name="T69" fmla="*/ 112 h 120"/>
              <a:gd name="T70" fmla="*/ 201 w 256"/>
              <a:gd name="T71" fmla="*/ 109 h 120"/>
              <a:gd name="T72" fmla="*/ 208 w 256"/>
              <a:gd name="T73" fmla="*/ 107 h 120"/>
              <a:gd name="T74" fmla="*/ 214 w 256"/>
              <a:gd name="T75" fmla="*/ 105 h 120"/>
              <a:gd name="T76" fmla="*/ 221 w 256"/>
              <a:gd name="T77" fmla="*/ 101 h 120"/>
              <a:gd name="T78" fmla="*/ 226 w 256"/>
              <a:gd name="T79" fmla="*/ 99 h 120"/>
              <a:gd name="T80" fmla="*/ 233 w 256"/>
              <a:gd name="T81" fmla="*/ 94 h 120"/>
              <a:gd name="T82" fmla="*/ 244 w 256"/>
              <a:gd name="T83" fmla="*/ 86 h 120"/>
              <a:gd name="T84" fmla="*/ 246 w 256"/>
              <a:gd name="T85" fmla="*/ 83 h 120"/>
              <a:gd name="T86" fmla="*/ 250 w 256"/>
              <a:gd name="T87" fmla="*/ 79 h 120"/>
              <a:gd name="T88" fmla="*/ 252 w 256"/>
              <a:gd name="T89" fmla="*/ 76 h 120"/>
              <a:gd name="T90" fmla="*/ 254 w 256"/>
              <a:gd name="T91" fmla="*/ 70 h 120"/>
              <a:gd name="T92" fmla="*/ 256 w 256"/>
              <a:gd name="T93" fmla="*/ 54 h 120"/>
              <a:gd name="T94" fmla="*/ 253 w 256"/>
              <a:gd name="T95" fmla="*/ 48 h 120"/>
              <a:gd name="T96" fmla="*/ 251 w 256"/>
              <a:gd name="T97" fmla="*/ 43 h 120"/>
              <a:gd name="T98" fmla="*/ 247 w 256"/>
              <a:gd name="T99" fmla="*/ 40 h 120"/>
              <a:gd name="T100" fmla="*/ 245 w 256"/>
              <a:gd name="T101" fmla="*/ 36 h 120"/>
              <a:gd name="T102" fmla="*/ 237 w 256"/>
              <a:gd name="T103" fmla="*/ 28 h 120"/>
              <a:gd name="T104" fmla="*/ 230 w 256"/>
              <a:gd name="T105" fmla="*/ 23 h 120"/>
              <a:gd name="T106" fmla="*/ 224 w 256"/>
              <a:gd name="T107" fmla="*/ 20 h 120"/>
              <a:gd name="T108" fmla="*/ 217 w 256"/>
              <a:gd name="T109" fmla="*/ 16 h 120"/>
              <a:gd name="T110" fmla="*/ 210 w 256"/>
              <a:gd name="T111" fmla="*/ 14 h 120"/>
              <a:gd name="T112" fmla="*/ 204 w 256"/>
              <a:gd name="T113" fmla="*/ 12 h 120"/>
              <a:gd name="T114" fmla="*/ 197 w 256"/>
              <a:gd name="T115" fmla="*/ 9 h 120"/>
              <a:gd name="T116" fmla="*/ 189 w 256"/>
              <a:gd name="T117" fmla="*/ 7 h 120"/>
              <a:gd name="T118" fmla="*/ 179 w 256"/>
              <a:gd name="T119" fmla="*/ 5 h 120"/>
              <a:gd name="T120" fmla="*/ 167 w 256"/>
              <a:gd name="T121" fmla="*/ 2 h 120"/>
              <a:gd name="T122" fmla="*/ 144 w 256"/>
              <a:gd name="T123" fmla="*/ 0 h 12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56" h="120">
                <a:moveTo>
                  <a:pt x="128" y="0"/>
                </a:moveTo>
                <a:lnTo>
                  <a:pt x="111" y="0"/>
                </a:lnTo>
                <a:lnTo>
                  <a:pt x="110" y="1"/>
                </a:lnTo>
                <a:lnTo>
                  <a:pt x="97" y="1"/>
                </a:lnTo>
                <a:lnTo>
                  <a:pt x="96" y="2"/>
                </a:lnTo>
                <a:lnTo>
                  <a:pt x="88" y="2"/>
                </a:lnTo>
                <a:lnTo>
                  <a:pt x="86" y="4"/>
                </a:lnTo>
                <a:lnTo>
                  <a:pt x="82" y="4"/>
                </a:lnTo>
                <a:lnTo>
                  <a:pt x="81" y="5"/>
                </a:lnTo>
                <a:lnTo>
                  <a:pt x="77" y="5"/>
                </a:lnTo>
                <a:lnTo>
                  <a:pt x="75" y="6"/>
                </a:lnTo>
                <a:lnTo>
                  <a:pt x="72" y="6"/>
                </a:lnTo>
                <a:lnTo>
                  <a:pt x="70" y="7"/>
                </a:lnTo>
                <a:lnTo>
                  <a:pt x="66" y="7"/>
                </a:lnTo>
                <a:lnTo>
                  <a:pt x="65" y="8"/>
                </a:lnTo>
                <a:lnTo>
                  <a:pt x="63" y="8"/>
                </a:lnTo>
                <a:lnTo>
                  <a:pt x="61" y="9"/>
                </a:lnTo>
                <a:lnTo>
                  <a:pt x="58" y="9"/>
                </a:lnTo>
                <a:lnTo>
                  <a:pt x="56" y="11"/>
                </a:lnTo>
                <a:lnTo>
                  <a:pt x="54" y="11"/>
                </a:lnTo>
                <a:lnTo>
                  <a:pt x="52" y="12"/>
                </a:lnTo>
                <a:lnTo>
                  <a:pt x="51" y="12"/>
                </a:lnTo>
                <a:lnTo>
                  <a:pt x="50" y="13"/>
                </a:lnTo>
                <a:lnTo>
                  <a:pt x="47" y="13"/>
                </a:lnTo>
                <a:lnTo>
                  <a:pt x="46" y="14"/>
                </a:lnTo>
                <a:lnTo>
                  <a:pt x="45" y="14"/>
                </a:lnTo>
                <a:lnTo>
                  <a:pt x="43" y="15"/>
                </a:lnTo>
                <a:lnTo>
                  <a:pt x="42" y="15"/>
                </a:lnTo>
                <a:lnTo>
                  <a:pt x="40" y="16"/>
                </a:lnTo>
                <a:lnTo>
                  <a:pt x="38" y="16"/>
                </a:lnTo>
                <a:lnTo>
                  <a:pt x="36" y="19"/>
                </a:lnTo>
                <a:lnTo>
                  <a:pt x="35" y="19"/>
                </a:lnTo>
                <a:lnTo>
                  <a:pt x="33" y="20"/>
                </a:lnTo>
                <a:lnTo>
                  <a:pt x="31" y="20"/>
                </a:lnTo>
                <a:lnTo>
                  <a:pt x="30" y="21"/>
                </a:lnTo>
                <a:lnTo>
                  <a:pt x="29" y="21"/>
                </a:lnTo>
                <a:lnTo>
                  <a:pt x="27" y="23"/>
                </a:lnTo>
                <a:lnTo>
                  <a:pt x="25" y="23"/>
                </a:lnTo>
                <a:lnTo>
                  <a:pt x="23" y="26"/>
                </a:lnTo>
                <a:lnTo>
                  <a:pt x="22" y="26"/>
                </a:lnTo>
                <a:lnTo>
                  <a:pt x="20" y="28"/>
                </a:lnTo>
                <a:lnTo>
                  <a:pt x="18" y="28"/>
                </a:lnTo>
                <a:lnTo>
                  <a:pt x="13" y="34"/>
                </a:lnTo>
                <a:lnTo>
                  <a:pt x="11" y="34"/>
                </a:lnTo>
                <a:lnTo>
                  <a:pt x="11" y="35"/>
                </a:lnTo>
                <a:lnTo>
                  <a:pt x="10" y="36"/>
                </a:lnTo>
                <a:lnTo>
                  <a:pt x="9" y="36"/>
                </a:lnTo>
                <a:lnTo>
                  <a:pt x="9" y="37"/>
                </a:lnTo>
                <a:lnTo>
                  <a:pt x="8" y="38"/>
                </a:lnTo>
                <a:lnTo>
                  <a:pt x="8" y="40"/>
                </a:lnTo>
                <a:lnTo>
                  <a:pt x="7" y="40"/>
                </a:lnTo>
                <a:lnTo>
                  <a:pt x="6" y="41"/>
                </a:lnTo>
                <a:lnTo>
                  <a:pt x="6" y="42"/>
                </a:lnTo>
                <a:lnTo>
                  <a:pt x="4" y="43"/>
                </a:lnTo>
                <a:lnTo>
                  <a:pt x="4" y="44"/>
                </a:lnTo>
                <a:lnTo>
                  <a:pt x="3" y="44"/>
                </a:lnTo>
                <a:lnTo>
                  <a:pt x="3" y="47"/>
                </a:lnTo>
                <a:lnTo>
                  <a:pt x="2" y="48"/>
                </a:lnTo>
                <a:lnTo>
                  <a:pt x="2" y="49"/>
                </a:lnTo>
                <a:lnTo>
                  <a:pt x="1" y="50"/>
                </a:lnTo>
                <a:lnTo>
                  <a:pt x="1" y="52"/>
                </a:lnTo>
                <a:lnTo>
                  <a:pt x="0" y="54"/>
                </a:lnTo>
                <a:lnTo>
                  <a:pt x="0" y="59"/>
                </a:lnTo>
                <a:lnTo>
                  <a:pt x="0" y="66"/>
                </a:lnTo>
                <a:lnTo>
                  <a:pt x="1" y="68"/>
                </a:lnTo>
                <a:lnTo>
                  <a:pt x="1" y="70"/>
                </a:lnTo>
                <a:lnTo>
                  <a:pt x="2" y="71"/>
                </a:lnTo>
                <a:lnTo>
                  <a:pt x="2" y="72"/>
                </a:lnTo>
                <a:lnTo>
                  <a:pt x="3" y="73"/>
                </a:lnTo>
                <a:lnTo>
                  <a:pt x="3" y="76"/>
                </a:lnTo>
                <a:lnTo>
                  <a:pt x="4" y="76"/>
                </a:lnTo>
                <a:lnTo>
                  <a:pt x="4" y="77"/>
                </a:lnTo>
                <a:lnTo>
                  <a:pt x="6" y="78"/>
                </a:lnTo>
                <a:lnTo>
                  <a:pt x="6" y="79"/>
                </a:lnTo>
                <a:lnTo>
                  <a:pt x="7" y="80"/>
                </a:lnTo>
                <a:lnTo>
                  <a:pt x="8" y="80"/>
                </a:lnTo>
                <a:lnTo>
                  <a:pt x="8" y="82"/>
                </a:lnTo>
                <a:lnTo>
                  <a:pt x="9" y="83"/>
                </a:lnTo>
                <a:lnTo>
                  <a:pt x="9" y="84"/>
                </a:lnTo>
                <a:lnTo>
                  <a:pt x="10" y="84"/>
                </a:lnTo>
                <a:lnTo>
                  <a:pt x="11" y="85"/>
                </a:lnTo>
                <a:lnTo>
                  <a:pt x="11" y="86"/>
                </a:lnTo>
                <a:lnTo>
                  <a:pt x="13" y="86"/>
                </a:lnTo>
                <a:lnTo>
                  <a:pt x="18" y="92"/>
                </a:lnTo>
                <a:lnTo>
                  <a:pt x="20" y="92"/>
                </a:lnTo>
                <a:lnTo>
                  <a:pt x="22" y="94"/>
                </a:lnTo>
                <a:lnTo>
                  <a:pt x="23" y="94"/>
                </a:lnTo>
                <a:lnTo>
                  <a:pt x="25" y="97"/>
                </a:lnTo>
                <a:lnTo>
                  <a:pt x="27" y="97"/>
                </a:lnTo>
                <a:lnTo>
                  <a:pt x="29" y="99"/>
                </a:lnTo>
                <a:lnTo>
                  <a:pt x="30" y="99"/>
                </a:lnTo>
                <a:lnTo>
                  <a:pt x="31" y="100"/>
                </a:lnTo>
                <a:lnTo>
                  <a:pt x="33" y="100"/>
                </a:lnTo>
                <a:lnTo>
                  <a:pt x="35" y="101"/>
                </a:lnTo>
                <a:lnTo>
                  <a:pt x="36" y="101"/>
                </a:lnTo>
                <a:lnTo>
                  <a:pt x="38" y="104"/>
                </a:lnTo>
                <a:lnTo>
                  <a:pt x="40" y="104"/>
                </a:lnTo>
                <a:lnTo>
                  <a:pt x="42" y="105"/>
                </a:lnTo>
                <a:lnTo>
                  <a:pt x="43" y="105"/>
                </a:lnTo>
                <a:lnTo>
                  <a:pt x="45" y="106"/>
                </a:lnTo>
                <a:lnTo>
                  <a:pt x="46" y="106"/>
                </a:lnTo>
                <a:lnTo>
                  <a:pt x="47" y="107"/>
                </a:lnTo>
                <a:lnTo>
                  <a:pt x="50" y="107"/>
                </a:lnTo>
                <a:lnTo>
                  <a:pt x="51" y="108"/>
                </a:lnTo>
                <a:lnTo>
                  <a:pt x="52" y="108"/>
                </a:lnTo>
                <a:lnTo>
                  <a:pt x="54" y="109"/>
                </a:lnTo>
                <a:lnTo>
                  <a:pt x="56" y="109"/>
                </a:lnTo>
                <a:lnTo>
                  <a:pt x="58" y="111"/>
                </a:lnTo>
                <a:lnTo>
                  <a:pt x="61" y="111"/>
                </a:lnTo>
                <a:lnTo>
                  <a:pt x="63" y="112"/>
                </a:lnTo>
                <a:lnTo>
                  <a:pt x="65" y="112"/>
                </a:lnTo>
                <a:lnTo>
                  <a:pt x="66" y="113"/>
                </a:lnTo>
                <a:lnTo>
                  <a:pt x="70" y="113"/>
                </a:lnTo>
                <a:lnTo>
                  <a:pt x="72" y="114"/>
                </a:lnTo>
                <a:lnTo>
                  <a:pt x="75" y="114"/>
                </a:lnTo>
                <a:lnTo>
                  <a:pt x="77" y="115"/>
                </a:lnTo>
                <a:lnTo>
                  <a:pt x="81" y="115"/>
                </a:lnTo>
                <a:lnTo>
                  <a:pt x="82" y="116"/>
                </a:lnTo>
                <a:lnTo>
                  <a:pt x="86" y="116"/>
                </a:lnTo>
                <a:lnTo>
                  <a:pt x="88" y="118"/>
                </a:lnTo>
                <a:lnTo>
                  <a:pt x="96" y="118"/>
                </a:lnTo>
                <a:lnTo>
                  <a:pt x="97" y="119"/>
                </a:lnTo>
                <a:lnTo>
                  <a:pt x="110" y="119"/>
                </a:lnTo>
                <a:lnTo>
                  <a:pt x="111" y="120"/>
                </a:lnTo>
                <a:lnTo>
                  <a:pt x="128" y="120"/>
                </a:lnTo>
                <a:lnTo>
                  <a:pt x="144" y="120"/>
                </a:lnTo>
                <a:lnTo>
                  <a:pt x="145" y="119"/>
                </a:lnTo>
                <a:lnTo>
                  <a:pt x="158" y="119"/>
                </a:lnTo>
                <a:lnTo>
                  <a:pt x="159" y="118"/>
                </a:lnTo>
                <a:lnTo>
                  <a:pt x="167" y="118"/>
                </a:lnTo>
                <a:lnTo>
                  <a:pt x="170" y="116"/>
                </a:lnTo>
                <a:lnTo>
                  <a:pt x="173" y="116"/>
                </a:lnTo>
                <a:lnTo>
                  <a:pt x="174" y="115"/>
                </a:lnTo>
                <a:lnTo>
                  <a:pt x="179" y="115"/>
                </a:lnTo>
                <a:lnTo>
                  <a:pt x="180" y="114"/>
                </a:lnTo>
                <a:lnTo>
                  <a:pt x="183" y="114"/>
                </a:lnTo>
                <a:lnTo>
                  <a:pt x="186" y="113"/>
                </a:lnTo>
                <a:lnTo>
                  <a:pt x="189" y="113"/>
                </a:lnTo>
                <a:lnTo>
                  <a:pt x="190" y="112"/>
                </a:lnTo>
                <a:lnTo>
                  <a:pt x="193" y="112"/>
                </a:lnTo>
                <a:lnTo>
                  <a:pt x="194" y="111"/>
                </a:lnTo>
                <a:lnTo>
                  <a:pt x="197" y="111"/>
                </a:lnTo>
                <a:lnTo>
                  <a:pt x="200" y="109"/>
                </a:lnTo>
                <a:lnTo>
                  <a:pt x="201" y="109"/>
                </a:lnTo>
                <a:lnTo>
                  <a:pt x="203" y="108"/>
                </a:lnTo>
                <a:lnTo>
                  <a:pt x="204" y="108"/>
                </a:lnTo>
                <a:lnTo>
                  <a:pt x="206" y="107"/>
                </a:lnTo>
                <a:lnTo>
                  <a:pt x="208" y="107"/>
                </a:lnTo>
                <a:lnTo>
                  <a:pt x="209" y="106"/>
                </a:lnTo>
                <a:lnTo>
                  <a:pt x="210" y="106"/>
                </a:lnTo>
                <a:lnTo>
                  <a:pt x="213" y="105"/>
                </a:lnTo>
                <a:lnTo>
                  <a:pt x="214" y="105"/>
                </a:lnTo>
                <a:lnTo>
                  <a:pt x="215" y="104"/>
                </a:lnTo>
                <a:lnTo>
                  <a:pt x="217" y="104"/>
                </a:lnTo>
                <a:lnTo>
                  <a:pt x="220" y="101"/>
                </a:lnTo>
                <a:lnTo>
                  <a:pt x="221" y="101"/>
                </a:lnTo>
                <a:lnTo>
                  <a:pt x="222" y="100"/>
                </a:lnTo>
                <a:lnTo>
                  <a:pt x="224" y="100"/>
                </a:lnTo>
                <a:lnTo>
                  <a:pt x="225" y="99"/>
                </a:lnTo>
                <a:lnTo>
                  <a:pt x="226" y="99"/>
                </a:lnTo>
                <a:lnTo>
                  <a:pt x="229" y="97"/>
                </a:lnTo>
                <a:lnTo>
                  <a:pt x="230" y="97"/>
                </a:lnTo>
                <a:lnTo>
                  <a:pt x="232" y="94"/>
                </a:lnTo>
                <a:lnTo>
                  <a:pt x="233" y="94"/>
                </a:lnTo>
                <a:lnTo>
                  <a:pt x="236" y="92"/>
                </a:lnTo>
                <a:lnTo>
                  <a:pt x="237" y="92"/>
                </a:lnTo>
                <a:lnTo>
                  <a:pt x="243" y="86"/>
                </a:lnTo>
                <a:lnTo>
                  <a:pt x="244" y="86"/>
                </a:lnTo>
                <a:lnTo>
                  <a:pt x="244" y="85"/>
                </a:lnTo>
                <a:lnTo>
                  <a:pt x="245" y="84"/>
                </a:lnTo>
                <a:lnTo>
                  <a:pt x="246" y="84"/>
                </a:lnTo>
                <a:lnTo>
                  <a:pt x="246" y="83"/>
                </a:lnTo>
                <a:lnTo>
                  <a:pt x="247" y="82"/>
                </a:lnTo>
                <a:lnTo>
                  <a:pt x="247" y="80"/>
                </a:lnTo>
                <a:lnTo>
                  <a:pt x="249" y="80"/>
                </a:lnTo>
                <a:lnTo>
                  <a:pt x="250" y="79"/>
                </a:lnTo>
                <a:lnTo>
                  <a:pt x="250" y="78"/>
                </a:lnTo>
                <a:lnTo>
                  <a:pt x="251" y="77"/>
                </a:lnTo>
                <a:lnTo>
                  <a:pt x="251" y="76"/>
                </a:lnTo>
                <a:lnTo>
                  <a:pt x="252" y="76"/>
                </a:lnTo>
                <a:lnTo>
                  <a:pt x="252" y="73"/>
                </a:lnTo>
                <a:lnTo>
                  <a:pt x="253" y="72"/>
                </a:lnTo>
                <a:lnTo>
                  <a:pt x="253" y="71"/>
                </a:lnTo>
                <a:lnTo>
                  <a:pt x="254" y="70"/>
                </a:lnTo>
                <a:lnTo>
                  <a:pt x="254" y="68"/>
                </a:lnTo>
                <a:lnTo>
                  <a:pt x="256" y="66"/>
                </a:lnTo>
                <a:lnTo>
                  <a:pt x="256" y="61"/>
                </a:lnTo>
                <a:lnTo>
                  <a:pt x="256" y="54"/>
                </a:lnTo>
                <a:lnTo>
                  <a:pt x="254" y="52"/>
                </a:lnTo>
                <a:lnTo>
                  <a:pt x="254" y="50"/>
                </a:lnTo>
                <a:lnTo>
                  <a:pt x="253" y="49"/>
                </a:lnTo>
                <a:lnTo>
                  <a:pt x="253" y="48"/>
                </a:lnTo>
                <a:lnTo>
                  <a:pt x="252" y="47"/>
                </a:lnTo>
                <a:lnTo>
                  <a:pt x="252" y="44"/>
                </a:lnTo>
                <a:lnTo>
                  <a:pt x="251" y="44"/>
                </a:lnTo>
                <a:lnTo>
                  <a:pt x="251" y="43"/>
                </a:lnTo>
                <a:lnTo>
                  <a:pt x="250" y="42"/>
                </a:lnTo>
                <a:lnTo>
                  <a:pt x="250" y="41"/>
                </a:lnTo>
                <a:lnTo>
                  <a:pt x="249" y="40"/>
                </a:lnTo>
                <a:lnTo>
                  <a:pt x="247" y="40"/>
                </a:lnTo>
                <a:lnTo>
                  <a:pt x="247" y="38"/>
                </a:lnTo>
                <a:lnTo>
                  <a:pt x="246" y="37"/>
                </a:lnTo>
                <a:lnTo>
                  <a:pt x="246" y="36"/>
                </a:lnTo>
                <a:lnTo>
                  <a:pt x="245" y="36"/>
                </a:lnTo>
                <a:lnTo>
                  <a:pt x="244" y="35"/>
                </a:lnTo>
                <a:lnTo>
                  <a:pt x="244" y="34"/>
                </a:lnTo>
                <a:lnTo>
                  <a:pt x="243" y="34"/>
                </a:lnTo>
                <a:lnTo>
                  <a:pt x="237" y="28"/>
                </a:lnTo>
                <a:lnTo>
                  <a:pt x="236" y="28"/>
                </a:lnTo>
                <a:lnTo>
                  <a:pt x="233" y="26"/>
                </a:lnTo>
                <a:lnTo>
                  <a:pt x="232" y="26"/>
                </a:lnTo>
                <a:lnTo>
                  <a:pt x="230" y="23"/>
                </a:lnTo>
                <a:lnTo>
                  <a:pt x="229" y="23"/>
                </a:lnTo>
                <a:lnTo>
                  <a:pt x="226" y="21"/>
                </a:lnTo>
                <a:lnTo>
                  <a:pt x="225" y="21"/>
                </a:lnTo>
                <a:lnTo>
                  <a:pt x="224" y="20"/>
                </a:lnTo>
                <a:lnTo>
                  <a:pt x="222" y="20"/>
                </a:lnTo>
                <a:lnTo>
                  <a:pt x="221" y="19"/>
                </a:lnTo>
                <a:lnTo>
                  <a:pt x="220" y="19"/>
                </a:lnTo>
                <a:lnTo>
                  <a:pt x="217" y="16"/>
                </a:lnTo>
                <a:lnTo>
                  <a:pt x="215" y="16"/>
                </a:lnTo>
                <a:lnTo>
                  <a:pt x="214" y="15"/>
                </a:lnTo>
                <a:lnTo>
                  <a:pt x="213" y="15"/>
                </a:lnTo>
                <a:lnTo>
                  <a:pt x="210" y="14"/>
                </a:lnTo>
                <a:lnTo>
                  <a:pt x="209" y="14"/>
                </a:lnTo>
                <a:lnTo>
                  <a:pt x="208" y="13"/>
                </a:lnTo>
                <a:lnTo>
                  <a:pt x="206" y="13"/>
                </a:lnTo>
                <a:lnTo>
                  <a:pt x="204" y="12"/>
                </a:lnTo>
                <a:lnTo>
                  <a:pt x="203" y="12"/>
                </a:lnTo>
                <a:lnTo>
                  <a:pt x="201" y="11"/>
                </a:lnTo>
                <a:lnTo>
                  <a:pt x="200" y="11"/>
                </a:lnTo>
                <a:lnTo>
                  <a:pt x="197" y="9"/>
                </a:lnTo>
                <a:lnTo>
                  <a:pt x="194" y="9"/>
                </a:lnTo>
                <a:lnTo>
                  <a:pt x="193" y="8"/>
                </a:lnTo>
                <a:lnTo>
                  <a:pt x="190" y="8"/>
                </a:lnTo>
                <a:lnTo>
                  <a:pt x="189" y="7"/>
                </a:lnTo>
                <a:lnTo>
                  <a:pt x="186" y="7"/>
                </a:lnTo>
                <a:lnTo>
                  <a:pt x="183" y="6"/>
                </a:lnTo>
                <a:lnTo>
                  <a:pt x="180" y="6"/>
                </a:lnTo>
                <a:lnTo>
                  <a:pt x="179" y="5"/>
                </a:lnTo>
                <a:lnTo>
                  <a:pt x="174" y="5"/>
                </a:lnTo>
                <a:lnTo>
                  <a:pt x="173" y="4"/>
                </a:lnTo>
                <a:lnTo>
                  <a:pt x="170" y="4"/>
                </a:lnTo>
                <a:lnTo>
                  <a:pt x="167" y="2"/>
                </a:lnTo>
                <a:lnTo>
                  <a:pt x="159" y="2"/>
                </a:lnTo>
                <a:lnTo>
                  <a:pt x="158" y="1"/>
                </a:lnTo>
                <a:lnTo>
                  <a:pt x="145" y="1"/>
                </a:lnTo>
                <a:lnTo>
                  <a:pt x="144" y="0"/>
                </a:lnTo>
                <a:lnTo>
                  <a:pt x="128" y="0"/>
                </a:lnTo>
                <a:close/>
              </a:path>
            </a:pathLst>
          </a:custGeom>
          <a:solidFill>
            <a:srgbClr val="A16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42" name="Freeform 457"/>
          <p:cNvSpPr>
            <a:spLocks/>
          </p:cNvSpPr>
          <p:nvPr/>
        </p:nvSpPr>
        <p:spPr bwMode="auto">
          <a:xfrm>
            <a:off x="3039362" y="3484255"/>
            <a:ext cx="471740" cy="227148"/>
          </a:xfrm>
          <a:custGeom>
            <a:avLst/>
            <a:gdLst>
              <a:gd name="T0" fmla="*/ 2 w 267"/>
              <a:gd name="T1" fmla="*/ 81 h 132"/>
              <a:gd name="T2" fmla="*/ 17 w 267"/>
              <a:gd name="T3" fmla="*/ 99 h 132"/>
              <a:gd name="T4" fmla="*/ 31 w 267"/>
              <a:gd name="T5" fmla="*/ 108 h 132"/>
              <a:gd name="T6" fmla="*/ 60 w 267"/>
              <a:gd name="T7" fmla="*/ 121 h 132"/>
              <a:gd name="T8" fmla="*/ 88 w 267"/>
              <a:gd name="T9" fmla="*/ 127 h 132"/>
              <a:gd name="T10" fmla="*/ 127 w 267"/>
              <a:gd name="T11" fmla="*/ 131 h 132"/>
              <a:gd name="T12" fmla="*/ 159 w 267"/>
              <a:gd name="T13" fmla="*/ 131 h 132"/>
              <a:gd name="T14" fmla="*/ 184 w 267"/>
              <a:gd name="T15" fmla="*/ 127 h 132"/>
              <a:gd name="T16" fmla="*/ 212 w 267"/>
              <a:gd name="T17" fmla="*/ 119 h 132"/>
              <a:gd name="T18" fmla="*/ 235 w 267"/>
              <a:gd name="T19" fmla="*/ 108 h 132"/>
              <a:gd name="T20" fmla="*/ 249 w 267"/>
              <a:gd name="T21" fmla="*/ 99 h 132"/>
              <a:gd name="T22" fmla="*/ 260 w 267"/>
              <a:gd name="T23" fmla="*/ 86 h 132"/>
              <a:gd name="T24" fmla="*/ 266 w 267"/>
              <a:gd name="T25" fmla="*/ 74 h 132"/>
              <a:gd name="T26" fmla="*/ 266 w 267"/>
              <a:gd name="T27" fmla="*/ 62 h 132"/>
              <a:gd name="T28" fmla="*/ 263 w 267"/>
              <a:gd name="T29" fmla="*/ 48 h 132"/>
              <a:gd name="T30" fmla="*/ 252 w 267"/>
              <a:gd name="T31" fmla="*/ 35 h 132"/>
              <a:gd name="T32" fmla="*/ 235 w 267"/>
              <a:gd name="T33" fmla="*/ 22 h 132"/>
              <a:gd name="T34" fmla="*/ 212 w 267"/>
              <a:gd name="T35" fmla="*/ 12 h 132"/>
              <a:gd name="T36" fmla="*/ 184 w 267"/>
              <a:gd name="T37" fmla="*/ 5 h 132"/>
              <a:gd name="T38" fmla="*/ 159 w 267"/>
              <a:gd name="T39" fmla="*/ 1 h 132"/>
              <a:gd name="T40" fmla="*/ 94 w 267"/>
              <a:gd name="T41" fmla="*/ 3 h 132"/>
              <a:gd name="T42" fmla="*/ 60 w 267"/>
              <a:gd name="T43" fmla="*/ 11 h 132"/>
              <a:gd name="T44" fmla="*/ 31 w 267"/>
              <a:gd name="T45" fmla="*/ 22 h 132"/>
              <a:gd name="T46" fmla="*/ 7 w 267"/>
              <a:gd name="T47" fmla="*/ 44 h 132"/>
              <a:gd name="T48" fmla="*/ 0 w 267"/>
              <a:gd name="T49" fmla="*/ 58 h 132"/>
              <a:gd name="T50" fmla="*/ 12 w 267"/>
              <a:gd name="T51" fmla="*/ 67 h 132"/>
              <a:gd name="T52" fmla="*/ 15 w 267"/>
              <a:gd name="T53" fmla="*/ 54 h 132"/>
              <a:gd name="T54" fmla="*/ 24 w 267"/>
              <a:gd name="T55" fmla="*/ 41 h 132"/>
              <a:gd name="T56" fmla="*/ 42 w 267"/>
              <a:gd name="T57" fmla="*/ 31 h 132"/>
              <a:gd name="T58" fmla="*/ 74 w 267"/>
              <a:gd name="T59" fmla="*/ 19 h 132"/>
              <a:gd name="T60" fmla="*/ 102 w 267"/>
              <a:gd name="T61" fmla="*/ 13 h 132"/>
              <a:gd name="T62" fmla="*/ 164 w 267"/>
              <a:gd name="T63" fmla="*/ 13 h 132"/>
              <a:gd name="T64" fmla="*/ 187 w 267"/>
              <a:gd name="T65" fmla="*/ 17 h 132"/>
              <a:gd name="T66" fmla="*/ 216 w 267"/>
              <a:gd name="T67" fmla="*/ 27 h 132"/>
              <a:gd name="T68" fmla="*/ 236 w 267"/>
              <a:gd name="T69" fmla="*/ 38 h 132"/>
              <a:gd name="T70" fmla="*/ 246 w 267"/>
              <a:gd name="T71" fmla="*/ 46 h 132"/>
              <a:gd name="T72" fmla="*/ 253 w 267"/>
              <a:gd name="T73" fmla="*/ 56 h 132"/>
              <a:gd name="T74" fmla="*/ 256 w 267"/>
              <a:gd name="T75" fmla="*/ 65 h 132"/>
              <a:gd name="T76" fmla="*/ 252 w 267"/>
              <a:gd name="T77" fmla="*/ 78 h 132"/>
              <a:gd name="T78" fmla="*/ 238 w 267"/>
              <a:gd name="T79" fmla="*/ 92 h 132"/>
              <a:gd name="T80" fmla="*/ 224 w 267"/>
              <a:gd name="T81" fmla="*/ 100 h 132"/>
              <a:gd name="T82" fmla="*/ 202 w 267"/>
              <a:gd name="T83" fmla="*/ 110 h 132"/>
              <a:gd name="T84" fmla="*/ 176 w 267"/>
              <a:gd name="T85" fmla="*/ 115 h 132"/>
              <a:gd name="T86" fmla="*/ 139 w 267"/>
              <a:gd name="T87" fmla="*/ 119 h 132"/>
              <a:gd name="T88" fmla="*/ 108 w 267"/>
              <a:gd name="T89" fmla="*/ 119 h 132"/>
              <a:gd name="T90" fmla="*/ 85 w 267"/>
              <a:gd name="T91" fmla="*/ 115 h 132"/>
              <a:gd name="T92" fmla="*/ 55 w 267"/>
              <a:gd name="T93" fmla="*/ 106 h 132"/>
              <a:gd name="T94" fmla="*/ 34 w 267"/>
              <a:gd name="T95" fmla="*/ 97 h 132"/>
              <a:gd name="T96" fmla="*/ 17 w 267"/>
              <a:gd name="T97" fmla="*/ 83 h 132"/>
              <a:gd name="T98" fmla="*/ 13 w 267"/>
              <a:gd name="T99" fmla="*/ 74 h 13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67" h="132">
                <a:moveTo>
                  <a:pt x="0" y="67"/>
                </a:move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5" y="84"/>
                </a:lnTo>
                <a:lnTo>
                  <a:pt x="6" y="86"/>
                </a:lnTo>
                <a:lnTo>
                  <a:pt x="8" y="90"/>
                </a:lnTo>
                <a:lnTo>
                  <a:pt x="17" y="99"/>
                </a:lnTo>
                <a:lnTo>
                  <a:pt x="21" y="102"/>
                </a:lnTo>
                <a:lnTo>
                  <a:pt x="24" y="104"/>
                </a:lnTo>
                <a:lnTo>
                  <a:pt x="28" y="106"/>
                </a:lnTo>
                <a:lnTo>
                  <a:pt x="31" y="108"/>
                </a:lnTo>
                <a:lnTo>
                  <a:pt x="36" y="111"/>
                </a:lnTo>
                <a:lnTo>
                  <a:pt x="45" y="115"/>
                </a:lnTo>
                <a:lnTo>
                  <a:pt x="50" y="118"/>
                </a:lnTo>
                <a:lnTo>
                  <a:pt x="60" y="121"/>
                </a:lnTo>
                <a:lnTo>
                  <a:pt x="71" y="124"/>
                </a:lnTo>
                <a:lnTo>
                  <a:pt x="77" y="125"/>
                </a:lnTo>
                <a:lnTo>
                  <a:pt x="83" y="127"/>
                </a:lnTo>
                <a:lnTo>
                  <a:pt x="88" y="127"/>
                </a:lnTo>
                <a:lnTo>
                  <a:pt x="94" y="128"/>
                </a:lnTo>
                <a:lnTo>
                  <a:pt x="101" y="129"/>
                </a:lnTo>
                <a:lnTo>
                  <a:pt x="107" y="131"/>
                </a:lnTo>
                <a:lnTo>
                  <a:pt x="127" y="131"/>
                </a:lnTo>
                <a:lnTo>
                  <a:pt x="132" y="132"/>
                </a:lnTo>
                <a:lnTo>
                  <a:pt x="134" y="132"/>
                </a:lnTo>
                <a:lnTo>
                  <a:pt x="139" y="131"/>
                </a:lnTo>
                <a:lnTo>
                  <a:pt x="159" y="131"/>
                </a:lnTo>
                <a:lnTo>
                  <a:pt x="165" y="129"/>
                </a:lnTo>
                <a:lnTo>
                  <a:pt x="172" y="128"/>
                </a:lnTo>
                <a:lnTo>
                  <a:pt x="178" y="127"/>
                </a:lnTo>
                <a:lnTo>
                  <a:pt x="184" y="127"/>
                </a:lnTo>
                <a:lnTo>
                  <a:pt x="189" y="125"/>
                </a:lnTo>
                <a:lnTo>
                  <a:pt x="201" y="122"/>
                </a:lnTo>
                <a:lnTo>
                  <a:pt x="206" y="121"/>
                </a:lnTo>
                <a:lnTo>
                  <a:pt x="212" y="119"/>
                </a:lnTo>
                <a:lnTo>
                  <a:pt x="221" y="115"/>
                </a:lnTo>
                <a:lnTo>
                  <a:pt x="226" y="113"/>
                </a:lnTo>
                <a:lnTo>
                  <a:pt x="230" y="111"/>
                </a:lnTo>
                <a:lnTo>
                  <a:pt x="235" y="108"/>
                </a:lnTo>
                <a:lnTo>
                  <a:pt x="238" y="106"/>
                </a:lnTo>
                <a:lnTo>
                  <a:pt x="243" y="104"/>
                </a:lnTo>
                <a:lnTo>
                  <a:pt x="245" y="102"/>
                </a:lnTo>
                <a:lnTo>
                  <a:pt x="249" y="99"/>
                </a:lnTo>
                <a:lnTo>
                  <a:pt x="252" y="96"/>
                </a:lnTo>
                <a:lnTo>
                  <a:pt x="256" y="93"/>
                </a:lnTo>
                <a:lnTo>
                  <a:pt x="258" y="90"/>
                </a:lnTo>
                <a:lnTo>
                  <a:pt x="260" y="86"/>
                </a:lnTo>
                <a:lnTo>
                  <a:pt x="262" y="84"/>
                </a:lnTo>
                <a:lnTo>
                  <a:pt x="264" y="81"/>
                </a:lnTo>
                <a:lnTo>
                  <a:pt x="265" y="77"/>
                </a:lnTo>
                <a:lnTo>
                  <a:pt x="266" y="74"/>
                </a:lnTo>
                <a:lnTo>
                  <a:pt x="266" y="70"/>
                </a:lnTo>
                <a:lnTo>
                  <a:pt x="267" y="67"/>
                </a:lnTo>
                <a:lnTo>
                  <a:pt x="267" y="65"/>
                </a:lnTo>
                <a:lnTo>
                  <a:pt x="266" y="62"/>
                </a:lnTo>
                <a:lnTo>
                  <a:pt x="266" y="58"/>
                </a:lnTo>
                <a:lnTo>
                  <a:pt x="265" y="55"/>
                </a:lnTo>
                <a:lnTo>
                  <a:pt x="264" y="51"/>
                </a:lnTo>
                <a:lnTo>
                  <a:pt x="263" y="48"/>
                </a:lnTo>
                <a:lnTo>
                  <a:pt x="260" y="44"/>
                </a:lnTo>
                <a:lnTo>
                  <a:pt x="258" y="42"/>
                </a:lnTo>
                <a:lnTo>
                  <a:pt x="256" y="39"/>
                </a:lnTo>
                <a:lnTo>
                  <a:pt x="252" y="35"/>
                </a:lnTo>
                <a:lnTo>
                  <a:pt x="249" y="33"/>
                </a:lnTo>
                <a:lnTo>
                  <a:pt x="245" y="29"/>
                </a:lnTo>
                <a:lnTo>
                  <a:pt x="242" y="27"/>
                </a:lnTo>
                <a:lnTo>
                  <a:pt x="235" y="22"/>
                </a:lnTo>
                <a:lnTo>
                  <a:pt x="230" y="20"/>
                </a:lnTo>
                <a:lnTo>
                  <a:pt x="226" y="18"/>
                </a:lnTo>
                <a:lnTo>
                  <a:pt x="221" y="15"/>
                </a:lnTo>
                <a:lnTo>
                  <a:pt x="212" y="12"/>
                </a:lnTo>
                <a:lnTo>
                  <a:pt x="206" y="11"/>
                </a:lnTo>
                <a:lnTo>
                  <a:pt x="201" y="8"/>
                </a:lnTo>
                <a:lnTo>
                  <a:pt x="189" y="6"/>
                </a:lnTo>
                <a:lnTo>
                  <a:pt x="184" y="5"/>
                </a:lnTo>
                <a:lnTo>
                  <a:pt x="178" y="4"/>
                </a:lnTo>
                <a:lnTo>
                  <a:pt x="172" y="3"/>
                </a:lnTo>
                <a:lnTo>
                  <a:pt x="165" y="1"/>
                </a:lnTo>
                <a:lnTo>
                  <a:pt x="159" y="1"/>
                </a:lnTo>
                <a:lnTo>
                  <a:pt x="152" y="0"/>
                </a:lnTo>
                <a:lnTo>
                  <a:pt x="114" y="0"/>
                </a:lnTo>
                <a:lnTo>
                  <a:pt x="101" y="1"/>
                </a:lnTo>
                <a:lnTo>
                  <a:pt x="94" y="3"/>
                </a:lnTo>
                <a:lnTo>
                  <a:pt x="88" y="4"/>
                </a:lnTo>
                <a:lnTo>
                  <a:pt x="77" y="6"/>
                </a:lnTo>
                <a:lnTo>
                  <a:pt x="71" y="7"/>
                </a:lnTo>
                <a:lnTo>
                  <a:pt x="60" y="11"/>
                </a:lnTo>
                <a:lnTo>
                  <a:pt x="50" y="14"/>
                </a:lnTo>
                <a:lnTo>
                  <a:pt x="45" y="15"/>
                </a:lnTo>
                <a:lnTo>
                  <a:pt x="36" y="20"/>
                </a:lnTo>
                <a:lnTo>
                  <a:pt x="31" y="22"/>
                </a:lnTo>
                <a:lnTo>
                  <a:pt x="28" y="25"/>
                </a:lnTo>
                <a:lnTo>
                  <a:pt x="21" y="29"/>
                </a:lnTo>
                <a:lnTo>
                  <a:pt x="8" y="42"/>
                </a:lnTo>
                <a:lnTo>
                  <a:pt x="7" y="44"/>
                </a:lnTo>
                <a:lnTo>
                  <a:pt x="5" y="48"/>
                </a:lnTo>
                <a:lnTo>
                  <a:pt x="2" y="51"/>
                </a:lnTo>
                <a:lnTo>
                  <a:pt x="1" y="55"/>
                </a:lnTo>
                <a:lnTo>
                  <a:pt x="0" y="58"/>
                </a:lnTo>
                <a:lnTo>
                  <a:pt x="0" y="67"/>
                </a:lnTo>
                <a:lnTo>
                  <a:pt x="12" y="67"/>
                </a:lnTo>
                <a:lnTo>
                  <a:pt x="12" y="61"/>
                </a:lnTo>
                <a:lnTo>
                  <a:pt x="13" y="58"/>
                </a:lnTo>
                <a:lnTo>
                  <a:pt x="13" y="56"/>
                </a:lnTo>
                <a:lnTo>
                  <a:pt x="15" y="54"/>
                </a:lnTo>
                <a:lnTo>
                  <a:pt x="16" y="51"/>
                </a:lnTo>
                <a:lnTo>
                  <a:pt x="17" y="49"/>
                </a:lnTo>
                <a:lnTo>
                  <a:pt x="20" y="46"/>
                </a:lnTo>
                <a:lnTo>
                  <a:pt x="24" y="41"/>
                </a:lnTo>
                <a:lnTo>
                  <a:pt x="28" y="39"/>
                </a:lnTo>
                <a:lnTo>
                  <a:pt x="34" y="35"/>
                </a:lnTo>
                <a:lnTo>
                  <a:pt x="37" y="33"/>
                </a:lnTo>
                <a:lnTo>
                  <a:pt x="42" y="31"/>
                </a:lnTo>
                <a:lnTo>
                  <a:pt x="50" y="26"/>
                </a:lnTo>
                <a:lnTo>
                  <a:pt x="55" y="25"/>
                </a:lnTo>
                <a:lnTo>
                  <a:pt x="64" y="21"/>
                </a:lnTo>
                <a:lnTo>
                  <a:pt x="74" y="19"/>
                </a:lnTo>
                <a:lnTo>
                  <a:pt x="79" y="17"/>
                </a:lnTo>
                <a:lnTo>
                  <a:pt x="91" y="15"/>
                </a:lnTo>
                <a:lnTo>
                  <a:pt x="96" y="14"/>
                </a:lnTo>
                <a:lnTo>
                  <a:pt x="102" y="13"/>
                </a:lnTo>
                <a:lnTo>
                  <a:pt x="114" y="12"/>
                </a:lnTo>
                <a:lnTo>
                  <a:pt x="152" y="12"/>
                </a:lnTo>
                <a:lnTo>
                  <a:pt x="158" y="13"/>
                </a:lnTo>
                <a:lnTo>
                  <a:pt x="164" y="13"/>
                </a:lnTo>
                <a:lnTo>
                  <a:pt x="170" y="14"/>
                </a:lnTo>
                <a:lnTo>
                  <a:pt x="176" y="15"/>
                </a:lnTo>
                <a:lnTo>
                  <a:pt x="181" y="17"/>
                </a:lnTo>
                <a:lnTo>
                  <a:pt x="187" y="17"/>
                </a:lnTo>
                <a:lnTo>
                  <a:pt x="198" y="20"/>
                </a:lnTo>
                <a:lnTo>
                  <a:pt x="202" y="21"/>
                </a:lnTo>
                <a:lnTo>
                  <a:pt x="207" y="24"/>
                </a:lnTo>
                <a:lnTo>
                  <a:pt x="216" y="27"/>
                </a:lnTo>
                <a:lnTo>
                  <a:pt x="221" y="28"/>
                </a:lnTo>
                <a:lnTo>
                  <a:pt x="224" y="31"/>
                </a:lnTo>
                <a:lnTo>
                  <a:pt x="229" y="33"/>
                </a:lnTo>
                <a:lnTo>
                  <a:pt x="236" y="38"/>
                </a:lnTo>
                <a:lnTo>
                  <a:pt x="238" y="39"/>
                </a:lnTo>
                <a:lnTo>
                  <a:pt x="242" y="41"/>
                </a:lnTo>
                <a:lnTo>
                  <a:pt x="244" y="44"/>
                </a:lnTo>
                <a:lnTo>
                  <a:pt x="246" y="46"/>
                </a:lnTo>
                <a:lnTo>
                  <a:pt x="249" y="49"/>
                </a:lnTo>
                <a:lnTo>
                  <a:pt x="250" y="51"/>
                </a:lnTo>
                <a:lnTo>
                  <a:pt x="252" y="54"/>
                </a:lnTo>
                <a:lnTo>
                  <a:pt x="253" y="56"/>
                </a:lnTo>
                <a:lnTo>
                  <a:pt x="255" y="58"/>
                </a:lnTo>
                <a:lnTo>
                  <a:pt x="255" y="64"/>
                </a:lnTo>
                <a:lnTo>
                  <a:pt x="256" y="67"/>
                </a:lnTo>
                <a:lnTo>
                  <a:pt x="256" y="65"/>
                </a:lnTo>
                <a:lnTo>
                  <a:pt x="255" y="68"/>
                </a:lnTo>
                <a:lnTo>
                  <a:pt x="255" y="74"/>
                </a:lnTo>
                <a:lnTo>
                  <a:pt x="253" y="76"/>
                </a:lnTo>
                <a:lnTo>
                  <a:pt x="252" y="78"/>
                </a:lnTo>
                <a:lnTo>
                  <a:pt x="250" y="81"/>
                </a:lnTo>
                <a:lnTo>
                  <a:pt x="249" y="83"/>
                </a:lnTo>
                <a:lnTo>
                  <a:pt x="242" y="90"/>
                </a:lnTo>
                <a:lnTo>
                  <a:pt x="238" y="92"/>
                </a:lnTo>
                <a:lnTo>
                  <a:pt x="236" y="95"/>
                </a:lnTo>
                <a:lnTo>
                  <a:pt x="232" y="97"/>
                </a:lnTo>
                <a:lnTo>
                  <a:pt x="229" y="99"/>
                </a:lnTo>
                <a:lnTo>
                  <a:pt x="224" y="100"/>
                </a:lnTo>
                <a:lnTo>
                  <a:pt x="221" y="103"/>
                </a:lnTo>
                <a:lnTo>
                  <a:pt x="216" y="105"/>
                </a:lnTo>
                <a:lnTo>
                  <a:pt x="207" y="108"/>
                </a:lnTo>
                <a:lnTo>
                  <a:pt x="202" y="110"/>
                </a:lnTo>
                <a:lnTo>
                  <a:pt x="198" y="111"/>
                </a:lnTo>
                <a:lnTo>
                  <a:pt x="187" y="114"/>
                </a:lnTo>
                <a:lnTo>
                  <a:pt x="181" y="115"/>
                </a:lnTo>
                <a:lnTo>
                  <a:pt x="176" y="115"/>
                </a:lnTo>
                <a:lnTo>
                  <a:pt x="170" y="117"/>
                </a:lnTo>
                <a:lnTo>
                  <a:pt x="164" y="118"/>
                </a:lnTo>
                <a:lnTo>
                  <a:pt x="158" y="119"/>
                </a:lnTo>
                <a:lnTo>
                  <a:pt x="139" y="119"/>
                </a:lnTo>
                <a:lnTo>
                  <a:pt x="132" y="120"/>
                </a:lnTo>
                <a:lnTo>
                  <a:pt x="134" y="120"/>
                </a:lnTo>
                <a:lnTo>
                  <a:pt x="127" y="119"/>
                </a:lnTo>
                <a:lnTo>
                  <a:pt x="108" y="119"/>
                </a:lnTo>
                <a:lnTo>
                  <a:pt x="102" y="118"/>
                </a:lnTo>
                <a:lnTo>
                  <a:pt x="96" y="117"/>
                </a:lnTo>
                <a:lnTo>
                  <a:pt x="91" y="115"/>
                </a:lnTo>
                <a:lnTo>
                  <a:pt x="85" y="115"/>
                </a:lnTo>
                <a:lnTo>
                  <a:pt x="79" y="114"/>
                </a:lnTo>
                <a:lnTo>
                  <a:pt x="74" y="113"/>
                </a:lnTo>
                <a:lnTo>
                  <a:pt x="64" y="110"/>
                </a:lnTo>
                <a:lnTo>
                  <a:pt x="55" y="106"/>
                </a:lnTo>
                <a:lnTo>
                  <a:pt x="50" y="105"/>
                </a:lnTo>
                <a:lnTo>
                  <a:pt x="42" y="100"/>
                </a:lnTo>
                <a:lnTo>
                  <a:pt x="37" y="99"/>
                </a:lnTo>
                <a:lnTo>
                  <a:pt x="34" y="97"/>
                </a:lnTo>
                <a:lnTo>
                  <a:pt x="31" y="95"/>
                </a:lnTo>
                <a:lnTo>
                  <a:pt x="28" y="92"/>
                </a:lnTo>
                <a:lnTo>
                  <a:pt x="24" y="90"/>
                </a:lnTo>
                <a:lnTo>
                  <a:pt x="17" y="83"/>
                </a:lnTo>
                <a:lnTo>
                  <a:pt x="16" y="81"/>
                </a:lnTo>
                <a:lnTo>
                  <a:pt x="14" y="78"/>
                </a:lnTo>
                <a:lnTo>
                  <a:pt x="13" y="76"/>
                </a:lnTo>
                <a:lnTo>
                  <a:pt x="13" y="74"/>
                </a:lnTo>
                <a:lnTo>
                  <a:pt x="12" y="70"/>
                </a:lnTo>
                <a:lnTo>
                  <a:pt x="12" y="67"/>
                </a:lnTo>
                <a:lnTo>
                  <a:pt x="0" y="67"/>
                </a:lnTo>
                <a:close/>
              </a:path>
            </a:pathLst>
          </a:custGeom>
          <a:solidFill>
            <a:srgbClr val="A16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43" name="Freeform 458"/>
          <p:cNvSpPr>
            <a:spLocks/>
          </p:cNvSpPr>
          <p:nvPr/>
        </p:nvSpPr>
        <p:spPr bwMode="auto">
          <a:xfrm>
            <a:off x="3099434" y="3358635"/>
            <a:ext cx="355130" cy="135945"/>
          </a:xfrm>
          <a:custGeom>
            <a:avLst/>
            <a:gdLst>
              <a:gd name="T0" fmla="*/ 72 w 201"/>
              <a:gd name="T1" fmla="*/ 1 h 79"/>
              <a:gd name="T2" fmla="*/ 55 w 201"/>
              <a:gd name="T3" fmla="*/ 3 h 79"/>
              <a:gd name="T4" fmla="*/ 46 w 201"/>
              <a:gd name="T5" fmla="*/ 6 h 79"/>
              <a:gd name="T6" fmla="*/ 37 w 201"/>
              <a:gd name="T7" fmla="*/ 8 h 79"/>
              <a:gd name="T8" fmla="*/ 31 w 201"/>
              <a:gd name="T9" fmla="*/ 10 h 79"/>
              <a:gd name="T10" fmla="*/ 25 w 201"/>
              <a:gd name="T11" fmla="*/ 13 h 79"/>
              <a:gd name="T12" fmla="*/ 21 w 201"/>
              <a:gd name="T13" fmla="*/ 15 h 79"/>
              <a:gd name="T14" fmla="*/ 16 w 201"/>
              <a:gd name="T15" fmla="*/ 17 h 79"/>
              <a:gd name="T16" fmla="*/ 11 w 201"/>
              <a:gd name="T17" fmla="*/ 21 h 79"/>
              <a:gd name="T18" fmla="*/ 7 w 201"/>
              <a:gd name="T19" fmla="*/ 24 h 79"/>
              <a:gd name="T20" fmla="*/ 4 w 201"/>
              <a:gd name="T21" fmla="*/ 27 h 79"/>
              <a:gd name="T22" fmla="*/ 2 w 201"/>
              <a:gd name="T23" fmla="*/ 30 h 79"/>
              <a:gd name="T24" fmla="*/ 0 w 201"/>
              <a:gd name="T25" fmla="*/ 36 h 79"/>
              <a:gd name="T26" fmla="*/ 1 w 201"/>
              <a:gd name="T27" fmla="*/ 46 h 79"/>
              <a:gd name="T28" fmla="*/ 3 w 201"/>
              <a:gd name="T29" fmla="*/ 50 h 79"/>
              <a:gd name="T30" fmla="*/ 5 w 201"/>
              <a:gd name="T31" fmla="*/ 53 h 79"/>
              <a:gd name="T32" fmla="*/ 8 w 201"/>
              <a:gd name="T33" fmla="*/ 56 h 79"/>
              <a:gd name="T34" fmla="*/ 12 w 201"/>
              <a:gd name="T35" fmla="*/ 59 h 79"/>
              <a:gd name="T36" fmla="*/ 18 w 201"/>
              <a:gd name="T37" fmla="*/ 63 h 79"/>
              <a:gd name="T38" fmla="*/ 23 w 201"/>
              <a:gd name="T39" fmla="*/ 65 h 79"/>
              <a:gd name="T40" fmla="*/ 28 w 201"/>
              <a:gd name="T41" fmla="*/ 67 h 79"/>
              <a:gd name="T42" fmla="*/ 33 w 201"/>
              <a:gd name="T43" fmla="*/ 70 h 79"/>
              <a:gd name="T44" fmla="*/ 40 w 201"/>
              <a:gd name="T45" fmla="*/ 72 h 79"/>
              <a:gd name="T46" fmla="*/ 50 w 201"/>
              <a:gd name="T47" fmla="*/ 74 h 79"/>
              <a:gd name="T48" fmla="*/ 62 w 201"/>
              <a:gd name="T49" fmla="*/ 77 h 79"/>
              <a:gd name="T50" fmla="*/ 85 w 201"/>
              <a:gd name="T51" fmla="*/ 79 h 79"/>
              <a:gd name="T52" fmla="*/ 129 w 201"/>
              <a:gd name="T53" fmla="*/ 78 h 79"/>
              <a:gd name="T54" fmla="*/ 145 w 201"/>
              <a:gd name="T55" fmla="*/ 76 h 79"/>
              <a:gd name="T56" fmla="*/ 154 w 201"/>
              <a:gd name="T57" fmla="*/ 73 h 79"/>
              <a:gd name="T58" fmla="*/ 164 w 201"/>
              <a:gd name="T59" fmla="*/ 71 h 79"/>
              <a:gd name="T60" fmla="*/ 169 w 201"/>
              <a:gd name="T61" fmla="*/ 69 h 79"/>
              <a:gd name="T62" fmla="*/ 175 w 201"/>
              <a:gd name="T63" fmla="*/ 66 h 79"/>
              <a:gd name="T64" fmla="*/ 180 w 201"/>
              <a:gd name="T65" fmla="*/ 64 h 79"/>
              <a:gd name="T66" fmla="*/ 185 w 201"/>
              <a:gd name="T67" fmla="*/ 62 h 79"/>
              <a:gd name="T68" fmla="*/ 189 w 201"/>
              <a:gd name="T69" fmla="*/ 58 h 79"/>
              <a:gd name="T70" fmla="*/ 194 w 201"/>
              <a:gd name="T71" fmla="*/ 55 h 79"/>
              <a:gd name="T72" fmla="*/ 196 w 201"/>
              <a:gd name="T73" fmla="*/ 52 h 79"/>
              <a:gd name="T74" fmla="*/ 198 w 201"/>
              <a:gd name="T75" fmla="*/ 49 h 79"/>
              <a:gd name="T76" fmla="*/ 201 w 201"/>
              <a:gd name="T77" fmla="*/ 43 h 79"/>
              <a:gd name="T78" fmla="*/ 200 w 201"/>
              <a:gd name="T79" fmla="*/ 33 h 79"/>
              <a:gd name="T80" fmla="*/ 197 w 201"/>
              <a:gd name="T81" fmla="*/ 29 h 79"/>
              <a:gd name="T82" fmla="*/ 195 w 201"/>
              <a:gd name="T83" fmla="*/ 26 h 79"/>
              <a:gd name="T84" fmla="*/ 193 w 201"/>
              <a:gd name="T85" fmla="*/ 23 h 79"/>
              <a:gd name="T86" fmla="*/ 188 w 201"/>
              <a:gd name="T87" fmla="*/ 20 h 79"/>
              <a:gd name="T88" fmla="*/ 182 w 201"/>
              <a:gd name="T89" fmla="*/ 16 h 79"/>
              <a:gd name="T90" fmla="*/ 178 w 201"/>
              <a:gd name="T91" fmla="*/ 14 h 79"/>
              <a:gd name="T92" fmla="*/ 173 w 201"/>
              <a:gd name="T93" fmla="*/ 12 h 79"/>
              <a:gd name="T94" fmla="*/ 167 w 201"/>
              <a:gd name="T95" fmla="*/ 9 h 79"/>
              <a:gd name="T96" fmla="*/ 160 w 201"/>
              <a:gd name="T97" fmla="*/ 7 h 79"/>
              <a:gd name="T98" fmla="*/ 151 w 201"/>
              <a:gd name="T99" fmla="*/ 5 h 79"/>
              <a:gd name="T100" fmla="*/ 138 w 201"/>
              <a:gd name="T101" fmla="*/ 2 h 79"/>
              <a:gd name="T102" fmla="*/ 116 w 201"/>
              <a:gd name="T103" fmla="*/ 0 h 7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01" h="79">
                <a:moveTo>
                  <a:pt x="100" y="0"/>
                </a:moveTo>
                <a:lnTo>
                  <a:pt x="85" y="0"/>
                </a:lnTo>
                <a:lnTo>
                  <a:pt x="82" y="1"/>
                </a:lnTo>
                <a:lnTo>
                  <a:pt x="72" y="1"/>
                </a:lnTo>
                <a:lnTo>
                  <a:pt x="71" y="2"/>
                </a:lnTo>
                <a:lnTo>
                  <a:pt x="62" y="2"/>
                </a:lnTo>
                <a:lnTo>
                  <a:pt x="61" y="3"/>
                </a:lnTo>
                <a:lnTo>
                  <a:pt x="55" y="3"/>
                </a:lnTo>
                <a:lnTo>
                  <a:pt x="54" y="5"/>
                </a:lnTo>
                <a:lnTo>
                  <a:pt x="50" y="5"/>
                </a:lnTo>
                <a:lnTo>
                  <a:pt x="49" y="6"/>
                </a:lnTo>
                <a:lnTo>
                  <a:pt x="46" y="6"/>
                </a:lnTo>
                <a:lnTo>
                  <a:pt x="45" y="7"/>
                </a:lnTo>
                <a:lnTo>
                  <a:pt x="40" y="7"/>
                </a:lnTo>
                <a:lnTo>
                  <a:pt x="39" y="8"/>
                </a:lnTo>
                <a:lnTo>
                  <a:pt x="37" y="8"/>
                </a:lnTo>
                <a:lnTo>
                  <a:pt x="36" y="9"/>
                </a:lnTo>
                <a:lnTo>
                  <a:pt x="33" y="9"/>
                </a:lnTo>
                <a:lnTo>
                  <a:pt x="32" y="10"/>
                </a:lnTo>
                <a:lnTo>
                  <a:pt x="31" y="10"/>
                </a:lnTo>
                <a:lnTo>
                  <a:pt x="30" y="12"/>
                </a:lnTo>
                <a:lnTo>
                  <a:pt x="28" y="12"/>
                </a:lnTo>
                <a:lnTo>
                  <a:pt x="26" y="13"/>
                </a:lnTo>
                <a:lnTo>
                  <a:pt x="25" y="13"/>
                </a:lnTo>
                <a:lnTo>
                  <a:pt x="24" y="14"/>
                </a:lnTo>
                <a:lnTo>
                  <a:pt x="23" y="14"/>
                </a:lnTo>
                <a:lnTo>
                  <a:pt x="22" y="15"/>
                </a:lnTo>
                <a:lnTo>
                  <a:pt x="21" y="15"/>
                </a:lnTo>
                <a:lnTo>
                  <a:pt x="19" y="16"/>
                </a:lnTo>
                <a:lnTo>
                  <a:pt x="18" y="16"/>
                </a:lnTo>
                <a:lnTo>
                  <a:pt x="17" y="17"/>
                </a:lnTo>
                <a:lnTo>
                  <a:pt x="16" y="17"/>
                </a:lnTo>
                <a:lnTo>
                  <a:pt x="14" y="20"/>
                </a:lnTo>
                <a:lnTo>
                  <a:pt x="12" y="20"/>
                </a:lnTo>
                <a:lnTo>
                  <a:pt x="12" y="21"/>
                </a:lnTo>
                <a:lnTo>
                  <a:pt x="11" y="21"/>
                </a:lnTo>
                <a:lnTo>
                  <a:pt x="9" y="23"/>
                </a:lnTo>
                <a:lnTo>
                  <a:pt x="8" y="23"/>
                </a:lnTo>
                <a:lnTo>
                  <a:pt x="8" y="24"/>
                </a:lnTo>
                <a:lnTo>
                  <a:pt x="7" y="24"/>
                </a:lnTo>
                <a:lnTo>
                  <a:pt x="7" y="26"/>
                </a:lnTo>
                <a:lnTo>
                  <a:pt x="5" y="26"/>
                </a:lnTo>
                <a:lnTo>
                  <a:pt x="5" y="27"/>
                </a:lnTo>
                <a:lnTo>
                  <a:pt x="4" y="27"/>
                </a:lnTo>
                <a:lnTo>
                  <a:pt x="4" y="28"/>
                </a:lnTo>
                <a:lnTo>
                  <a:pt x="3" y="29"/>
                </a:lnTo>
                <a:lnTo>
                  <a:pt x="3" y="30"/>
                </a:lnTo>
                <a:lnTo>
                  <a:pt x="2" y="30"/>
                </a:lnTo>
                <a:lnTo>
                  <a:pt x="2" y="33"/>
                </a:lnTo>
                <a:lnTo>
                  <a:pt x="1" y="33"/>
                </a:lnTo>
                <a:lnTo>
                  <a:pt x="1" y="35"/>
                </a:lnTo>
                <a:lnTo>
                  <a:pt x="0" y="36"/>
                </a:lnTo>
                <a:lnTo>
                  <a:pt x="0" y="40"/>
                </a:lnTo>
                <a:lnTo>
                  <a:pt x="0" y="43"/>
                </a:lnTo>
                <a:lnTo>
                  <a:pt x="1" y="44"/>
                </a:lnTo>
                <a:lnTo>
                  <a:pt x="1" y="46"/>
                </a:lnTo>
                <a:lnTo>
                  <a:pt x="2" y="46"/>
                </a:lnTo>
                <a:lnTo>
                  <a:pt x="2" y="49"/>
                </a:lnTo>
                <a:lnTo>
                  <a:pt x="3" y="49"/>
                </a:lnTo>
                <a:lnTo>
                  <a:pt x="3" y="50"/>
                </a:lnTo>
                <a:lnTo>
                  <a:pt x="4" y="51"/>
                </a:lnTo>
                <a:lnTo>
                  <a:pt x="4" y="52"/>
                </a:lnTo>
                <a:lnTo>
                  <a:pt x="5" y="52"/>
                </a:lnTo>
                <a:lnTo>
                  <a:pt x="5" y="53"/>
                </a:lnTo>
                <a:lnTo>
                  <a:pt x="7" y="53"/>
                </a:lnTo>
                <a:lnTo>
                  <a:pt x="7" y="55"/>
                </a:lnTo>
                <a:lnTo>
                  <a:pt x="8" y="55"/>
                </a:lnTo>
                <a:lnTo>
                  <a:pt x="8" y="56"/>
                </a:lnTo>
                <a:lnTo>
                  <a:pt x="9" y="56"/>
                </a:lnTo>
                <a:lnTo>
                  <a:pt x="11" y="58"/>
                </a:lnTo>
                <a:lnTo>
                  <a:pt x="12" y="58"/>
                </a:lnTo>
                <a:lnTo>
                  <a:pt x="12" y="59"/>
                </a:lnTo>
                <a:lnTo>
                  <a:pt x="14" y="59"/>
                </a:lnTo>
                <a:lnTo>
                  <a:pt x="16" y="62"/>
                </a:lnTo>
                <a:lnTo>
                  <a:pt x="17" y="62"/>
                </a:lnTo>
                <a:lnTo>
                  <a:pt x="18" y="63"/>
                </a:lnTo>
                <a:lnTo>
                  <a:pt x="19" y="63"/>
                </a:lnTo>
                <a:lnTo>
                  <a:pt x="21" y="64"/>
                </a:lnTo>
                <a:lnTo>
                  <a:pt x="22" y="64"/>
                </a:lnTo>
                <a:lnTo>
                  <a:pt x="23" y="65"/>
                </a:lnTo>
                <a:lnTo>
                  <a:pt x="24" y="65"/>
                </a:lnTo>
                <a:lnTo>
                  <a:pt x="25" y="66"/>
                </a:lnTo>
                <a:lnTo>
                  <a:pt x="26" y="66"/>
                </a:lnTo>
                <a:lnTo>
                  <a:pt x="28" y="67"/>
                </a:lnTo>
                <a:lnTo>
                  <a:pt x="30" y="67"/>
                </a:lnTo>
                <a:lnTo>
                  <a:pt x="31" y="69"/>
                </a:lnTo>
                <a:lnTo>
                  <a:pt x="32" y="69"/>
                </a:lnTo>
                <a:lnTo>
                  <a:pt x="33" y="70"/>
                </a:lnTo>
                <a:lnTo>
                  <a:pt x="36" y="70"/>
                </a:lnTo>
                <a:lnTo>
                  <a:pt x="37" y="71"/>
                </a:lnTo>
                <a:lnTo>
                  <a:pt x="39" y="71"/>
                </a:lnTo>
                <a:lnTo>
                  <a:pt x="40" y="72"/>
                </a:lnTo>
                <a:lnTo>
                  <a:pt x="45" y="72"/>
                </a:lnTo>
                <a:lnTo>
                  <a:pt x="46" y="73"/>
                </a:lnTo>
                <a:lnTo>
                  <a:pt x="49" y="73"/>
                </a:lnTo>
                <a:lnTo>
                  <a:pt x="50" y="74"/>
                </a:lnTo>
                <a:lnTo>
                  <a:pt x="54" y="74"/>
                </a:lnTo>
                <a:lnTo>
                  <a:pt x="55" y="76"/>
                </a:lnTo>
                <a:lnTo>
                  <a:pt x="61" y="76"/>
                </a:lnTo>
                <a:lnTo>
                  <a:pt x="62" y="77"/>
                </a:lnTo>
                <a:lnTo>
                  <a:pt x="71" y="77"/>
                </a:lnTo>
                <a:lnTo>
                  <a:pt x="72" y="78"/>
                </a:lnTo>
                <a:lnTo>
                  <a:pt x="82" y="78"/>
                </a:lnTo>
                <a:lnTo>
                  <a:pt x="85" y="79"/>
                </a:lnTo>
                <a:lnTo>
                  <a:pt x="100" y="79"/>
                </a:lnTo>
                <a:lnTo>
                  <a:pt x="116" y="79"/>
                </a:lnTo>
                <a:lnTo>
                  <a:pt x="118" y="78"/>
                </a:lnTo>
                <a:lnTo>
                  <a:pt x="129" y="78"/>
                </a:lnTo>
                <a:lnTo>
                  <a:pt x="130" y="77"/>
                </a:lnTo>
                <a:lnTo>
                  <a:pt x="138" y="77"/>
                </a:lnTo>
                <a:lnTo>
                  <a:pt x="139" y="76"/>
                </a:lnTo>
                <a:lnTo>
                  <a:pt x="145" y="76"/>
                </a:lnTo>
                <a:lnTo>
                  <a:pt x="146" y="74"/>
                </a:lnTo>
                <a:lnTo>
                  <a:pt x="151" y="74"/>
                </a:lnTo>
                <a:lnTo>
                  <a:pt x="152" y="73"/>
                </a:lnTo>
                <a:lnTo>
                  <a:pt x="154" y="73"/>
                </a:lnTo>
                <a:lnTo>
                  <a:pt x="155" y="72"/>
                </a:lnTo>
                <a:lnTo>
                  <a:pt x="160" y="72"/>
                </a:lnTo>
                <a:lnTo>
                  <a:pt x="161" y="71"/>
                </a:lnTo>
                <a:lnTo>
                  <a:pt x="164" y="71"/>
                </a:lnTo>
                <a:lnTo>
                  <a:pt x="165" y="70"/>
                </a:lnTo>
                <a:lnTo>
                  <a:pt x="167" y="70"/>
                </a:lnTo>
                <a:lnTo>
                  <a:pt x="168" y="69"/>
                </a:lnTo>
                <a:lnTo>
                  <a:pt x="169" y="69"/>
                </a:lnTo>
                <a:lnTo>
                  <a:pt x="171" y="67"/>
                </a:lnTo>
                <a:lnTo>
                  <a:pt x="173" y="67"/>
                </a:lnTo>
                <a:lnTo>
                  <a:pt x="174" y="66"/>
                </a:lnTo>
                <a:lnTo>
                  <a:pt x="175" y="66"/>
                </a:lnTo>
                <a:lnTo>
                  <a:pt x="176" y="65"/>
                </a:lnTo>
                <a:lnTo>
                  <a:pt x="178" y="65"/>
                </a:lnTo>
                <a:lnTo>
                  <a:pt x="179" y="64"/>
                </a:lnTo>
                <a:lnTo>
                  <a:pt x="180" y="64"/>
                </a:lnTo>
                <a:lnTo>
                  <a:pt x="181" y="63"/>
                </a:lnTo>
                <a:lnTo>
                  <a:pt x="182" y="63"/>
                </a:lnTo>
                <a:lnTo>
                  <a:pt x="183" y="62"/>
                </a:lnTo>
                <a:lnTo>
                  <a:pt x="185" y="62"/>
                </a:lnTo>
                <a:lnTo>
                  <a:pt x="187" y="59"/>
                </a:lnTo>
                <a:lnTo>
                  <a:pt x="188" y="59"/>
                </a:lnTo>
                <a:lnTo>
                  <a:pt x="188" y="58"/>
                </a:lnTo>
                <a:lnTo>
                  <a:pt x="189" y="58"/>
                </a:lnTo>
                <a:lnTo>
                  <a:pt x="192" y="56"/>
                </a:lnTo>
                <a:lnTo>
                  <a:pt x="193" y="56"/>
                </a:lnTo>
                <a:lnTo>
                  <a:pt x="193" y="55"/>
                </a:lnTo>
                <a:lnTo>
                  <a:pt x="194" y="55"/>
                </a:lnTo>
                <a:lnTo>
                  <a:pt x="194" y="53"/>
                </a:lnTo>
                <a:lnTo>
                  <a:pt x="195" y="53"/>
                </a:lnTo>
                <a:lnTo>
                  <a:pt x="195" y="52"/>
                </a:lnTo>
                <a:lnTo>
                  <a:pt x="196" y="52"/>
                </a:lnTo>
                <a:lnTo>
                  <a:pt x="196" y="51"/>
                </a:lnTo>
                <a:lnTo>
                  <a:pt x="197" y="50"/>
                </a:lnTo>
                <a:lnTo>
                  <a:pt x="197" y="49"/>
                </a:lnTo>
                <a:lnTo>
                  <a:pt x="198" y="49"/>
                </a:lnTo>
                <a:lnTo>
                  <a:pt x="198" y="46"/>
                </a:lnTo>
                <a:lnTo>
                  <a:pt x="200" y="46"/>
                </a:lnTo>
                <a:lnTo>
                  <a:pt x="200" y="44"/>
                </a:lnTo>
                <a:lnTo>
                  <a:pt x="201" y="43"/>
                </a:lnTo>
                <a:lnTo>
                  <a:pt x="201" y="40"/>
                </a:lnTo>
                <a:lnTo>
                  <a:pt x="201" y="36"/>
                </a:lnTo>
                <a:lnTo>
                  <a:pt x="200" y="35"/>
                </a:lnTo>
                <a:lnTo>
                  <a:pt x="200" y="33"/>
                </a:lnTo>
                <a:lnTo>
                  <a:pt x="198" y="33"/>
                </a:lnTo>
                <a:lnTo>
                  <a:pt x="198" y="30"/>
                </a:lnTo>
                <a:lnTo>
                  <a:pt x="197" y="30"/>
                </a:lnTo>
                <a:lnTo>
                  <a:pt x="197" y="29"/>
                </a:lnTo>
                <a:lnTo>
                  <a:pt x="196" y="28"/>
                </a:lnTo>
                <a:lnTo>
                  <a:pt x="196" y="27"/>
                </a:lnTo>
                <a:lnTo>
                  <a:pt x="195" y="27"/>
                </a:lnTo>
                <a:lnTo>
                  <a:pt x="195" y="26"/>
                </a:lnTo>
                <a:lnTo>
                  <a:pt x="194" y="26"/>
                </a:lnTo>
                <a:lnTo>
                  <a:pt x="194" y="24"/>
                </a:lnTo>
                <a:lnTo>
                  <a:pt x="193" y="24"/>
                </a:lnTo>
                <a:lnTo>
                  <a:pt x="193" y="23"/>
                </a:lnTo>
                <a:lnTo>
                  <a:pt x="192" y="23"/>
                </a:lnTo>
                <a:lnTo>
                  <a:pt x="189" y="21"/>
                </a:lnTo>
                <a:lnTo>
                  <a:pt x="188" y="21"/>
                </a:lnTo>
                <a:lnTo>
                  <a:pt x="188" y="20"/>
                </a:lnTo>
                <a:lnTo>
                  <a:pt x="187" y="20"/>
                </a:lnTo>
                <a:lnTo>
                  <a:pt x="185" y="17"/>
                </a:lnTo>
                <a:lnTo>
                  <a:pt x="183" y="17"/>
                </a:lnTo>
                <a:lnTo>
                  <a:pt x="182" y="16"/>
                </a:lnTo>
                <a:lnTo>
                  <a:pt x="181" y="16"/>
                </a:lnTo>
                <a:lnTo>
                  <a:pt x="180" y="15"/>
                </a:lnTo>
                <a:lnTo>
                  <a:pt x="179" y="15"/>
                </a:lnTo>
                <a:lnTo>
                  <a:pt x="178" y="14"/>
                </a:lnTo>
                <a:lnTo>
                  <a:pt x="176" y="14"/>
                </a:lnTo>
                <a:lnTo>
                  <a:pt x="175" y="13"/>
                </a:lnTo>
                <a:lnTo>
                  <a:pt x="174" y="13"/>
                </a:lnTo>
                <a:lnTo>
                  <a:pt x="173" y="12"/>
                </a:lnTo>
                <a:lnTo>
                  <a:pt x="171" y="12"/>
                </a:lnTo>
                <a:lnTo>
                  <a:pt x="169" y="10"/>
                </a:lnTo>
                <a:lnTo>
                  <a:pt x="168" y="10"/>
                </a:lnTo>
                <a:lnTo>
                  <a:pt x="167" y="9"/>
                </a:lnTo>
                <a:lnTo>
                  <a:pt x="165" y="9"/>
                </a:lnTo>
                <a:lnTo>
                  <a:pt x="164" y="8"/>
                </a:lnTo>
                <a:lnTo>
                  <a:pt x="161" y="8"/>
                </a:lnTo>
                <a:lnTo>
                  <a:pt x="160" y="7"/>
                </a:lnTo>
                <a:lnTo>
                  <a:pt x="155" y="7"/>
                </a:lnTo>
                <a:lnTo>
                  <a:pt x="154" y="6"/>
                </a:lnTo>
                <a:lnTo>
                  <a:pt x="152" y="6"/>
                </a:lnTo>
                <a:lnTo>
                  <a:pt x="151" y="5"/>
                </a:lnTo>
                <a:lnTo>
                  <a:pt x="146" y="5"/>
                </a:lnTo>
                <a:lnTo>
                  <a:pt x="145" y="3"/>
                </a:lnTo>
                <a:lnTo>
                  <a:pt x="139" y="3"/>
                </a:lnTo>
                <a:lnTo>
                  <a:pt x="138" y="2"/>
                </a:lnTo>
                <a:lnTo>
                  <a:pt x="130" y="2"/>
                </a:lnTo>
                <a:lnTo>
                  <a:pt x="129" y="1"/>
                </a:lnTo>
                <a:lnTo>
                  <a:pt x="118" y="1"/>
                </a:lnTo>
                <a:lnTo>
                  <a:pt x="116" y="0"/>
                </a:lnTo>
                <a:lnTo>
                  <a:pt x="100" y="0"/>
                </a:lnTo>
                <a:close/>
              </a:path>
            </a:pathLst>
          </a:custGeom>
          <a:solidFill>
            <a:srgbClr val="804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44" name="Freeform 459"/>
          <p:cNvSpPr>
            <a:spLocks/>
          </p:cNvSpPr>
          <p:nvPr/>
        </p:nvSpPr>
        <p:spPr bwMode="auto">
          <a:xfrm>
            <a:off x="3088833" y="3348310"/>
            <a:ext cx="376332" cy="156595"/>
          </a:xfrm>
          <a:custGeom>
            <a:avLst/>
            <a:gdLst>
              <a:gd name="T0" fmla="*/ 1 w 213"/>
              <a:gd name="T1" fmla="*/ 54 h 91"/>
              <a:gd name="T2" fmla="*/ 9 w 213"/>
              <a:gd name="T3" fmla="*/ 65 h 91"/>
              <a:gd name="T4" fmla="*/ 20 w 213"/>
              <a:gd name="T5" fmla="*/ 72 h 91"/>
              <a:gd name="T6" fmla="*/ 29 w 213"/>
              <a:gd name="T7" fmla="*/ 77 h 91"/>
              <a:gd name="T8" fmla="*/ 41 w 213"/>
              <a:gd name="T9" fmla="*/ 82 h 91"/>
              <a:gd name="T10" fmla="*/ 52 w 213"/>
              <a:gd name="T11" fmla="*/ 84 h 91"/>
              <a:gd name="T12" fmla="*/ 66 w 213"/>
              <a:gd name="T13" fmla="*/ 87 h 91"/>
              <a:gd name="T14" fmla="*/ 80 w 213"/>
              <a:gd name="T15" fmla="*/ 90 h 91"/>
              <a:gd name="T16" fmla="*/ 111 w 213"/>
              <a:gd name="T17" fmla="*/ 91 h 91"/>
              <a:gd name="T18" fmla="*/ 142 w 213"/>
              <a:gd name="T19" fmla="*/ 89 h 91"/>
              <a:gd name="T20" fmla="*/ 154 w 213"/>
              <a:gd name="T21" fmla="*/ 86 h 91"/>
              <a:gd name="T22" fmla="*/ 167 w 213"/>
              <a:gd name="T23" fmla="*/ 83 h 91"/>
              <a:gd name="T24" fmla="*/ 179 w 213"/>
              <a:gd name="T25" fmla="*/ 78 h 91"/>
              <a:gd name="T26" fmla="*/ 189 w 213"/>
              <a:gd name="T27" fmla="*/ 73 h 91"/>
              <a:gd name="T28" fmla="*/ 198 w 213"/>
              <a:gd name="T29" fmla="*/ 69 h 91"/>
              <a:gd name="T30" fmla="*/ 208 w 213"/>
              <a:gd name="T31" fmla="*/ 58 h 91"/>
              <a:gd name="T32" fmla="*/ 211 w 213"/>
              <a:gd name="T33" fmla="*/ 50 h 91"/>
              <a:gd name="T34" fmla="*/ 211 w 213"/>
              <a:gd name="T35" fmla="*/ 40 h 91"/>
              <a:gd name="T36" fmla="*/ 208 w 213"/>
              <a:gd name="T37" fmla="*/ 32 h 91"/>
              <a:gd name="T38" fmla="*/ 200 w 213"/>
              <a:gd name="T39" fmla="*/ 23 h 91"/>
              <a:gd name="T40" fmla="*/ 189 w 213"/>
              <a:gd name="T41" fmla="*/ 16 h 91"/>
              <a:gd name="T42" fmla="*/ 179 w 213"/>
              <a:gd name="T43" fmla="*/ 12 h 91"/>
              <a:gd name="T44" fmla="*/ 159 w 213"/>
              <a:gd name="T45" fmla="*/ 6 h 91"/>
              <a:gd name="T46" fmla="*/ 127 w 213"/>
              <a:gd name="T47" fmla="*/ 0 h 91"/>
              <a:gd name="T48" fmla="*/ 66 w 213"/>
              <a:gd name="T49" fmla="*/ 2 h 91"/>
              <a:gd name="T50" fmla="*/ 44 w 213"/>
              <a:gd name="T51" fmla="*/ 8 h 91"/>
              <a:gd name="T52" fmla="*/ 29 w 213"/>
              <a:gd name="T53" fmla="*/ 13 h 91"/>
              <a:gd name="T54" fmla="*/ 16 w 213"/>
              <a:gd name="T55" fmla="*/ 20 h 91"/>
              <a:gd name="T56" fmla="*/ 7 w 213"/>
              <a:gd name="T57" fmla="*/ 27 h 91"/>
              <a:gd name="T58" fmla="*/ 2 w 213"/>
              <a:gd name="T59" fmla="*/ 34 h 91"/>
              <a:gd name="T60" fmla="*/ 0 w 213"/>
              <a:gd name="T61" fmla="*/ 46 h 91"/>
              <a:gd name="T62" fmla="*/ 11 w 213"/>
              <a:gd name="T63" fmla="*/ 46 h 91"/>
              <a:gd name="T64" fmla="*/ 14 w 213"/>
              <a:gd name="T65" fmla="*/ 37 h 91"/>
              <a:gd name="T66" fmla="*/ 23 w 213"/>
              <a:gd name="T67" fmla="*/ 29 h 91"/>
              <a:gd name="T68" fmla="*/ 34 w 213"/>
              <a:gd name="T69" fmla="*/ 23 h 91"/>
              <a:gd name="T70" fmla="*/ 48 w 213"/>
              <a:gd name="T71" fmla="*/ 19 h 91"/>
              <a:gd name="T72" fmla="*/ 67 w 213"/>
              <a:gd name="T73" fmla="*/ 14 h 91"/>
              <a:gd name="T74" fmla="*/ 125 w 213"/>
              <a:gd name="T75" fmla="*/ 12 h 91"/>
              <a:gd name="T76" fmla="*/ 157 w 213"/>
              <a:gd name="T77" fmla="*/ 16 h 91"/>
              <a:gd name="T78" fmla="*/ 174 w 213"/>
              <a:gd name="T79" fmla="*/ 22 h 91"/>
              <a:gd name="T80" fmla="*/ 184 w 213"/>
              <a:gd name="T81" fmla="*/ 27 h 91"/>
              <a:gd name="T82" fmla="*/ 194 w 213"/>
              <a:gd name="T83" fmla="*/ 34 h 91"/>
              <a:gd name="T84" fmla="*/ 199 w 213"/>
              <a:gd name="T85" fmla="*/ 40 h 91"/>
              <a:gd name="T86" fmla="*/ 201 w 213"/>
              <a:gd name="T87" fmla="*/ 46 h 91"/>
              <a:gd name="T88" fmla="*/ 200 w 213"/>
              <a:gd name="T89" fmla="*/ 49 h 91"/>
              <a:gd name="T90" fmla="*/ 198 w 213"/>
              <a:gd name="T91" fmla="*/ 54 h 91"/>
              <a:gd name="T92" fmla="*/ 188 w 213"/>
              <a:gd name="T93" fmla="*/ 61 h 91"/>
              <a:gd name="T94" fmla="*/ 181 w 213"/>
              <a:gd name="T95" fmla="*/ 65 h 91"/>
              <a:gd name="T96" fmla="*/ 171 w 213"/>
              <a:gd name="T97" fmla="*/ 69 h 91"/>
              <a:gd name="T98" fmla="*/ 160 w 213"/>
              <a:gd name="T99" fmla="*/ 72 h 91"/>
              <a:gd name="T100" fmla="*/ 149 w 213"/>
              <a:gd name="T101" fmla="*/ 75 h 91"/>
              <a:gd name="T102" fmla="*/ 130 w 213"/>
              <a:gd name="T103" fmla="*/ 78 h 91"/>
              <a:gd name="T104" fmla="*/ 101 w 213"/>
              <a:gd name="T105" fmla="*/ 79 h 91"/>
              <a:gd name="T106" fmla="*/ 77 w 213"/>
              <a:gd name="T107" fmla="*/ 77 h 91"/>
              <a:gd name="T108" fmla="*/ 64 w 213"/>
              <a:gd name="T109" fmla="*/ 75 h 91"/>
              <a:gd name="T110" fmla="*/ 51 w 213"/>
              <a:gd name="T111" fmla="*/ 72 h 91"/>
              <a:gd name="T112" fmla="*/ 41 w 213"/>
              <a:gd name="T113" fmla="*/ 69 h 91"/>
              <a:gd name="T114" fmla="*/ 31 w 213"/>
              <a:gd name="T115" fmla="*/ 65 h 91"/>
              <a:gd name="T116" fmla="*/ 23 w 213"/>
              <a:gd name="T117" fmla="*/ 61 h 91"/>
              <a:gd name="T118" fmla="*/ 14 w 213"/>
              <a:gd name="T119" fmla="*/ 54 h 91"/>
              <a:gd name="T120" fmla="*/ 11 w 213"/>
              <a:gd name="T121" fmla="*/ 46 h 9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3" h="91">
                <a:moveTo>
                  <a:pt x="0" y="46"/>
                </a:moveTo>
                <a:lnTo>
                  <a:pt x="0" y="48"/>
                </a:lnTo>
                <a:lnTo>
                  <a:pt x="1" y="54"/>
                </a:lnTo>
                <a:lnTo>
                  <a:pt x="2" y="56"/>
                </a:lnTo>
                <a:lnTo>
                  <a:pt x="5" y="61"/>
                </a:lnTo>
                <a:lnTo>
                  <a:pt x="9" y="65"/>
                </a:lnTo>
                <a:lnTo>
                  <a:pt x="11" y="66"/>
                </a:lnTo>
                <a:lnTo>
                  <a:pt x="16" y="71"/>
                </a:lnTo>
                <a:lnTo>
                  <a:pt x="20" y="72"/>
                </a:lnTo>
                <a:lnTo>
                  <a:pt x="22" y="75"/>
                </a:lnTo>
                <a:lnTo>
                  <a:pt x="25" y="76"/>
                </a:lnTo>
                <a:lnTo>
                  <a:pt x="29" y="77"/>
                </a:lnTo>
                <a:lnTo>
                  <a:pt x="32" y="78"/>
                </a:lnTo>
                <a:lnTo>
                  <a:pt x="36" y="80"/>
                </a:lnTo>
                <a:lnTo>
                  <a:pt x="41" y="82"/>
                </a:lnTo>
                <a:lnTo>
                  <a:pt x="44" y="83"/>
                </a:lnTo>
                <a:lnTo>
                  <a:pt x="49" y="84"/>
                </a:lnTo>
                <a:lnTo>
                  <a:pt x="52" y="84"/>
                </a:lnTo>
                <a:lnTo>
                  <a:pt x="57" y="86"/>
                </a:lnTo>
                <a:lnTo>
                  <a:pt x="61" y="86"/>
                </a:lnTo>
                <a:lnTo>
                  <a:pt x="66" y="87"/>
                </a:lnTo>
                <a:lnTo>
                  <a:pt x="71" y="89"/>
                </a:lnTo>
                <a:lnTo>
                  <a:pt x="75" y="89"/>
                </a:lnTo>
                <a:lnTo>
                  <a:pt x="80" y="90"/>
                </a:lnTo>
                <a:lnTo>
                  <a:pt x="95" y="90"/>
                </a:lnTo>
                <a:lnTo>
                  <a:pt x="101" y="91"/>
                </a:lnTo>
                <a:lnTo>
                  <a:pt x="111" y="91"/>
                </a:lnTo>
                <a:lnTo>
                  <a:pt x="117" y="90"/>
                </a:lnTo>
                <a:lnTo>
                  <a:pt x="131" y="90"/>
                </a:lnTo>
                <a:lnTo>
                  <a:pt x="142" y="89"/>
                </a:lnTo>
                <a:lnTo>
                  <a:pt x="146" y="87"/>
                </a:lnTo>
                <a:lnTo>
                  <a:pt x="150" y="86"/>
                </a:lnTo>
                <a:lnTo>
                  <a:pt x="154" y="86"/>
                </a:lnTo>
                <a:lnTo>
                  <a:pt x="159" y="84"/>
                </a:lnTo>
                <a:lnTo>
                  <a:pt x="164" y="84"/>
                </a:lnTo>
                <a:lnTo>
                  <a:pt x="167" y="83"/>
                </a:lnTo>
                <a:lnTo>
                  <a:pt x="172" y="82"/>
                </a:lnTo>
                <a:lnTo>
                  <a:pt x="175" y="80"/>
                </a:lnTo>
                <a:lnTo>
                  <a:pt x="179" y="78"/>
                </a:lnTo>
                <a:lnTo>
                  <a:pt x="182" y="77"/>
                </a:lnTo>
                <a:lnTo>
                  <a:pt x="186" y="76"/>
                </a:lnTo>
                <a:lnTo>
                  <a:pt x="189" y="73"/>
                </a:lnTo>
                <a:lnTo>
                  <a:pt x="192" y="72"/>
                </a:lnTo>
                <a:lnTo>
                  <a:pt x="194" y="71"/>
                </a:lnTo>
                <a:lnTo>
                  <a:pt x="198" y="69"/>
                </a:lnTo>
                <a:lnTo>
                  <a:pt x="204" y="63"/>
                </a:lnTo>
                <a:lnTo>
                  <a:pt x="207" y="61"/>
                </a:lnTo>
                <a:lnTo>
                  <a:pt x="208" y="58"/>
                </a:lnTo>
                <a:lnTo>
                  <a:pt x="209" y="56"/>
                </a:lnTo>
                <a:lnTo>
                  <a:pt x="210" y="54"/>
                </a:lnTo>
                <a:lnTo>
                  <a:pt x="211" y="50"/>
                </a:lnTo>
                <a:lnTo>
                  <a:pt x="213" y="46"/>
                </a:lnTo>
                <a:lnTo>
                  <a:pt x="213" y="44"/>
                </a:lnTo>
                <a:lnTo>
                  <a:pt x="211" y="40"/>
                </a:lnTo>
                <a:lnTo>
                  <a:pt x="210" y="37"/>
                </a:lnTo>
                <a:lnTo>
                  <a:pt x="209" y="34"/>
                </a:lnTo>
                <a:lnTo>
                  <a:pt x="208" y="32"/>
                </a:lnTo>
                <a:lnTo>
                  <a:pt x="204" y="28"/>
                </a:lnTo>
                <a:lnTo>
                  <a:pt x="202" y="25"/>
                </a:lnTo>
                <a:lnTo>
                  <a:pt x="200" y="23"/>
                </a:lnTo>
                <a:lnTo>
                  <a:pt x="198" y="21"/>
                </a:lnTo>
                <a:lnTo>
                  <a:pt x="192" y="18"/>
                </a:lnTo>
                <a:lnTo>
                  <a:pt x="189" y="16"/>
                </a:lnTo>
                <a:lnTo>
                  <a:pt x="186" y="14"/>
                </a:lnTo>
                <a:lnTo>
                  <a:pt x="182" y="13"/>
                </a:lnTo>
                <a:lnTo>
                  <a:pt x="179" y="12"/>
                </a:lnTo>
                <a:lnTo>
                  <a:pt x="172" y="9"/>
                </a:lnTo>
                <a:lnTo>
                  <a:pt x="167" y="8"/>
                </a:lnTo>
                <a:lnTo>
                  <a:pt x="159" y="6"/>
                </a:lnTo>
                <a:lnTo>
                  <a:pt x="154" y="5"/>
                </a:lnTo>
                <a:lnTo>
                  <a:pt x="146" y="2"/>
                </a:lnTo>
                <a:lnTo>
                  <a:pt x="127" y="0"/>
                </a:lnTo>
                <a:lnTo>
                  <a:pt x="86" y="0"/>
                </a:lnTo>
                <a:lnTo>
                  <a:pt x="75" y="1"/>
                </a:lnTo>
                <a:lnTo>
                  <a:pt x="66" y="2"/>
                </a:lnTo>
                <a:lnTo>
                  <a:pt x="52" y="6"/>
                </a:lnTo>
                <a:lnTo>
                  <a:pt x="48" y="7"/>
                </a:lnTo>
                <a:lnTo>
                  <a:pt x="44" y="8"/>
                </a:lnTo>
                <a:lnTo>
                  <a:pt x="41" y="9"/>
                </a:lnTo>
                <a:lnTo>
                  <a:pt x="32" y="12"/>
                </a:lnTo>
                <a:lnTo>
                  <a:pt x="29" y="13"/>
                </a:lnTo>
                <a:lnTo>
                  <a:pt x="25" y="14"/>
                </a:lnTo>
                <a:lnTo>
                  <a:pt x="20" y="18"/>
                </a:lnTo>
                <a:lnTo>
                  <a:pt x="16" y="20"/>
                </a:lnTo>
                <a:lnTo>
                  <a:pt x="14" y="21"/>
                </a:lnTo>
                <a:lnTo>
                  <a:pt x="9" y="26"/>
                </a:lnTo>
                <a:lnTo>
                  <a:pt x="7" y="27"/>
                </a:lnTo>
                <a:lnTo>
                  <a:pt x="6" y="29"/>
                </a:lnTo>
                <a:lnTo>
                  <a:pt x="3" y="32"/>
                </a:lnTo>
                <a:lnTo>
                  <a:pt x="2" y="34"/>
                </a:lnTo>
                <a:lnTo>
                  <a:pt x="1" y="37"/>
                </a:lnTo>
                <a:lnTo>
                  <a:pt x="0" y="42"/>
                </a:lnTo>
                <a:lnTo>
                  <a:pt x="0" y="46"/>
                </a:lnTo>
                <a:lnTo>
                  <a:pt x="11" y="46"/>
                </a:lnTo>
                <a:lnTo>
                  <a:pt x="11" y="41"/>
                </a:lnTo>
                <a:lnTo>
                  <a:pt x="14" y="39"/>
                </a:lnTo>
                <a:lnTo>
                  <a:pt x="14" y="37"/>
                </a:lnTo>
                <a:lnTo>
                  <a:pt x="18" y="33"/>
                </a:lnTo>
                <a:lnTo>
                  <a:pt x="21" y="32"/>
                </a:lnTo>
                <a:lnTo>
                  <a:pt x="23" y="29"/>
                </a:lnTo>
                <a:lnTo>
                  <a:pt x="25" y="28"/>
                </a:lnTo>
                <a:lnTo>
                  <a:pt x="31" y="25"/>
                </a:lnTo>
                <a:lnTo>
                  <a:pt x="34" y="23"/>
                </a:lnTo>
                <a:lnTo>
                  <a:pt x="37" y="22"/>
                </a:lnTo>
                <a:lnTo>
                  <a:pt x="44" y="20"/>
                </a:lnTo>
                <a:lnTo>
                  <a:pt x="48" y="19"/>
                </a:lnTo>
                <a:lnTo>
                  <a:pt x="51" y="18"/>
                </a:lnTo>
                <a:lnTo>
                  <a:pt x="56" y="16"/>
                </a:lnTo>
                <a:lnTo>
                  <a:pt x="67" y="14"/>
                </a:lnTo>
                <a:lnTo>
                  <a:pt x="77" y="13"/>
                </a:lnTo>
                <a:lnTo>
                  <a:pt x="87" y="12"/>
                </a:lnTo>
                <a:lnTo>
                  <a:pt x="125" y="12"/>
                </a:lnTo>
                <a:lnTo>
                  <a:pt x="144" y="14"/>
                </a:lnTo>
                <a:lnTo>
                  <a:pt x="152" y="16"/>
                </a:lnTo>
                <a:lnTo>
                  <a:pt x="157" y="16"/>
                </a:lnTo>
                <a:lnTo>
                  <a:pt x="164" y="19"/>
                </a:lnTo>
                <a:lnTo>
                  <a:pt x="168" y="20"/>
                </a:lnTo>
                <a:lnTo>
                  <a:pt x="174" y="22"/>
                </a:lnTo>
                <a:lnTo>
                  <a:pt x="178" y="23"/>
                </a:lnTo>
                <a:lnTo>
                  <a:pt x="181" y="25"/>
                </a:lnTo>
                <a:lnTo>
                  <a:pt x="184" y="27"/>
                </a:lnTo>
                <a:lnTo>
                  <a:pt x="186" y="28"/>
                </a:lnTo>
                <a:lnTo>
                  <a:pt x="191" y="30"/>
                </a:lnTo>
                <a:lnTo>
                  <a:pt x="194" y="34"/>
                </a:lnTo>
                <a:lnTo>
                  <a:pt x="196" y="35"/>
                </a:lnTo>
                <a:lnTo>
                  <a:pt x="199" y="39"/>
                </a:lnTo>
                <a:lnTo>
                  <a:pt x="199" y="40"/>
                </a:lnTo>
                <a:lnTo>
                  <a:pt x="200" y="41"/>
                </a:lnTo>
                <a:lnTo>
                  <a:pt x="200" y="42"/>
                </a:lnTo>
                <a:lnTo>
                  <a:pt x="201" y="46"/>
                </a:lnTo>
                <a:lnTo>
                  <a:pt x="201" y="44"/>
                </a:lnTo>
                <a:lnTo>
                  <a:pt x="200" y="48"/>
                </a:lnTo>
                <a:lnTo>
                  <a:pt x="200" y="49"/>
                </a:lnTo>
                <a:lnTo>
                  <a:pt x="199" y="50"/>
                </a:lnTo>
                <a:lnTo>
                  <a:pt x="199" y="51"/>
                </a:lnTo>
                <a:lnTo>
                  <a:pt x="198" y="54"/>
                </a:lnTo>
                <a:lnTo>
                  <a:pt x="196" y="55"/>
                </a:lnTo>
                <a:lnTo>
                  <a:pt x="191" y="59"/>
                </a:lnTo>
                <a:lnTo>
                  <a:pt x="188" y="61"/>
                </a:lnTo>
                <a:lnTo>
                  <a:pt x="186" y="62"/>
                </a:lnTo>
                <a:lnTo>
                  <a:pt x="184" y="64"/>
                </a:lnTo>
                <a:lnTo>
                  <a:pt x="181" y="65"/>
                </a:lnTo>
                <a:lnTo>
                  <a:pt x="178" y="66"/>
                </a:lnTo>
                <a:lnTo>
                  <a:pt x="174" y="68"/>
                </a:lnTo>
                <a:lnTo>
                  <a:pt x="171" y="69"/>
                </a:lnTo>
                <a:lnTo>
                  <a:pt x="168" y="70"/>
                </a:lnTo>
                <a:lnTo>
                  <a:pt x="164" y="71"/>
                </a:lnTo>
                <a:lnTo>
                  <a:pt x="160" y="72"/>
                </a:lnTo>
                <a:lnTo>
                  <a:pt x="157" y="73"/>
                </a:lnTo>
                <a:lnTo>
                  <a:pt x="152" y="75"/>
                </a:lnTo>
                <a:lnTo>
                  <a:pt x="149" y="75"/>
                </a:lnTo>
                <a:lnTo>
                  <a:pt x="144" y="76"/>
                </a:lnTo>
                <a:lnTo>
                  <a:pt x="139" y="77"/>
                </a:lnTo>
                <a:lnTo>
                  <a:pt x="130" y="78"/>
                </a:lnTo>
                <a:lnTo>
                  <a:pt x="116" y="78"/>
                </a:lnTo>
                <a:lnTo>
                  <a:pt x="111" y="79"/>
                </a:lnTo>
                <a:lnTo>
                  <a:pt x="101" y="79"/>
                </a:lnTo>
                <a:lnTo>
                  <a:pt x="96" y="78"/>
                </a:lnTo>
                <a:lnTo>
                  <a:pt x="81" y="78"/>
                </a:lnTo>
                <a:lnTo>
                  <a:pt x="77" y="77"/>
                </a:lnTo>
                <a:lnTo>
                  <a:pt x="72" y="77"/>
                </a:lnTo>
                <a:lnTo>
                  <a:pt x="68" y="76"/>
                </a:lnTo>
                <a:lnTo>
                  <a:pt x="64" y="75"/>
                </a:lnTo>
                <a:lnTo>
                  <a:pt x="59" y="75"/>
                </a:lnTo>
                <a:lnTo>
                  <a:pt x="56" y="73"/>
                </a:lnTo>
                <a:lnTo>
                  <a:pt x="51" y="72"/>
                </a:lnTo>
                <a:lnTo>
                  <a:pt x="48" y="71"/>
                </a:lnTo>
                <a:lnTo>
                  <a:pt x="44" y="70"/>
                </a:lnTo>
                <a:lnTo>
                  <a:pt x="41" y="69"/>
                </a:lnTo>
                <a:lnTo>
                  <a:pt x="37" y="68"/>
                </a:lnTo>
                <a:lnTo>
                  <a:pt x="34" y="66"/>
                </a:lnTo>
                <a:lnTo>
                  <a:pt x="31" y="65"/>
                </a:lnTo>
                <a:lnTo>
                  <a:pt x="28" y="64"/>
                </a:lnTo>
                <a:lnTo>
                  <a:pt x="25" y="62"/>
                </a:lnTo>
                <a:lnTo>
                  <a:pt x="23" y="61"/>
                </a:lnTo>
                <a:lnTo>
                  <a:pt x="18" y="57"/>
                </a:lnTo>
                <a:lnTo>
                  <a:pt x="17" y="56"/>
                </a:lnTo>
                <a:lnTo>
                  <a:pt x="14" y="54"/>
                </a:lnTo>
                <a:lnTo>
                  <a:pt x="13" y="50"/>
                </a:lnTo>
                <a:lnTo>
                  <a:pt x="11" y="49"/>
                </a:lnTo>
                <a:lnTo>
                  <a:pt x="11" y="46"/>
                </a:lnTo>
                <a:lnTo>
                  <a:pt x="0" y="46"/>
                </a:lnTo>
                <a:close/>
              </a:path>
            </a:pathLst>
          </a:custGeom>
          <a:solidFill>
            <a:srgbClr val="804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45" name="Freeform 460"/>
          <p:cNvSpPr>
            <a:spLocks/>
          </p:cNvSpPr>
          <p:nvPr/>
        </p:nvSpPr>
        <p:spPr bwMode="auto">
          <a:xfrm>
            <a:off x="3048196" y="2940475"/>
            <a:ext cx="19435" cy="86041"/>
          </a:xfrm>
          <a:custGeom>
            <a:avLst/>
            <a:gdLst>
              <a:gd name="T0" fmla="*/ 0 w 11"/>
              <a:gd name="T1" fmla="*/ 18 h 50"/>
              <a:gd name="T2" fmla="*/ 1 w 11"/>
              <a:gd name="T3" fmla="*/ 18 h 50"/>
              <a:gd name="T4" fmla="*/ 1 w 11"/>
              <a:gd name="T5" fmla="*/ 15 h 50"/>
              <a:gd name="T6" fmla="*/ 2 w 11"/>
              <a:gd name="T7" fmla="*/ 15 h 50"/>
              <a:gd name="T8" fmla="*/ 2 w 11"/>
              <a:gd name="T9" fmla="*/ 11 h 50"/>
              <a:gd name="T10" fmla="*/ 3 w 11"/>
              <a:gd name="T11" fmla="*/ 11 h 50"/>
              <a:gd name="T12" fmla="*/ 3 w 11"/>
              <a:gd name="T13" fmla="*/ 9 h 50"/>
              <a:gd name="T14" fmla="*/ 4 w 11"/>
              <a:gd name="T15" fmla="*/ 9 h 50"/>
              <a:gd name="T16" fmla="*/ 4 w 11"/>
              <a:gd name="T17" fmla="*/ 7 h 50"/>
              <a:gd name="T18" fmla="*/ 7 w 11"/>
              <a:gd name="T19" fmla="*/ 6 h 50"/>
              <a:gd name="T20" fmla="*/ 7 w 11"/>
              <a:gd name="T21" fmla="*/ 4 h 50"/>
              <a:gd name="T22" fmla="*/ 9 w 11"/>
              <a:gd name="T23" fmla="*/ 3 h 50"/>
              <a:gd name="T24" fmla="*/ 9 w 11"/>
              <a:gd name="T25" fmla="*/ 1 h 50"/>
              <a:gd name="T26" fmla="*/ 11 w 11"/>
              <a:gd name="T27" fmla="*/ 0 h 50"/>
              <a:gd name="T28" fmla="*/ 11 w 11"/>
              <a:gd name="T29" fmla="*/ 50 h 50"/>
              <a:gd name="T30" fmla="*/ 10 w 11"/>
              <a:gd name="T31" fmla="*/ 50 h 50"/>
              <a:gd name="T32" fmla="*/ 10 w 11"/>
              <a:gd name="T33" fmla="*/ 47 h 50"/>
              <a:gd name="T34" fmla="*/ 9 w 11"/>
              <a:gd name="T35" fmla="*/ 47 h 50"/>
              <a:gd name="T36" fmla="*/ 8 w 11"/>
              <a:gd name="T37" fmla="*/ 45 h 50"/>
              <a:gd name="T38" fmla="*/ 7 w 11"/>
              <a:gd name="T39" fmla="*/ 45 h 50"/>
              <a:gd name="T40" fmla="*/ 5 w 11"/>
              <a:gd name="T41" fmla="*/ 43 h 50"/>
              <a:gd name="T42" fmla="*/ 4 w 11"/>
              <a:gd name="T43" fmla="*/ 40 h 50"/>
              <a:gd name="T44" fmla="*/ 3 w 11"/>
              <a:gd name="T45" fmla="*/ 40 h 50"/>
              <a:gd name="T46" fmla="*/ 3 w 11"/>
              <a:gd name="T47" fmla="*/ 37 h 50"/>
              <a:gd name="T48" fmla="*/ 2 w 11"/>
              <a:gd name="T49" fmla="*/ 37 h 50"/>
              <a:gd name="T50" fmla="*/ 2 w 11"/>
              <a:gd name="T51" fmla="*/ 35 h 50"/>
              <a:gd name="T52" fmla="*/ 1 w 11"/>
              <a:gd name="T53" fmla="*/ 35 h 50"/>
              <a:gd name="T54" fmla="*/ 1 w 11"/>
              <a:gd name="T55" fmla="*/ 31 h 50"/>
              <a:gd name="T56" fmla="*/ 0 w 11"/>
              <a:gd name="T57" fmla="*/ 31 h 50"/>
              <a:gd name="T58" fmla="*/ 0 w 11"/>
              <a:gd name="T59" fmla="*/ 18 h 5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1" h="50">
                <a:moveTo>
                  <a:pt x="0" y="18"/>
                </a:moveTo>
                <a:lnTo>
                  <a:pt x="1" y="18"/>
                </a:lnTo>
                <a:lnTo>
                  <a:pt x="1" y="15"/>
                </a:lnTo>
                <a:lnTo>
                  <a:pt x="2" y="15"/>
                </a:lnTo>
                <a:lnTo>
                  <a:pt x="2" y="11"/>
                </a:lnTo>
                <a:lnTo>
                  <a:pt x="3" y="11"/>
                </a:lnTo>
                <a:lnTo>
                  <a:pt x="3" y="9"/>
                </a:lnTo>
                <a:lnTo>
                  <a:pt x="4" y="9"/>
                </a:lnTo>
                <a:lnTo>
                  <a:pt x="4" y="7"/>
                </a:lnTo>
                <a:lnTo>
                  <a:pt x="7" y="6"/>
                </a:lnTo>
                <a:lnTo>
                  <a:pt x="7" y="4"/>
                </a:lnTo>
                <a:lnTo>
                  <a:pt x="9" y="3"/>
                </a:lnTo>
                <a:lnTo>
                  <a:pt x="9" y="1"/>
                </a:lnTo>
                <a:lnTo>
                  <a:pt x="11" y="0"/>
                </a:lnTo>
                <a:lnTo>
                  <a:pt x="11" y="50"/>
                </a:lnTo>
                <a:lnTo>
                  <a:pt x="10" y="50"/>
                </a:lnTo>
                <a:lnTo>
                  <a:pt x="10" y="47"/>
                </a:lnTo>
                <a:lnTo>
                  <a:pt x="9" y="47"/>
                </a:lnTo>
                <a:lnTo>
                  <a:pt x="8" y="45"/>
                </a:lnTo>
                <a:lnTo>
                  <a:pt x="7" y="45"/>
                </a:lnTo>
                <a:lnTo>
                  <a:pt x="5" y="43"/>
                </a:lnTo>
                <a:lnTo>
                  <a:pt x="4" y="40"/>
                </a:lnTo>
                <a:lnTo>
                  <a:pt x="3" y="40"/>
                </a:lnTo>
                <a:lnTo>
                  <a:pt x="3" y="37"/>
                </a:lnTo>
                <a:lnTo>
                  <a:pt x="2" y="37"/>
                </a:lnTo>
                <a:lnTo>
                  <a:pt x="2" y="35"/>
                </a:lnTo>
                <a:lnTo>
                  <a:pt x="1" y="35"/>
                </a:lnTo>
                <a:lnTo>
                  <a:pt x="1" y="31"/>
                </a:lnTo>
                <a:lnTo>
                  <a:pt x="0" y="31"/>
                </a:lnTo>
                <a:lnTo>
                  <a:pt x="0" y="18"/>
                </a:lnTo>
                <a:close/>
              </a:path>
            </a:pathLst>
          </a:custGeom>
          <a:solidFill>
            <a:srgbClr val="FFE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46" name="Freeform 461"/>
          <p:cNvSpPr>
            <a:spLocks/>
          </p:cNvSpPr>
          <p:nvPr/>
        </p:nvSpPr>
        <p:spPr bwMode="auto">
          <a:xfrm>
            <a:off x="3064098" y="2926709"/>
            <a:ext cx="21202" cy="113574"/>
          </a:xfrm>
          <a:custGeom>
            <a:avLst/>
            <a:gdLst>
              <a:gd name="T0" fmla="*/ 0 w 12"/>
              <a:gd name="T1" fmla="*/ 9 h 66"/>
              <a:gd name="T2" fmla="*/ 2 w 12"/>
              <a:gd name="T3" fmla="*/ 8 h 66"/>
              <a:gd name="T4" fmla="*/ 2 w 12"/>
              <a:gd name="T5" fmla="*/ 7 h 66"/>
              <a:gd name="T6" fmla="*/ 5 w 12"/>
              <a:gd name="T7" fmla="*/ 5 h 66"/>
              <a:gd name="T8" fmla="*/ 5 w 12"/>
              <a:gd name="T9" fmla="*/ 4 h 66"/>
              <a:gd name="T10" fmla="*/ 7 w 12"/>
              <a:gd name="T11" fmla="*/ 4 h 66"/>
              <a:gd name="T12" fmla="*/ 7 w 12"/>
              <a:gd name="T13" fmla="*/ 2 h 66"/>
              <a:gd name="T14" fmla="*/ 9 w 12"/>
              <a:gd name="T15" fmla="*/ 2 h 66"/>
              <a:gd name="T16" fmla="*/ 9 w 12"/>
              <a:gd name="T17" fmla="*/ 1 h 66"/>
              <a:gd name="T18" fmla="*/ 12 w 12"/>
              <a:gd name="T19" fmla="*/ 0 h 66"/>
              <a:gd name="T20" fmla="*/ 12 w 12"/>
              <a:gd name="T21" fmla="*/ 66 h 66"/>
              <a:gd name="T22" fmla="*/ 10 w 12"/>
              <a:gd name="T23" fmla="*/ 66 h 66"/>
              <a:gd name="T24" fmla="*/ 9 w 12"/>
              <a:gd name="T25" fmla="*/ 64 h 66"/>
              <a:gd name="T26" fmla="*/ 8 w 12"/>
              <a:gd name="T27" fmla="*/ 64 h 66"/>
              <a:gd name="T28" fmla="*/ 7 w 12"/>
              <a:gd name="T29" fmla="*/ 61 h 66"/>
              <a:gd name="T30" fmla="*/ 5 w 12"/>
              <a:gd name="T31" fmla="*/ 61 h 66"/>
              <a:gd name="T32" fmla="*/ 3 w 12"/>
              <a:gd name="T33" fmla="*/ 59 h 66"/>
              <a:gd name="T34" fmla="*/ 3 w 12"/>
              <a:gd name="T35" fmla="*/ 58 h 66"/>
              <a:gd name="T36" fmla="*/ 1 w 12"/>
              <a:gd name="T37" fmla="*/ 58 h 66"/>
              <a:gd name="T38" fmla="*/ 1 w 12"/>
              <a:gd name="T39" fmla="*/ 55 h 66"/>
              <a:gd name="T40" fmla="*/ 0 w 12"/>
              <a:gd name="T41" fmla="*/ 55 h 66"/>
              <a:gd name="T42" fmla="*/ 0 w 12"/>
              <a:gd name="T43" fmla="*/ 9 h 6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66">
                <a:moveTo>
                  <a:pt x="0" y="9"/>
                </a:moveTo>
                <a:lnTo>
                  <a:pt x="2" y="8"/>
                </a:lnTo>
                <a:lnTo>
                  <a:pt x="2" y="7"/>
                </a:lnTo>
                <a:lnTo>
                  <a:pt x="5" y="5"/>
                </a:lnTo>
                <a:lnTo>
                  <a:pt x="5" y="4"/>
                </a:lnTo>
                <a:lnTo>
                  <a:pt x="7" y="4"/>
                </a:lnTo>
                <a:lnTo>
                  <a:pt x="7" y="2"/>
                </a:lnTo>
                <a:lnTo>
                  <a:pt x="9" y="2"/>
                </a:lnTo>
                <a:lnTo>
                  <a:pt x="9" y="1"/>
                </a:lnTo>
                <a:lnTo>
                  <a:pt x="12" y="0"/>
                </a:lnTo>
                <a:lnTo>
                  <a:pt x="12" y="66"/>
                </a:lnTo>
                <a:lnTo>
                  <a:pt x="10" y="66"/>
                </a:lnTo>
                <a:lnTo>
                  <a:pt x="9" y="64"/>
                </a:lnTo>
                <a:lnTo>
                  <a:pt x="8" y="64"/>
                </a:lnTo>
                <a:lnTo>
                  <a:pt x="7" y="61"/>
                </a:lnTo>
                <a:lnTo>
                  <a:pt x="5" y="61"/>
                </a:lnTo>
                <a:lnTo>
                  <a:pt x="3" y="59"/>
                </a:lnTo>
                <a:lnTo>
                  <a:pt x="3" y="58"/>
                </a:lnTo>
                <a:lnTo>
                  <a:pt x="1" y="58"/>
                </a:lnTo>
                <a:lnTo>
                  <a:pt x="1" y="55"/>
                </a:lnTo>
                <a:lnTo>
                  <a:pt x="0" y="55"/>
                </a:lnTo>
                <a:lnTo>
                  <a:pt x="0" y="9"/>
                </a:lnTo>
                <a:close/>
              </a:path>
            </a:pathLst>
          </a:custGeom>
          <a:solidFill>
            <a:srgbClr val="FFE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47" name="Freeform 462"/>
          <p:cNvSpPr>
            <a:spLocks/>
          </p:cNvSpPr>
          <p:nvPr/>
        </p:nvSpPr>
        <p:spPr bwMode="auto">
          <a:xfrm>
            <a:off x="3079999" y="2916384"/>
            <a:ext cx="21202" cy="134224"/>
          </a:xfrm>
          <a:custGeom>
            <a:avLst/>
            <a:gdLst>
              <a:gd name="T0" fmla="*/ 0 w 12"/>
              <a:gd name="T1" fmla="*/ 7 h 78"/>
              <a:gd name="T2" fmla="*/ 3 w 12"/>
              <a:gd name="T3" fmla="*/ 6 h 78"/>
              <a:gd name="T4" fmla="*/ 3 w 12"/>
              <a:gd name="T5" fmla="*/ 4 h 78"/>
              <a:gd name="T6" fmla="*/ 5 w 12"/>
              <a:gd name="T7" fmla="*/ 4 h 78"/>
              <a:gd name="T8" fmla="*/ 5 w 12"/>
              <a:gd name="T9" fmla="*/ 3 h 78"/>
              <a:gd name="T10" fmla="*/ 7 w 12"/>
              <a:gd name="T11" fmla="*/ 2 h 78"/>
              <a:gd name="T12" fmla="*/ 10 w 12"/>
              <a:gd name="T13" fmla="*/ 1 h 78"/>
              <a:gd name="T14" fmla="*/ 10 w 12"/>
              <a:gd name="T15" fmla="*/ 0 h 78"/>
              <a:gd name="T16" fmla="*/ 12 w 12"/>
              <a:gd name="T17" fmla="*/ 0 h 78"/>
              <a:gd name="T18" fmla="*/ 12 w 12"/>
              <a:gd name="T19" fmla="*/ 78 h 78"/>
              <a:gd name="T20" fmla="*/ 10 w 12"/>
              <a:gd name="T21" fmla="*/ 78 h 78"/>
              <a:gd name="T22" fmla="*/ 8 w 12"/>
              <a:gd name="T23" fmla="*/ 75 h 78"/>
              <a:gd name="T24" fmla="*/ 6 w 12"/>
              <a:gd name="T25" fmla="*/ 75 h 78"/>
              <a:gd name="T26" fmla="*/ 5 w 12"/>
              <a:gd name="T27" fmla="*/ 73 h 78"/>
              <a:gd name="T28" fmla="*/ 3 w 12"/>
              <a:gd name="T29" fmla="*/ 73 h 78"/>
              <a:gd name="T30" fmla="*/ 1 w 12"/>
              <a:gd name="T31" fmla="*/ 71 h 78"/>
              <a:gd name="T32" fmla="*/ 0 w 12"/>
              <a:gd name="T33" fmla="*/ 71 h 78"/>
              <a:gd name="T34" fmla="*/ 0 w 12"/>
              <a:gd name="T35" fmla="*/ 7 h 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" h="78">
                <a:moveTo>
                  <a:pt x="0" y="7"/>
                </a:moveTo>
                <a:lnTo>
                  <a:pt x="3" y="6"/>
                </a:lnTo>
                <a:lnTo>
                  <a:pt x="3" y="4"/>
                </a:lnTo>
                <a:lnTo>
                  <a:pt x="5" y="4"/>
                </a:lnTo>
                <a:lnTo>
                  <a:pt x="5" y="3"/>
                </a:lnTo>
                <a:lnTo>
                  <a:pt x="7" y="2"/>
                </a:lnTo>
                <a:lnTo>
                  <a:pt x="10" y="1"/>
                </a:lnTo>
                <a:lnTo>
                  <a:pt x="10" y="0"/>
                </a:lnTo>
                <a:lnTo>
                  <a:pt x="12" y="0"/>
                </a:lnTo>
                <a:lnTo>
                  <a:pt x="12" y="78"/>
                </a:lnTo>
                <a:lnTo>
                  <a:pt x="10" y="78"/>
                </a:lnTo>
                <a:lnTo>
                  <a:pt x="8" y="75"/>
                </a:lnTo>
                <a:lnTo>
                  <a:pt x="6" y="75"/>
                </a:lnTo>
                <a:lnTo>
                  <a:pt x="5" y="73"/>
                </a:lnTo>
                <a:lnTo>
                  <a:pt x="3" y="73"/>
                </a:lnTo>
                <a:lnTo>
                  <a:pt x="1" y="71"/>
                </a:lnTo>
                <a:lnTo>
                  <a:pt x="0" y="71"/>
                </a:lnTo>
                <a:lnTo>
                  <a:pt x="0" y="7"/>
                </a:lnTo>
                <a:close/>
              </a:path>
            </a:pathLst>
          </a:custGeom>
          <a:solidFill>
            <a:srgbClr val="FFDF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48" name="Freeform 463"/>
          <p:cNvSpPr>
            <a:spLocks/>
          </p:cNvSpPr>
          <p:nvPr/>
        </p:nvSpPr>
        <p:spPr bwMode="auto">
          <a:xfrm>
            <a:off x="3097667" y="2907780"/>
            <a:ext cx="19435" cy="149711"/>
          </a:xfrm>
          <a:custGeom>
            <a:avLst/>
            <a:gdLst>
              <a:gd name="T0" fmla="*/ 0 w 11"/>
              <a:gd name="T1" fmla="*/ 5 h 87"/>
              <a:gd name="T2" fmla="*/ 2 w 11"/>
              <a:gd name="T3" fmla="*/ 5 h 87"/>
              <a:gd name="T4" fmla="*/ 2 w 11"/>
              <a:gd name="T5" fmla="*/ 4 h 87"/>
              <a:gd name="T6" fmla="*/ 5 w 11"/>
              <a:gd name="T7" fmla="*/ 4 h 87"/>
              <a:gd name="T8" fmla="*/ 5 w 11"/>
              <a:gd name="T9" fmla="*/ 2 h 87"/>
              <a:gd name="T10" fmla="*/ 8 w 11"/>
              <a:gd name="T11" fmla="*/ 1 h 87"/>
              <a:gd name="T12" fmla="*/ 10 w 11"/>
              <a:gd name="T13" fmla="*/ 0 h 87"/>
              <a:gd name="T14" fmla="*/ 11 w 11"/>
              <a:gd name="T15" fmla="*/ 0 h 87"/>
              <a:gd name="T16" fmla="*/ 11 w 11"/>
              <a:gd name="T17" fmla="*/ 87 h 87"/>
              <a:gd name="T18" fmla="*/ 9 w 11"/>
              <a:gd name="T19" fmla="*/ 87 h 87"/>
              <a:gd name="T20" fmla="*/ 9 w 11"/>
              <a:gd name="T21" fmla="*/ 86 h 87"/>
              <a:gd name="T22" fmla="*/ 6 w 11"/>
              <a:gd name="T23" fmla="*/ 86 h 87"/>
              <a:gd name="T24" fmla="*/ 6 w 11"/>
              <a:gd name="T25" fmla="*/ 85 h 87"/>
              <a:gd name="T26" fmla="*/ 4 w 11"/>
              <a:gd name="T27" fmla="*/ 85 h 87"/>
              <a:gd name="T28" fmla="*/ 4 w 11"/>
              <a:gd name="T29" fmla="*/ 84 h 87"/>
              <a:gd name="T30" fmla="*/ 2 w 11"/>
              <a:gd name="T31" fmla="*/ 84 h 87"/>
              <a:gd name="T32" fmla="*/ 2 w 11"/>
              <a:gd name="T33" fmla="*/ 83 h 87"/>
              <a:gd name="T34" fmla="*/ 0 w 11"/>
              <a:gd name="T35" fmla="*/ 83 h 87"/>
              <a:gd name="T36" fmla="*/ 0 w 11"/>
              <a:gd name="T37" fmla="*/ 5 h 8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" h="87">
                <a:moveTo>
                  <a:pt x="0" y="5"/>
                </a:moveTo>
                <a:lnTo>
                  <a:pt x="2" y="5"/>
                </a:lnTo>
                <a:lnTo>
                  <a:pt x="2" y="4"/>
                </a:lnTo>
                <a:lnTo>
                  <a:pt x="5" y="4"/>
                </a:lnTo>
                <a:lnTo>
                  <a:pt x="5" y="2"/>
                </a:lnTo>
                <a:lnTo>
                  <a:pt x="8" y="1"/>
                </a:lnTo>
                <a:lnTo>
                  <a:pt x="10" y="0"/>
                </a:lnTo>
                <a:lnTo>
                  <a:pt x="11" y="0"/>
                </a:lnTo>
                <a:lnTo>
                  <a:pt x="11" y="87"/>
                </a:lnTo>
                <a:lnTo>
                  <a:pt x="9" y="87"/>
                </a:lnTo>
                <a:lnTo>
                  <a:pt x="9" y="86"/>
                </a:lnTo>
                <a:lnTo>
                  <a:pt x="6" y="86"/>
                </a:lnTo>
                <a:lnTo>
                  <a:pt x="6" y="85"/>
                </a:lnTo>
                <a:lnTo>
                  <a:pt x="4" y="85"/>
                </a:lnTo>
                <a:lnTo>
                  <a:pt x="4" y="84"/>
                </a:lnTo>
                <a:lnTo>
                  <a:pt x="2" y="84"/>
                </a:lnTo>
                <a:lnTo>
                  <a:pt x="2" y="83"/>
                </a:lnTo>
                <a:lnTo>
                  <a:pt x="0" y="83"/>
                </a:lnTo>
                <a:lnTo>
                  <a:pt x="0" y="5"/>
                </a:lnTo>
                <a:close/>
              </a:path>
            </a:pathLst>
          </a:custGeom>
          <a:solidFill>
            <a:srgbClr val="FFD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49" name="Freeform 464"/>
          <p:cNvSpPr>
            <a:spLocks/>
          </p:cNvSpPr>
          <p:nvPr/>
        </p:nvSpPr>
        <p:spPr bwMode="auto">
          <a:xfrm>
            <a:off x="3113569" y="2899176"/>
            <a:ext cx="19435" cy="166920"/>
          </a:xfrm>
          <a:custGeom>
            <a:avLst/>
            <a:gdLst>
              <a:gd name="T0" fmla="*/ 0 w 11"/>
              <a:gd name="T1" fmla="*/ 5 h 97"/>
              <a:gd name="T2" fmla="*/ 3 w 11"/>
              <a:gd name="T3" fmla="*/ 5 h 97"/>
              <a:gd name="T4" fmla="*/ 3 w 11"/>
              <a:gd name="T5" fmla="*/ 4 h 97"/>
              <a:gd name="T6" fmla="*/ 6 w 11"/>
              <a:gd name="T7" fmla="*/ 4 h 97"/>
              <a:gd name="T8" fmla="*/ 6 w 11"/>
              <a:gd name="T9" fmla="*/ 3 h 97"/>
              <a:gd name="T10" fmla="*/ 8 w 11"/>
              <a:gd name="T11" fmla="*/ 3 h 97"/>
              <a:gd name="T12" fmla="*/ 8 w 11"/>
              <a:gd name="T13" fmla="*/ 2 h 97"/>
              <a:gd name="T14" fmla="*/ 10 w 11"/>
              <a:gd name="T15" fmla="*/ 2 h 97"/>
              <a:gd name="T16" fmla="*/ 10 w 11"/>
              <a:gd name="T17" fmla="*/ 0 h 97"/>
              <a:gd name="T18" fmla="*/ 11 w 11"/>
              <a:gd name="T19" fmla="*/ 0 h 97"/>
              <a:gd name="T20" fmla="*/ 11 w 11"/>
              <a:gd name="T21" fmla="*/ 97 h 97"/>
              <a:gd name="T22" fmla="*/ 10 w 11"/>
              <a:gd name="T23" fmla="*/ 97 h 97"/>
              <a:gd name="T24" fmla="*/ 10 w 11"/>
              <a:gd name="T25" fmla="*/ 96 h 97"/>
              <a:gd name="T26" fmla="*/ 7 w 11"/>
              <a:gd name="T27" fmla="*/ 96 h 97"/>
              <a:gd name="T28" fmla="*/ 6 w 11"/>
              <a:gd name="T29" fmla="*/ 94 h 97"/>
              <a:gd name="T30" fmla="*/ 2 w 11"/>
              <a:gd name="T31" fmla="*/ 94 h 97"/>
              <a:gd name="T32" fmla="*/ 2 w 11"/>
              <a:gd name="T33" fmla="*/ 92 h 97"/>
              <a:gd name="T34" fmla="*/ 0 w 11"/>
              <a:gd name="T35" fmla="*/ 92 h 97"/>
              <a:gd name="T36" fmla="*/ 0 w 11"/>
              <a:gd name="T37" fmla="*/ 5 h 9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" h="97">
                <a:moveTo>
                  <a:pt x="0" y="5"/>
                </a:moveTo>
                <a:lnTo>
                  <a:pt x="3" y="5"/>
                </a:lnTo>
                <a:lnTo>
                  <a:pt x="3" y="4"/>
                </a:lnTo>
                <a:lnTo>
                  <a:pt x="6" y="4"/>
                </a:lnTo>
                <a:lnTo>
                  <a:pt x="6" y="3"/>
                </a:lnTo>
                <a:lnTo>
                  <a:pt x="8" y="3"/>
                </a:lnTo>
                <a:lnTo>
                  <a:pt x="8" y="2"/>
                </a:lnTo>
                <a:lnTo>
                  <a:pt x="10" y="2"/>
                </a:lnTo>
                <a:lnTo>
                  <a:pt x="10" y="0"/>
                </a:lnTo>
                <a:lnTo>
                  <a:pt x="11" y="0"/>
                </a:lnTo>
                <a:lnTo>
                  <a:pt x="11" y="97"/>
                </a:lnTo>
                <a:lnTo>
                  <a:pt x="10" y="97"/>
                </a:lnTo>
                <a:lnTo>
                  <a:pt x="10" y="96"/>
                </a:lnTo>
                <a:lnTo>
                  <a:pt x="7" y="96"/>
                </a:lnTo>
                <a:lnTo>
                  <a:pt x="6" y="94"/>
                </a:lnTo>
                <a:lnTo>
                  <a:pt x="2" y="94"/>
                </a:lnTo>
                <a:lnTo>
                  <a:pt x="2" y="92"/>
                </a:lnTo>
                <a:lnTo>
                  <a:pt x="0" y="92"/>
                </a:lnTo>
                <a:lnTo>
                  <a:pt x="0" y="5"/>
                </a:lnTo>
                <a:close/>
              </a:path>
            </a:pathLst>
          </a:custGeom>
          <a:solidFill>
            <a:srgbClr val="FFD7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50" name="Freeform 465"/>
          <p:cNvSpPr>
            <a:spLocks/>
          </p:cNvSpPr>
          <p:nvPr/>
        </p:nvSpPr>
        <p:spPr bwMode="auto">
          <a:xfrm>
            <a:off x="3129470" y="2895734"/>
            <a:ext cx="21202" cy="173803"/>
          </a:xfrm>
          <a:custGeom>
            <a:avLst/>
            <a:gdLst>
              <a:gd name="T0" fmla="*/ 0 w 12"/>
              <a:gd name="T1" fmla="*/ 4 h 101"/>
              <a:gd name="T2" fmla="*/ 2 w 12"/>
              <a:gd name="T3" fmla="*/ 2 h 101"/>
              <a:gd name="T4" fmla="*/ 5 w 12"/>
              <a:gd name="T5" fmla="*/ 2 h 101"/>
              <a:gd name="T6" fmla="*/ 5 w 12"/>
              <a:gd name="T7" fmla="*/ 1 h 101"/>
              <a:gd name="T8" fmla="*/ 8 w 12"/>
              <a:gd name="T9" fmla="*/ 1 h 101"/>
              <a:gd name="T10" fmla="*/ 8 w 12"/>
              <a:gd name="T11" fmla="*/ 0 h 101"/>
              <a:gd name="T12" fmla="*/ 12 w 12"/>
              <a:gd name="T13" fmla="*/ 0 h 101"/>
              <a:gd name="T14" fmla="*/ 12 w 12"/>
              <a:gd name="T15" fmla="*/ 101 h 101"/>
              <a:gd name="T16" fmla="*/ 7 w 12"/>
              <a:gd name="T17" fmla="*/ 101 h 101"/>
              <a:gd name="T18" fmla="*/ 7 w 12"/>
              <a:gd name="T19" fmla="*/ 100 h 101"/>
              <a:gd name="T20" fmla="*/ 5 w 12"/>
              <a:gd name="T21" fmla="*/ 100 h 101"/>
              <a:gd name="T22" fmla="*/ 5 w 12"/>
              <a:gd name="T23" fmla="*/ 99 h 101"/>
              <a:gd name="T24" fmla="*/ 1 w 12"/>
              <a:gd name="T25" fmla="*/ 99 h 101"/>
              <a:gd name="T26" fmla="*/ 1 w 12"/>
              <a:gd name="T27" fmla="*/ 98 h 101"/>
              <a:gd name="T28" fmla="*/ 0 w 12"/>
              <a:gd name="T29" fmla="*/ 98 h 101"/>
              <a:gd name="T30" fmla="*/ 0 w 12"/>
              <a:gd name="T31" fmla="*/ 4 h 10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2" h="101">
                <a:moveTo>
                  <a:pt x="0" y="4"/>
                </a:moveTo>
                <a:lnTo>
                  <a:pt x="2" y="2"/>
                </a:lnTo>
                <a:lnTo>
                  <a:pt x="5" y="2"/>
                </a:lnTo>
                <a:lnTo>
                  <a:pt x="5" y="1"/>
                </a:lnTo>
                <a:lnTo>
                  <a:pt x="8" y="1"/>
                </a:lnTo>
                <a:lnTo>
                  <a:pt x="8" y="0"/>
                </a:lnTo>
                <a:lnTo>
                  <a:pt x="12" y="0"/>
                </a:lnTo>
                <a:lnTo>
                  <a:pt x="12" y="101"/>
                </a:lnTo>
                <a:lnTo>
                  <a:pt x="7" y="101"/>
                </a:lnTo>
                <a:lnTo>
                  <a:pt x="7" y="100"/>
                </a:lnTo>
                <a:lnTo>
                  <a:pt x="5" y="100"/>
                </a:lnTo>
                <a:lnTo>
                  <a:pt x="5" y="99"/>
                </a:lnTo>
                <a:lnTo>
                  <a:pt x="1" y="99"/>
                </a:lnTo>
                <a:lnTo>
                  <a:pt x="1" y="98"/>
                </a:lnTo>
                <a:lnTo>
                  <a:pt x="0" y="98"/>
                </a:lnTo>
                <a:lnTo>
                  <a:pt x="0" y="4"/>
                </a:lnTo>
                <a:close/>
              </a:path>
            </a:pathLst>
          </a:custGeom>
          <a:solidFill>
            <a:srgbClr val="FFD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51" name="Freeform 466"/>
          <p:cNvSpPr>
            <a:spLocks/>
          </p:cNvSpPr>
          <p:nvPr/>
        </p:nvSpPr>
        <p:spPr bwMode="auto">
          <a:xfrm>
            <a:off x="3145371" y="2890572"/>
            <a:ext cx="21202" cy="185849"/>
          </a:xfrm>
          <a:custGeom>
            <a:avLst/>
            <a:gdLst>
              <a:gd name="T0" fmla="*/ 0 w 12"/>
              <a:gd name="T1" fmla="*/ 3 h 108"/>
              <a:gd name="T2" fmla="*/ 4 w 12"/>
              <a:gd name="T3" fmla="*/ 3 h 108"/>
              <a:gd name="T4" fmla="*/ 4 w 12"/>
              <a:gd name="T5" fmla="*/ 2 h 108"/>
              <a:gd name="T6" fmla="*/ 7 w 12"/>
              <a:gd name="T7" fmla="*/ 2 h 108"/>
              <a:gd name="T8" fmla="*/ 7 w 12"/>
              <a:gd name="T9" fmla="*/ 1 h 108"/>
              <a:gd name="T10" fmla="*/ 11 w 12"/>
              <a:gd name="T11" fmla="*/ 1 h 108"/>
              <a:gd name="T12" fmla="*/ 11 w 12"/>
              <a:gd name="T13" fmla="*/ 0 h 108"/>
              <a:gd name="T14" fmla="*/ 12 w 12"/>
              <a:gd name="T15" fmla="*/ 0 h 108"/>
              <a:gd name="T16" fmla="*/ 12 w 12"/>
              <a:gd name="T17" fmla="*/ 108 h 108"/>
              <a:gd name="T18" fmla="*/ 11 w 12"/>
              <a:gd name="T19" fmla="*/ 108 h 108"/>
              <a:gd name="T20" fmla="*/ 11 w 12"/>
              <a:gd name="T21" fmla="*/ 107 h 108"/>
              <a:gd name="T22" fmla="*/ 7 w 12"/>
              <a:gd name="T23" fmla="*/ 107 h 108"/>
              <a:gd name="T24" fmla="*/ 7 w 12"/>
              <a:gd name="T25" fmla="*/ 106 h 108"/>
              <a:gd name="T26" fmla="*/ 4 w 12"/>
              <a:gd name="T27" fmla="*/ 106 h 108"/>
              <a:gd name="T28" fmla="*/ 4 w 12"/>
              <a:gd name="T29" fmla="*/ 104 h 108"/>
              <a:gd name="T30" fmla="*/ 0 w 12"/>
              <a:gd name="T31" fmla="*/ 104 h 108"/>
              <a:gd name="T32" fmla="*/ 0 w 12"/>
              <a:gd name="T33" fmla="*/ 3 h 1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" h="108">
                <a:moveTo>
                  <a:pt x="0" y="3"/>
                </a:moveTo>
                <a:lnTo>
                  <a:pt x="4" y="3"/>
                </a:lnTo>
                <a:lnTo>
                  <a:pt x="4" y="2"/>
                </a:lnTo>
                <a:lnTo>
                  <a:pt x="7" y="2"/>
                </a:lnTo>
                <a:lnTo>
                  <a:pt x="7" y="1"/>
                </a:lnTo>
                <a:lnTo>
                  <a:pt x="11" y="1"/>
                </a:lnTo>
                <a:lnTo>
                  <a:pt x="11" y="0"/>
                </a:lnTo>
                <a:lnTo>
                  <a:pt x="12" y="0"/>
                </a:lnTo>
                <a:lnTo>
                  <a:pt x="12" y="108"/>
                </a:lnTo>
                <a:lnTo>
                  <a:pt x="11" y="108"/>
                </a:lnTo>
                <a:lnTo>
                  <a:pt x="11" y="107"/>
                </a:lnTo>
                <a:lnTo>
                  <a:pt x="7" y="107"/>
                </a:lnTo>
                <a:lnTo>
                  <a:pt x="7" y="106"/>
                </a:lnTo>
                <a:lnTo>
                  <a:pt x="4" y="106"/>
                </a:lnTo>
                <a:lnTo>
                  <a:pt x="4" y="104"/>
                </a:lnTo>
                <a:lnTo>
                  <a:pt x="0" y="104"/>
                </a:lnTo>
                <a:lnTo>
                  <a:pt x="0" y="3"/>
                </a:lnTo>
                <a:close/>
              </a:path>
            </a:pathLst>
          </a:custGeom>
          <a:solidFill>
            <a:srgbClr val="FFD0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52" name="Freeform 467"/>
          <p:cNvSpPr>
            <a:spLocks/>
          </p:cNvSpPr>
          <p:nvPr/>
        </p:nvSpPr>
        <p:spPr bwMode="auto">
          <a:xfrm>
            <a:off x="3163040" y="2887130"/>
            <a:ext cx="19435" cy="191011"/>
          </a:xfrm>
          <a:custGeom>
            <a:avLst/>
            <a:gdLst>
              <a:gd name="T0" fmla="*/ 0 w 11"/>
              <a:gd name="T1" fmla="*/ 3 h 111"/>
              <a:gd name="T2" fmla="*/ 2 w 11"/>
              <a:gd name="T3" fmla="*/ 2 h 111"/>
              <a:gd name="T4" fmla="*/ 7 w 11"/>
              <a:gd name="T5" fmla="*/ 2 h 111"/>
              <a:gd name="T6" fmla="*/ 7 w 11"/>
              <a:gd name="T7" fmla="*/ 0 h 111"/>
              <a:gd name="T8" fmla="*/ 11 w 11"/>
              <a:gd name="T9" fmla="*/ 0 h 111"/>
              <a:gd name="T10" fmla="*/ 11 w 11"/>
              <a:gd name="T11" fmla="*/ 111 h 111"/>
              <a:gd name="T12" fmla="*/ 6 w 11"/>
              <a:gd name="T13" fmla="*/ 111 h 111"/>
              <a:gd name="T14" fmla="*/ 6 w 11"/>
              <a:gd name="T15" fmla="*/ 110 h 111"/>
              <a:gd name="T16" fmla="*/ 1 w 11"/>
              <a:gd name="T17" fmla="*/ 110 h 111"/>
              <a:gd name="T18" fmla="*/ 1 w 11"/>
              <a:gd name="T19" fmla="*/ 109 h 111"/>
              <a:gd name="T20" fmla="*/ 0 w 11"/>
              <a:gd name="T21" fmla="*/ 109 h 111"/>
              <a:gd name="T22" fmla="*/ 0 w 11"/>
              <a:gd name="T23" fmla="*/ 3 h 11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" h="111">
                <a:moveTo>
                  <a:pt x="0" y="3"/>
                </a:moveTo>
                <a:lnTo>
                  <a:pt x="2" y="2"/>
                </a:lnTo>
                <a:lnTo>
                  <a:pt x="7" y="2"/>
                </a:lnTo>
                <a:lnTo>
                  <a:pt x="7" y="0"/>
                </a:lnTo>
                <a:lnTo>
                  <a:pt x="11" y="0"/>
                </a:lnTo>
                <a:lnTo>
                  <a:pt x="11" y="111"/>
                </a:lnTo>
                <a:lnTo>
                  <a:pt x="6" y="111"/>
                </a:lnTo>
                <a:lnTo>
                  <a:pt x="6" y="110"/>
                </a:lnTo>
                <a:lnTo>
                  <a:pt x="1" y="110"/>
                </a:lnTo>
                <a:lnTo>
                  <a:pt x="1" y="109"/>
                </a:lnTo>
                <a:lnTo>
                  <a:pt x="0" y="109"/>
                </a:lnTo>
                <a:lnTo>
                  <a:pt x="0" y="3"/>
                </a:lnTo>
                <a:close/>
              </a:path>
            </a:pathLst>
          </a:custGeom>
          <a:solidFill>
            <a:srgbClr val="FFCC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53" name="Freeform 468"/>
          <p:cNvSpPr>
            <a:spLocks/>
          </p:cNvSpPr>
          <p:nvPr/>
        </p:nvSpPr>
        <p:spPr bwMode="auto">
          <a:xfrm>
            <a:off x="3178941" y="2883688"/>
            <a:ext cx="21202" cy="197894"/>
          </a:xfrm>
          <a:custGeom>
            <a:avLst/>
            <a:gdLst>
              <a:gd name="T0" fmla="*/ 0 w 12"/>
              <a:gd name="T1" fmla="*/ 2 h 115"/>
              <a:gd name="T2" fmla="*/ 2 w 12"/>
              <a:gd name="T3" fmla="*/ 2 h 115"/>
              <a:gd name="T4" fmla="*/ 2 w 12"/>
              <a:gd name="T5" fmla="*/ 1 h 115"/>
              <a:gd name="T6" fmla="*/ 8 w 12"/>
              <a:gd name="T7" fmla="*/ 1 h 115"/>
              <a:gd name="T8" fmla="*/ 8 w 12"/>
              <a:gd name="T9" fmla="*/ 0 h 115"/>
              <a:gd name="T10" fmla="*/ 12 w 12"/>
              <a:gd name="T11" fmla="*/ 0 h 115"/>
              <a:gd name="T12" fmla="*/ 12 w 12"/>
              <a:gd name="T13" fmla="*/ 115 h 115"/>
              <a:gd name="T14" fmla="*/ 8 w 12"/>
              <a:gd name="T15" fmla="*/ 115 h 115"/>
              <a:gd name="T16" fmla="*/ 8 w 12"/>
              <a:gd name="T17" fmla="*/ 114 h 115"/>
              <a:gd name="T18" fmla="*/ 2 w 12"/>
              <a:gd name="T19" fmla="*/ 114 h 115"/>
              <a:gd name="T20" fmla="*/ 2 w 12"/>
              <a:gd name="T21" fmla="*/ 113 h 115"/>
              <a:gd name="T22" fmla="*/ 0 w 12"/>
              <a:gd name="T23" fmla="*/ 113 h 115"/>
              <a:gd name="T24" fmla="*/ 0 w 12"/>
              <a:gd name="T25" fmla="*/ 2 h 1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15">
                <a:moveTo>
                  <a:pt x="0" y="2"/>
                </a:moveTo>
                <a:lnTo>
                  <a:pt x="2" y="2"/>
                </a:lnTo>
                <a:lnTo>
                  <a:pt x="2" y="1"/>
                </a:lnTo>
                <a:lnTo>
                  <a:pt x="8" y="1"/>
                </a:lnTo>
                <a:lnTo>
                  <a:pt x="8" y="0"/>
                </a:lnTo>
                <a:lnTo>
                  <a:pt x="12" y="0"/>
                </a:lnTo>
                <a:lnTo>
                  <a:pt x="12" y="115"/>
                </a:lnTo>
                <a:lnTo>
                  <a:pt x="8" y="115"/>
                </a:lnTo>
                <a:lnTo>
                  <a:pt x="8" y="114"/>
                </a:lnTo>
                <a:lnTo>
                  <a:pt x="2" y="114"/>
                </a:lnTo>
                <a:lnTo>
                  <a:pt x="2" y="113"/>
                </a:lnTo>
                <a:lnTo>
                  <a:pt x="0" y="113"/>
                </a:lnTo>
                <a:lnTo>
                  <a:pt x="0" y="2"/>
                </a:lnTo>
                <a:close/>
              </a:path>
            </a:pathLst>
          </a:custGeom>
          <a:solidFill>
            <a:srgbClr val="FFC8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54" name="Freeform 469"/>
          <p:cNvSpPr>
            <a:spLocks/>
          </p:cNvSpPr>
          <p:nvPr/>
        </p:nvSpPr>
        <p:spPr bwMode="auto">
          <a:xfrm>
            <a:off x="3194842" y="2881967"/>
            <a:ext cx="21202" cy="201336"/>
          </a:xfrm>
          <a:custGeom>
            <a:avLst/>
            <a:gdLst>
              <a:gd name="T0" fmla="*/ 0 w 12"/>
              <a:gd name="T1" fmla="*/ 1 h 117"/>
              <a:gd name="T2" fmla="*/ 7 w 12"/>
              <a:gd name="T3" fmla="*/ 1 h 117"/>
              <a:gd name="T4" fmla="*/ 7 w 12"/>
              <a:gd name="T5" fmla="*/ 0 h 117"/>
              <a:gd name="T6" fmla="*/ 12 w 12"/>
              <a:gd name="T7" fmla="*/ 0 h 117"/>
              <a:gd name="T8" fmla="*/ 12 w 12"/>
              <a:gd name="T9" fmla="*/ 117 h 117"/>
              <a:gd name="T10" fmla="*/ 6 w 12"/>
              <a:gd name="T11" fmla="*/ 117 h 117"/>
              <a:gd name="T12" fmla="*/ 6 w 12"/>
              <a:gd name="T13" fmla="*/ 116 h 117"/>
              <a:gd name="T14" fmla="*/ 0 w 12"/>
              <a:gd name="T15" fmla="*/ 116 h 117"/>
              <a:gd name="T16" fmla="*/ 0 w 12"/>
              <a:gd name="T17" fmla="*/ 1 h 1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17">
                <a:moveTo>
                  <a:pt x="0" y="1"/>
                </a:moveTo>
                <a:lnTo>
                  <a:pt x="7" y="1"/>
                </a:lnTo>
                <a:lnTo>
                  <a:pt x="7" y="0"/>
                </a:lnTo>
                <a:lnTo>
                  <a:pt x="12" y="0"/>
                </a:lnTo>
                <a:lnTo>
                  <a:pt x="12" y="117"/>
                </a:lnTo>
                <a:lnTo>
                  <a:pt x="6" y="117"/>
                </a:lnTo>
                <a:lnTo>
                  <a:pt x="6" y="116"/>
                </a:lnTo>
                <a:lnTo>
                  <a:pt x="0" y="116"/>
                </a:lnTo>
                <a:lnTo>
                  <a:pt x="0" y="1"/>
                </a:lnTo>
                <a:close/>
              </a:path>
            </a:pathLst>
          </a:custGeom>
          <a:solidFill>
            <a:srgbClr val="FFC5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55" name="Freeform 470"/>
          <p:cNvSpPr>
            <a:spLocks/>
          </p:cNvSpPr>
          <p:nvPr/>
        </p:nvSpPr>
        <p:spPr bwMode="auto">
          <a:xfrm>
            <a:off x="3212510" y="2880247"/>
            <a:ext cx="19435" cy="206499"/>
          </a:xfrm>
          <a:custGeom>
            <a:avLst/>
            <a:gdLst>
              <a:gd name="T0" fmla="*/ 0 w 11"/>
              <a:gd name="T1" fmla="*/ 1 h 120"/>
              <a:gd name="T2" fmla="*/ 4 w 11"/>
              <a:gd name="T3" fmla="*/ 1 h 120"/>
              <a:gd name="T4" fmla="*/ 4 w 11"/>
              <a:gd name="T5" fmla="*/ 0 h 120"/>
              <a:gd name="T6" fmla="*/ 11 w 11"/>
              <a:gd name="T7" fmla="*/ 0 h 120"/>
              <a:gd name="T8" fmla="*/ 11 w 11"/>
              <a:gd name="T9" fmla="*/ 120 h 120"/>
              <a:gd name="T10" fmla="*/ 4 w 11"/>
              <a:gd name="T11" fmla="*/ 120 h 120"/>
              <a:gd name="T12" fmla="*/ 4 w 11"/>
              <a:gd name="T13" fmla="*/ 118 h 120"/>
              <a:gd name="T14" fmla="*/ 0 w 11"/>
              <a:gd name="T15" fmla="*/ 118 h 120"/>
              <a:gd name="T16" fmla="*/ 0 w 11"/>
              <a:gd name="T17" fmla="*/ 1 h 1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20">
                <a:moveTo>
                  <a:pt x="0" y="1"/>
                </a:moveTo>
                <a:lnTo>
                  <a:pt x="4" y="1"/>
                </a:lnTo>
                <a:lnTo>
                  <a:pt x="4" y="0"/>
                </a:lnTo>
                <a:lnTo>
                  <a:pt x="11" y="0"/>
                </a:lnTo>
                <a:lnTo>
                  <a:pt x="11" y="120"/>
                </a:lnTo>
                <a:lnTo>
                  <a:pt x="4" y="120"/>
                </a:lnTo>
                <a:lnTo>
                  <a:pt x="4" y="118"/>
                </a:lnTo>
                <a:lnTo>
                  <a:pt x="0" y="118"/>
                </a:lnTo>
                <a:lnTo>
                  <a:pt x="0" y="1"/>
                </a:lnTo>
                <a:close/>
              </a:path>
            </a:pathLst>
          </a:cu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56" name="Freeform 471"/>
          <p:cNvSpPr>
            <a:spLocks/>
          </p:cNvSpPr>
          <p:nvPr/>
        </p:nvSpPr>
        <p:spPr bwMode="auto">
          <a:xfrm>
            <a:off x="3228412" y="2878526"/>
            <a:ext cx="21202" cy="209940"/>
          </a:xfrm>
          <a:custGeom>
            <a:avLst/>
            <a:gdLst>
              <a:gd name="T0" fmla="*/ 0 w 12"/>
              <a:gd name="T1" fmla="*/ 1 h 122"/>
              <a:gd name="T2" fmla="*/ 9 w 12"/>
              <a:gd name="T3" fmla="*/ 1 h 122"/>
              <a:gd name="T4" fmla="*/ 9 w 12"/>
              <a:gd name="T5" fmla="*/ 0 h 122"/>
              <a:gd name="T6" fmla="*/ 12 w 12"/>
              <a:gd name="T7" fmla="*/ 0 h 122"/>
              <a:gd name="T8" fmla="*/ 12 w 12"/>
              <a:gd name="T9" fmla="*/ 122 h 122"/>
              <a:gd name="T10" fmla="*/ 9 w 12"/>
              <a:gd name="T11" fmla="*/ 122 h 122"/>
              <a:gd name="T12" fmla="*/ 9 w 12"/>
              <a:gd name="T13" fmla="*/ 121 h 122"/>
              <a:gd name="T14" fmla="*/ 0 w 12"/>
              <a:gd name="T15" fmla="*/ 121 h 122"/>
              <a:gd name="T16" fmla="*/ 0 w 12"/>
              <a:gd name="T17" fmla="*/ 1 h 1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22">
                <a:moveTo>
                  <a:pt x="0" y="1"/>
                </a:moveTo>
                <a:lnTo>
                  <a:pt x="9" y="1"/>
                </a:lnTo>
                <a:lnTo>
                  <a:pt x="9" y="0"/>
                </a:lnTo>
                <a:lnTo>
                  <a:pt x="12" y="0"/>
                </a:lnTo>
                <a:lnTo>
                  <a:pt x="12" y="122"/>
                </a:lnTo>
                <a:lnTo>
                  <a:pt x="9" y="122"/>
                </a:lnTo>
                <a:lnTo>
                  <a:pt x="9" y="121"/>
                </a:lnTo>
                <a:lnTo>
                  <a:pt x="0" y="121"/>
                </a:lnTo>
                <a:lnTo>
                  <a:pt x="0" y="1"/>
                </a:lnTo>
                <a:close/>
              </a:path>
            </a:pathLst>
          </a:custGeom>
          <a:solidFill>
            <a:srgbClr val="FFC5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57" name="Rectangle 472"/>
          <p:cNvSpPr>
            <a:spLocks noChangeArrowheads="1"/>
          </p:cNvSpPr>
          <p:nvPr/>
        </p:nvSpPr>
        <p:spPr bwMode="auto">
          <a:xfrm>
            <a:off x="3244313" y="2878526"/>
            <a:ext cx="21202" cy="209940"/>
          </a:xfrm>
          <a:prstGeom prst="rect">
            <a:avLst/>
          </a:prstGeom>
          <a:solidFill>
            <a:srgbClr val="FFC8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58" name="Rectangle 473"/>
          <p:cNvSpPr>
            <a:spLocks noChangeArrowheads="1"/>
          </p:cNvSpPr>
          <p:nvPr/>
        </p:nvSpPr>
        <p:spPr bwMode="auto">
          <a:xfrm>
            <a:off x="3261981" y="2878526"/>
            <a:ext cx="19435" cy="209940"/>
          </a:xfrm>
          <a:prstGeom prst="rect">
            <a:avLst/>
          </a:prstGeom>
          <a:solidFill>
            <a:srgbClr val="FFCC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59" name="Rectangle 474"/>
          <p:cNvSpPr>
            <a:spLocks noChangeArrowheads="1"/>
          </p:cNvSpPr>
          <p:nvPr/>
        </p:nvSpPr>
        <p:spPr bwMode="auto">
          <a:xfrm>
            <a:off x="3277883" y="2878526"/>
            <a:ext cx="19435" cy="209940"/>
          </a:xfrm>
          <a:prstGeom prst="rect">
            <a:avLst/>
          </a:prstGeom>
          <a:solidFill>
            <a:srgbClr val="FFD0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60" name="Freeform 475"/>
          <p:cNvSpPr>
            <a:spLocks/>
          </p:cNvSpPr>
          <p:nvPr/>
        </p:nvSpPr>
        <p:spPr bwMode="auto">
          <a:xfrm>
            <a:off x="3293784" y="2878526"/>
            <a:ext cx="21202" cy="209940"/>
          </a:xfrm>
          <a:custGeom>
            <a:avLst/>
            <a:gdLst>
              <a:gd name="T0" fmla="*/ 0 w 12"/>
              <a:gd name="T1" fmla="*/ 0 h 122"/>
              <a:gd name="T2" fmla="*/ 7 w 12"/>
              <a:gd name="T3" fmla="*/ 0 h 122"/>
              <a:gd name="T4" fmla="*/ 7 w 12"/>
              <a:gd name="T5" fmla="*/ 1 h 122"/>
              <a:gd name="T6" fmla="*/ 12 w 12"/>
              <a:gd name="T7" fmla="*/ 1 h 122"/>
              <a:gd name="T8" fmla="*/ 12 w 12"/>
              <a:gd name="T9" fmla="*/ 121 h 122"/>
              <a:gd name="T10" fmla="*/ 7 w 12"/>
              <a:gd name="T11" fmla="*/ 121 h 122"/>
              <a:gd name="T12" fmla="*/ 7 w 12"/>
              <a:gd name="T13" fmla="*/ 122 h 122"/>
              <a:gd name="T14" fmla="*/ 0 w 12"/>
              <a:gd name="T15" fmla="*/ 122 h 122"/>
              <a:gd name="T16" fmla="*/ 0 w 12"/>
              <a:gd name="T17" fmla="*/ 0 h 1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22">
                <a:moveTo>
                  <a:pt x="0" y="0"/>
                </a:moveTo>
                <a:lnTo>
                  <a:pt x="7" y="0"/>
                </a:lnTo>
                <a:lnTo>
                  <a:pt x="7" y="1"/>
                </a:lnTo>
                <a:lnTo>
                  <a:pt x="12" y="1"/>
                </a:lnTo>
                <a:lnTo>
                  <a:pt x="12" y="121"/>
                </a:lnTo>
                <a:lnTo>
                  <a:pt x="7" y="121"/>
                </a:lnTo>
                <a:lnTo>
                  <a:pt x="7" y="122"/>
                </a:lnTo>
                <a:lnTo>
                  <a:pt x="0" y="122"/>
                </a:lnTo>
                <a:lnTo>
                  <a:pt x="0" y="0"/>
                </a:lnTo>
                <a:close/>
              </a:path>
            </a:pathLst>
          </a:custGeom>
          <a:solidFill>
            <a:srgbClr val="FFD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61" name="Rectangle 476"/>
          <p:cNvSpPr>
            <a:spLocks noChangeArrowheads="1"/>
          </p:cNvSpPr>
          <p:nvPr/>
        </p:nvSpPr>
        <p:spPr bwMode="auto">
          <a:xfrm>
            <a:off x="3309685" y="2880247"/>
            <a:ext cx="21202" cy="206499"/>
          </a:xfrm>
          <a:prstGeom prst="rect">
            <a:avLst/>
          </a:prstGeom>
          <a:solidFill>
            <a:srgbClr val="FFD7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62" name="Freeform 477"/>
          <p:cNvSpPr>
            <a:spLocks/>
          </p:cNvSpPr>
          <p:nvPr/>
        </p:nvSpPr>
        <p:spPr bwMode="auto">
          <a:xfrm>
            <a:off x="3327354" y="2880247"/>
            <a:ext cx="19435" cy="206499"/>
          </a:xfrm>
          <a:custGeom>
            <a:avLst/>
            <a:gdLst>
              <a:gd name="T0" fmla="*/ 0 w 11"/>
              <a:gd name="T1" fmla="*/ 0 h 120"/>
              <a:gd name="T2" fmla="*/ 2 w 11"/>
              <a:gd name="T3" fmla="*/ 0 h 120"/>
              <a:gd name="T4" fmla="*/ 2 w 11"/>
              <a:gd name="T5" fmla="*/ 1 h 120"/>
              <a:gd name="T6" fmla="*/ 9 w 11"/>
              <a:gd name="T7" fmla="*/ 1 h 120"/>
              <a:gd name="T8" fmla="*/ 9 w 11"/>
              <a:gd name="T9" fmla="*/ 2 h 120"/>
              <a:gd name="T10" fmla="*/ 11 w 11"/>
              <a:gd name="T11" fmla="*/ 2 h 120"/>
              <a:gd name="T12" fmla="*/ 11 w 11"/>
              <a:gd name="T13" fmla="*/ 117 h 120"/>
              <a:gd name="T14" fmla="*/ 9 w 11"/>
              <a:gd name="T15" fmla="*/ 118 h 120"/>
              <a:gd name="T16" fmla="*/ 2 w 11"/>
              <a:gd name="T17" fmla="*/ 118 h 120"/>
              <a:gd name="T18" fmla="*/ 2 w 11"/>
              <a:gd name="T19" fmla="*/ 120 h 120"/>
              <a:gd name="T20" fmla="*/ 0 w 11"/>
              <a:gd name="T21" fmla="*/ 120 h 120"/>
              <a:gd name="T22" fmla="*/ 0 w 11"/>
              <a:gd name="T23" fmla="*/ 0 h 1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" h="120">
                <a:moveTo>
                  <a:pt x="0" y="0"/>
                </a:moveTo>
                <a:lnTo>
                  <a:pt x="2" y="0"/>
                </a:lnTo>
                <a:lnTo>
                  <a:pt x="2" y="1"/>
                </a:lnTo>
                <a:lnTo>
                  <a:pt x="9" y="1"/>
                </a:lnTo>
                <a:lnTo>
                  <a:pt x="9" y="2"/>
                </a:lnTo>
                <a:lnTo>
                  <a:pt x="11" y="2"/>
                </a:lnTo>
                <a:lnTo>
                  <a:pt x="11" y="117"/>
                </a:lnTo>
                <a:lnTo>
                  <a:pt x="9" y="118"/>
                </a:lnTo>
                <a:lnTo>
                  <a:pt x="2" y="118"/>
                </a:lnTo>
                <a:lnTo>
                  <a:pt x="2" y="120"/>
                </a:lnTo>
                <a:lnTo>
                  <a:pt x="0" y="120"/>
                </a:lnTo>
                <a:lnTo>
                  <a:pt x="0" y="0"/>
                </a:lnTo>
                <a:close/>
              </a:path>
            </a:pathLst>
          </a:custGeom>
          <a:solidFill>
            <a:srgbClr val="FFD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63" name="Freeform 478"/>
          <p:cNvSpPr>
            <a:spLocks/>
          </p:cNvSpPr>
          <p:nvPr/>
        </p:nvSpPr>
        <p:spPr bwMode="auto">
          <a:xfrm>
            <a:off x="3343255" y="2883688"/>
            <a:ext cx="21202" cy="199615"/>
          </a:xfrm>
          <a:custGeom>
            <a:avLst/>
            <a:gdLst>
              <a:gd name="T0" fmla="*/ 0 w 12"/>
              <a:gd name="T1" fmla="*/ 0 h 116"/>
              <a:gd name="T2" fmla="*/ 8 w 12"/>
              <a:gd name="T3" fmla="*/ 0 h 116"/>
              <a:gd name="T4" fmla="*/ 8 w 12"/>
              <a:gd name="T5" fmla="*/ 1 h 116"/>
              <a:gd name="T6" fmla="*/ 12 w 12"/>
              <a:gd name="T7" fmla="*/ 1 h 116"/>
              <a:gd name="T8" fmla="*/ 12 w 12"/>
              <a:gd name="T9" fmla="*/ 114 h 116"/>
              <a:gd name="T10" fmla="*/ 8 w 12"/>
              <a:gd name="T11" fmla="*/ 114 h 116"/>
              <a:gd name="T12" fmla="*/ 8 w 12"/>
              <a:gd name="T13" fmla="*/ 115 h 116"/>
              <a:gd name="T14" fmla="*/ 1 w 12"/>
              <a:gd name="T15" fmla="*/ 115 h 116"/>
              <a:gd name="T16" fmla="*/ 1 w 12"/>
              <a:gd name="T17" fmla="*/ 116 h 116"/>
              <a:gd name="T18" fmla="*/ 0 w 12"/>
              <a:gd name="T19" fmla="*/ 116 h 116"/>
              <a:gd name="T20" fmla="*/ 0 w 12"/>
              <a:gd name="T21" fmla="*/ 0 h 1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" h="116">
                <a:moveTo>
                  <a:pt x="0" y="0"/>
                </a:moveTo>
                <a:lnTo>
                  <a:pt x="8" y="0"/>
                </a:lnTo>
                <a:lnTo>
                  <a:pt x="8" y="1"/>
                </a:lnTo>
                <a:lnTo>
                  <a:pt x="12" y="1"/>
                </a:lnTo>
                <a:lnTo>
                  <a:pt x="12" y="114"/>
                </a:lnTo>
                <a:lnTo>
                  <a:pt x="8" y="114"/>
                </a:lnTo>
                <a:lnTo>
                  <a:pt x="8" y="115"/>
                </a:lnTo>
                <a:lnTo>
                  <a:pt x="1" y="115"/>
                </a:lnTo>
                <a:lnTo>
                  <a:pt x="1" y="116"/>
                </a:lnTo>
                <a:lnTo>
                  <a:pt x="0" y="116"/>
                </a:lnTo>
                <a:lnTo>
                  <a:pt x="0" y="0"/>
                </a:lnTo>
                <a:close/>
              </a:path>
            </a:pathLst>
          </a:custGeom>
          <a:solidFill>
            <a:srgbClr val="FFDF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64" name="Freeform 479"/>
          <p:cNvSpPr>
            <a:spLocks/>
          </p:cNvSpPr>
          <p:nvPr/>
        </p:nvSpPr>
        <p:spPr bwMode="auto">
          <a:xfrm>
            <a:off x="3359156" y="2885409"/>
            <a:ext cx="21202" cy="194453"/>
          </a:xfrm>
          <a:custGeom>
            <a:avLst/>
            <a:gdLst>
              <a:gd name="T0" fmla="*/ 0 w 12"/>
              <a:gd name="T1" fmla="*/ 0 h 113"/>
              <a:gd name="T2" fmla="*/ 5 w 12"/>
              <a:gd name="T3" fmla="*/ 0 h 113"/>
              <a:gd name="T4" fmla="*/ 5 w 12"/>
              <a:gd name="T5" fmla="*/ 1 h 113"/>
              <a:gd name="T6" fmla="*/ 10 w 12"/>
              <a:gd name="T7" fmla="*/ 1 h 113"/>
              <a:gd name="T8" fmla="*/ 10 w 12"/>
              <a:gd name="T9" fmla="*/ 3 h 113"/>
              <a:gd name="T10" fmla="*/ 12 w 12"/>
              <a:gd name="T11" fmla="*/ 3 h 113"/>
              <a:gd name="T12" fmla="*/ 12 w 12"/>
              <a:gd name="T13" fmla="*/ 111 h 113"/>
              <a:gd name="T14" fmla="*/ 10 w 12"/>
              <a:gd name="T15" fmla="*/ 112 h 113"/>
              <a:gd name="T16" fmla="*/ 5 w 12"/>
              <a:gd name="T17" fmla="*/ 112 h 113"/>
              <a:gd name="T18" fmla="*/ 5 w 12"/>
              <a:gd name="T19" fmla="*/ 113 h 113"/>
              <a:gd name="T20" fmla="*/ 0 w 12"/>
              <a:gd name="T21" fmla="*/ 113 h 113"/>
              <a:gd name="T22" fmla="*/ 0 w 12"/>
              <a:gd name="T23" fmla="*/ 0 h 11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" h="113">
                <a:moveTo>
                  <a:pt x="0" y="0"/>
                </a:moveTo>
                <a:lnTo>
                  <a:pt x="5" y="0"/>
                </a:lnTo>
                <a:lnTo>
                  <a:pt x="5" y="1"/>
                </a:lnTo>
                <a:lnTo>
                  <a:pt x="10" y="1"/>
                </a:lnTo>
                <a:lnTo>
                  <a:pt x="10" y="3"/>
                </a:lnTo>
                <a:lnTo>
                  <a:pt x="12" y="3"/>
                </a:lnTo>
                <a:lnTo>
                  <a:pt x="12" y="111"/>
                </a:lnTo>
                <a:lnTo>
                  <a:pt x="10" y="112"/>
                </a:lnTo>
                <a:lnTo>
                  <a:pt x="5" y="112"/>
                </a:lnTo>
                <a:lnTo>
                  <a:pt x="5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solidFill>
            <a:srgbClr val="FFE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65" name="Freeform 480"/>
          <p:cNvSpPr>
            <a:spLocks/>
          </p:cNvSpPr>
          <p:nvPr/>
        </p:nvSpPr>
        <p:spPr bwMode="auto">
          <a:xfrm>
            <a:off x="3376824" y="2890572"/>
            <a:ext cx="19435" cy="187570"/>
          </a:xfrm>
          <a:custGeom>
            <a:avLst/>
            <a:gdLst>
              <a:gd name="T0" fmla="*/ 0 w 11"/>
              <a:gd name="T1" fmla="*/ 0 h 109"/>
              <a:gd name="T2" fmla="*/ 5 w 11"/>
              <a:gd name="T3" fmla="*/ 0 h 109"/>
              <a:gd name="T4" fmla="*/ 5 w 11"/>
              <a:gd name="T5" fmla="*/ 1 h 109"/>
              <a:gd name="T6" fmla="*/ 9 w 11"/>
              <a:gd name="T7" fmla="*/ 1 h 109"/>
              <a:gd name="T8" fmla="*/ 9 w 11"/>
              <a:gd name="T9" fmla="*/ 2 h 109"/>
              <a:gd name="T10" fmla="*/ 11 w 11"/>
              <a:gd name="T11" fmla="*/ 2 h 109"/>
              <a:gd name="T12" fmla="*/ 11 w 11"/>
              <a:gd name="T13" fmla="*/ 106 h 109"/>
              <a:gd name="T14" fmla="*/ 9 w 11"/>
              <a:gd name="T15" fmla="*/ 106 h 109"/>
              <a:gd name="T16" fmla="*/ 9 w 11"/>
              <a:gd name="T17" fmla="*/ 107 h 109"/>
              <a:gd name="T18" fmla="*/ 5 w 11"/>
              <a:gd name="T19" fmla="*/ 107 h 109"/>
              <a:gd name="T20" fmla="*/ 5 w 11"/>
              <a:gd name="T21" fmla="*/ 108 h 109"/>
              <a:gd name="T22" fmla="*/ 1 w 11"/>
              <a:gd name="T23" fmla="*/ 108 h 109"/>
              <a:gd name="T24" fmla="*/ 1 w 11"/>
              <a:gd name="T25" fmla="*/ 109 h 109"/>
              <a:gd name="T26" fmla="*/ 0 w 11"/>
              <a:gd name="T27" fmla="*/ 109 h 109"/>
              <a:gd name="T28" fmla="*/ 0 w 11"/>
              <a:gd name="T29" fmla="*/ 0 h 10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" h="109">
                <a:moveTo>
                  <a:pt x="0" y="0"/>
                </a:moveTo>
                <a:lnTo>
                  <a:pt x="5" y="0"/>
                </a:lnTo>
                <a:lnTo>
                  <a:pt x="5" y="1"/>
                </a:lnTo>
                <a:lnTo>
                  <a:pt x="9" y="1"/>
                </a:lnTo>
                <a:lnTo>
                  <a:pt x="9" y="2"/>
                </a:lnTo>
                <a:lnTo>
                  <a:pt x="11" y="2"/>
                </a:lnTo>
                <a:lnTo>
                  <a:pt x="11" y="106"/>
                </a:lnTo>
                <a:lnTo>
                  <a:pt x="9" y="106"/>
                </a:lnTo>
                <a:lnTo>
                  <a:pt x="9" y="107"/>
                </a:lnTo>
                <a:lnTo>
                  <a:pt x="5" y="107"/>
                </a:lnTo>
                <a:lnTo>
                  <a:pt x="5" y="108"/>
                </a:lnTo>
                <a:lnTo>
                  <a:pt x="1" y="108"/>
                </a:lnTo>
                <a:lnTo>
                  <a:pt x="1" y="109"/>
                </a:lnTo>
                <a:lnTo>
                  <a:pt x="0" y="109"/>
                </a:lnTo>
                <a:lnTo>
                  <a:pt x="0" y="0"/>
                </a:lnTo>
                <a:close/>
              </a:path>
            </a:pathLst>
          </a:custGeom>
          <a:solidFill>
            <a:srgbClr val="FFE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66" name="Freeform 481"/>
          <p:cNvSpPr>
            <a:spLocks/>
          </p:cNvSpPr>
          <p:nvPr/>
        </p:nvSpPr>
        <p:spPr bwMode="auto">
          <a:xfrm>
            <a:off x="3392726" y="2894013"/>
            <a:ext cx="21202" cy="178965"/>
          </a:xfrm>
          <a:custGeom>
            <a:avLst/>
            <a:gdLst>
              <a:gd name="T0" fmla="*/ 0 w 12"/>
              <a:gd name="T1" fmla="*/ 0 h 104"/>
              <a:gd name="T2" fmla="*/ 3 w 12"/>
              <a:gd name="T3" fmla="*/ 0 h 104"/>
              <a:gd name="T4" fmla="*/ 3 w 12"/>
              <a:gd name="T5" fmla="*/ 1 h 104"/>
              <a:gd name="T6" fmla="*/ 8 w 12"/>
              <a:gd name="T7" fmla="*/ 1 h 104"/>
              <a:gd name="T8" fmla="*/ 8 w 12"/>
              <a:gd name="T9" fmla="*/ 2 h 104"/>
              <a:gd name="T10" fmla="*/ 12 w 12"/>
              <a:gd name="T11" fmla="*/ 2 h 104"/>
              <a:gd name="T12" fmla="*/ 12 w 12"/>
              <a:gd name="T13" fmla="*/ 101 h 104"/>
              <a:gd name="T14" fmla="*/ 9 w 12"/>
              <a:gd name="T15" fmla="*/ 101 h 104"/>
              <a:gd name="T16" fmla="*/ 9 w 12"/>
              <a:gd name="T17" fmla="*/ 102 h 104"/>
              <a:gd name="T18" fmla="*/ 3 w 12"/>
              <a:gd name="T19" fmla="*/ 102 h 104"/>
              <a:gd name="T20" fmla="*/ 3 w 12"/>
              <a:gd name="T21" fmla="*/ 104 h 104"/>
              <a:gd name="T22" fmla="*/ 0 w 12"/>
              <a:gd name="T23" fmla="*/ 104 h 104"/>
              <a:gd name="T24" fmla="*/ 0 w 12"/>
              <a:gd name="T25" fmla="*/ 0 h 1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04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8" y="1"/>
                </a:lnTo>
                <a:lnTo>
                  <a:pt x="8" y="2"/>
                </a:lnTo>
                <a:lnTo>
                  <a:pt x="12" y="2"/>
                </a:lnTo>
                <a:lnTo>
                  <a:pt x="12" y="101"/>
                </a:lnTo>
                <a:lnTo>
                  <a:pt x="9" y="101"/>
                </a:lnTo>
                <a:lnTo>
                  <a:pt x="9" y="102"/>
                </a:lnTo>
                <a:lnTo>
                  <a:pt x="3" y="102"/>
                </a:lnTo>
                <a:lnTo>
                  <a:pt x="3" y="104"/>
                </a:lnTo>
                <a:lnTo>
                  <a:pt x="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FFEA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67" name="Freeform 482"/>
          <p:cNvSpPr>
            <a:spLocks/>
          </p:cNvSpPr>
          <p:nvPr/>
        </p:nvSpPr>
        <p:spPr bwMode="auto">
          <a:xfrm>
            <a:off x="3408627" y="2897455"/>
            <a:ext cx="21202" cy="170361"/>
          </a:xfrm>
          <a:custGeom>
            <a:avLst/>
            <a:gdLst>
              <a:gd name="T0" fmla="*/ 0 w 12"/>
              <a:gd name="T1" fmla="*/ 0 h 99"/>
              <a:gd name="T2" fmla="*/ 3 w 12"/>
              <a:gd name="T3" fmla="*/ 0 h 99"/>
              <a:gd name="T4" fmla="*/ 3 w 12"/>
              <a:gd name="T5" fmla="*/ 1 h 99"/>
              <a:gd name="T6" fmla="*/ 6 w 12"/>
              <a:gd name="T7" fmla="*/ 1 h 99"/>
              <a:gd name="T8" fmla="*/ 6 w 12"/>
              <a:gd name="T9" fmla="*/ 3 h 99"/>
              <a:gd name="T10" fmla="*/ 8 w 12"/>
              <a:gd name="T11" fmla="*/ 3 h 99"/>
              <a:gd name="T12" fmla="*/ 8 w 12"/>
              <a:gd name="T13" fmla="*/ 4 h 99"/>
              <a:gd name="T14" fmla="*/ 11 w 12"/>
              <a:gd name="T15" fmla="*/ 4 h 99"/>
              <a:gd name="T16" fmla="*/ 11 w 12"/>
              <a:gd name="T17" fmla="*/ 5 h 99"/>
              <a:gd name="T18" fmla="*/ 12 w 12"/>
              <a:gd name="T19" fmla="*/ 5 h 99"/>
              <a:gd name="T20" fmla="*/ 12 w 12"/>
              <a:gd name="T21" fmla="*/ 95 h 99"/>
              <a:gd name="T22" fmla="*/ 10 w 12"/>
              <a:gd name="T23" fmla="*/ 96 h 99"/>
              <a:gd name="T24" fmla="*/ 10 w 12"/>
              <a:gd name="T25" fmla="*/ 97 h 99"/>
              <a:gd name="T26" fmla="*/ 6 w 12"/>
              <a:gd name="T27" fmla="*/ 97 h 99"/>
              <a:gd name="T28" fmla="*/ 6 w 12"/>
              <a:gd name="T29" fmla="*/ 98 h 99"/>
              <a:gd name="T30" fmla="*/ 3 w 12"/>
              <a:gd name="T31" fmla="*/ 98 h 99"/>
              <a:gd name="T32" fmla="*/ 3 w 12"/>
              <a:gd name="T33" fmla="*/ 99 h 99"/>
              <a:gd name="T34" fmla="*/ 0 w 12"/>
              <a:gd name="T35" fmla="*/ 99 h 99"/>
              <a:gd name="T36" fmla="*/ 0 w 12"/>
              <a:gd name="T37" fmla="*/ 0 h 9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99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6" y="1"/>
                </a:lnTo>
                <a:lnTo>
                  <a:pt x="6" y="3"/>
                </a:lnTo>
                <a:lnTo>
                  <a:pt x="8" y="3"/>
                </a:lnTo>
                <a:lnTo>
                  <a:pt x="8" y="4"/>
                </a:lnTo>
                <a:lnTo>
                  <a:pt x="11" y="4"/>
                </a:lnTo>
                <a:lnTo>
                  <a:pt x="11" y="5"/>
                </a:lnTo>
                <a:lnTo>
                  <a:pt x="12" y="5"/>
                </a:lnTo>
                <a:lnTo>
                  <a:pt x="12" y="95"/>
                </a:lnTo>
                <a:lnTo>
                  <a:pt x="10" y="96"/>
                </a:lnTo>
                <a:lnTo>
                  <a:pt x="10" y="97"/>
                </a:lnTo>
                <a:lnTo>
                  <a:pt x="6" y="97"/>
                </a:lnTo>
                <a:lnTo>
                  <a:pt x="6" y="98"/>
                </a:lnTo>
                <a:lnTo>
                  <a:pt x="3" y="98"/>
                </a:lnTo>
                <a:lnTo>
                  <a:pt x="3" y="99"/>
                </a:lnTo>
                <a:lnTo>
                  <a:pt x="0" y="99"/>
                </a:lnTo>
                <a:lnTo>
                  <a:pt x="0" y="0"/>
                </a:lnTo>
                <a:close/>
              </a:path>
            </a:pathLst>
          </a:custGeom>
          <a:solidFill>
            <a:srgbClr val="FFED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68" name="Freeform 483"/>
          <p:cNvSpPr>
            <a:spLocks/>
          </p:cNvSpPr>
          <p:nvPr/>
        </p:nvSpPr>
        <p:spPr bwMode="auto">
          <a:xfrm>
            <a:off x="3426295" y="2904338"/>
            <a:ext cx="19435" cy="158316"/>
          </a:xfrm>
          <a:custGeom>
            <a:avLst/>
            <a:gdLst>
              <a:gd name="T0" fmla="*/ 0 w 11"/>
              <a:gd name="T1" fmla="*/ 0 h 92"/>
              <a:gd name="T2" fmla="*/ 1 w 11"/>
              <a:gd name="T3" fmla="*/ 0 h 92"/>
              <a:gd name="T4" fmla="*/ 1 w 11"/>
              <a:gd name="T5" fmla="*/ 1 h 92"/>
              <a:gd name="T6" fmla="*/ 3 w 11"/>
              <a:gd name="T7" fmla="*/ 1 h 92"/>
              <a:gd name="T8" fmla="*/ 3 w 11"/>
              <a:gd name="T9" fmla="*/ 2 h 92"/>
              <a:gd name="T10" fmla="*/ 7 w 11"/>
              <a:gd name="T11" fmla="*/ 2 h 92"/>
              <a:gd name="T12" fmla="*/ 7 w 11"/>
              <a:gd name="T13" fmla="*/ 3 h 92"/>
              <a:gd name="T14" fmla="*/ 9 w 11"/>
              <a:gd name="T15" fmla="*/ 3 h 92"/>
              <a:gd name="T16" fmla="*/ 10 w 11"/>
              <a:gd name="T17" fmla="*/ 6 h 92"/>
              <a:gd name="T18" fmla="*/ 11 w 11"/>
              <a:gd name="T19" fmla="*/ 6 h 92"/>
              <a:gd name="T20" fmla="*/ 11 w 11"/>
              <a:gd name="T21" fmla="*/ 87 h 92"/>
              <a:gd name="T22" fmla="*/ 9 w 11"/>
              <a:gd name="T23" fmla="*/ 87 h 92"/>
              <a:gd name="T24" fmla="*/ 9 w 11"/>
              <a:gd name="T25" fmla="*/ 88 h 92"/>
              <a:gd name="T26" fmla="*/ 7 w 11"/>
              <a:gd name="T27" fmla="*/ 88 h 92"/>
              <a:gd name="T28" fmla="*/ 7 w 11"/>
              <a:gd name="T29" fmla="*/ 89 h 92"/>
              <a:gd name="T30" fmla="*/ 4 w 11"/>
              <a:gd name="T31" fmla="*/ 89 h 92"/>
              <a:gd name="T32" fmla="*/ 4 w 11"/>
              <a:gd name="T33" fmla="*/ 91 h 92"/>
              <a:gd name="T34" fmla="*/ 1 w 11"/>
              <a:gd name="T35" fmla="*/ 91 h 92"/>
              <a:gd name="T36" fmla="*/ 1 w 11"/>
              <a:gd name="T37" fmla="*/ 92 h 92"/>
              <a:gd name="T38" fmla="*/ 0 w 11"/>
              <a:gd name="T39" fmla="*/ 92 h 92"/>
              <a:gd name="T40" fmla="*/ 0 w 11"/>
              <a:gd name="T41" fmla="*/ 0 h 9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" h="92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3" y="1"/>
                </a:lnTo>
                <a:lnTo>
                  <a:pt x="3" y="2"/>
                </a:lnTo>
                <a:lnTo>
                  <a:pt x="7" y="2"/>
                </a:lnTo>
                <a:lnTo>
                  <a:pt x="7" y="3"/>
                </a:lnTo>
                <a:lnTo>
                  <a:pt x="9" y="3"/>
                </a:lnTo>
                <a:lnTo>
                  <a:pt x="10" y="6"/>
                </a:lnTo>
                <a:lnTo>
                  <a:pt x="11" y="6"/>
                </a:lnTo>
                <a:lnTo>
                  <a:pt x="11" y="87"/>
                </a:lnTo>
                <a:lnTo>
                  <a:pt x="9" y="87"/>
                </a:lnTo>
                <a:lnTo>
                  <a:pt x="9" y="88"/>
                </a:lnTo>
                <a:lnTo>
                  <a:pt x="7" y="88"/>
                </a:lnTo>
                <a:lnTo>
                  <a:pt x="7" y="89"/>
                </a:lnTo>
                <a:lnTo>
                  <a:pt x="4" y="89"/>
                </a:lnTo>
                <a:lnTo>
                  <a:pt x="4" y="91"/>
                </a:lnTo>
                <a:lnTo>
                  <a:pt x="1" y="91"/>
                </a:lnTo>
                <a:lnTo>
                  <a:pt x="1" y="92"/>
                </a:lnTo>
                <a:lnTo>
                  <a:pt x="0" y="92"/>
                </a:lnTo>
                <a:lnTo>
                  <a:pt x="0" y="0"/>
                </a:lnTo>
                <a:close/>
              </a:path>
            </a:pathLst>
          </a:custGeom>
          <a:solidFill>
            <a:srgbClr val="FFF1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69" name="Freeform 484"/>
          <p:cNvSpPr>
            <a:spLocks/>
          </p:cNvSpPr>
          <p:nvPr/>
        </p:nvSpPr>
        <p:spPr bwMode="auto">
          <a:xfrm>
            <a:off x="3442197" y="2911221"/>
            <a:ext cx="19435" cy="142828"/>
          </a:xfrm>
          <a:custGeom>
            <a:avLst/>
            <a:gdLst>
              <a:gd name="T0" fmla="*/ 0 w 11"/>
              <a:gd name="T1" fmla="*/ 0 h 83"/>
              <a:gd name="T2" fmla="*/ 1 w 11"/>
              <a:gd name="T3" fmla="*/ 0 h 83"/>
              <a:gd name="T4" fmla="*/ 1 w 11"/>
              <a:gd name="T5" fmla="*/ 2 h 83"/>
              <a:gd name="T6" fmla="*/ 4 w 11"/>
              <a:gd name="T7" fmla="*/ 2 h 83"/>
              <a:gd name="T8" fmla="*/ 4 w 11"/>
              <a:gd name="T9" fmla="*/ 3 h 83"/>
              <a:gd name="T10" fmla="*/ 7 w 11"/>
              <a:gd name="T11" fmla="*/ 3 h 83"/>
              <a:gd name="T12" fmla="*/ 8 w 11"/>
              <a:gd name="T13" fmla="*/ 5 h 83"/>
              <a:gd name="T14" fmla="*/ 10 w 11"/>
              <a:gd name="T15" fmla="*/ 5 h 83"/>
              <a:gd name="T16" fmla="*/ 10 w 11"/>
              <a:gd name="T17" fmla="*/ 6 h 83"/>
              <a:gd name="T18" fmla="*/ 11 w 11"/>
              <a:gd name="T19" fmla="*/ 6 h 83"/>
              <a:gd name="T20" fmla="*/ 11 w 11"/>
              <a:gd name="T21" fmla="*/ 77 h 83"/>
              <a:gd name="T22" fmla="*/ 9 w 11"/>
              <a:gd name="T23" fmla="*/ 78 h 83"/>
              <a:gd name="T24" fmla="*/ 7 w 11"/>
              <a:gd name="T25" fmla="*/ 80 h 83"/>
              <a:gd name="T26" fmla="*/ 7 w 11"/>
              <a:gd name="T27" fmla="*/ 81 h 83"/>
              <a:gd name="T28" fmla="*/ 4 w 11"/>
              <a:gd name="T29" fmla="*/ 81 h 83"/>
              <a:gd name="T30" fmla="*/ 4 w 11"/>
              <a:gd name="T31" fmla="*/ 82 h 83"/>
              <a:gd name="T32" fmla="*/ 2 w 11"/>
              <a:gd name="T33" fmla="*/ 82 h 83"/>
              <a:gd name="T34" fmla="*/ 2 w 11"/>
              <a:gd name="T35" fmla="*/ 83 h 83"/>
              <a:gd name="T36" fmla="*/ 0 w 11"/>
              <a:gd name="T37" fmla="*/ 83 h 83"/>
              <a:gd name="T38" fmla="*/ 0 w 11"/>
              <a:gd name="T39" fmla="*/ 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1" h="83">
                <a:moveTo>
                  <a:pt x="0" y="0"/>
                </a:moveTo>
                <a:lnTo>
                  <a:pt x="1" y="0"/>
                </a:lnTo>
                <a:lnTo>
                  <a:pt x="1" y="2"/>
                </a:lnTo>
                <a:lnTo>
                  <a:pt x="4" y="2"/>
                </a:lnTo>
                <a:lnTo>
                  <a:pt x="4" y="3"/>
                </a:lnTo>
                <a:lnTo>
                  <a:pt x="7" y="3"/>
                </a:lnTo>
                <a:lnTo>
                  <a:pt x="8" y="5"/>
                </a:lnTo>
                <a:lnTo>
                  <a:pt x="10" y="5"/>
                </a:lnTo>
                <a:lnTo>
                  <a:pt x="10" y="6"/>
                </a:lnTo>
                <a:lnTo>
                  <a:pt x="11" y="6"/>
                </a:lnTo>
                <a:lnTo>
                  <a:pt x="11" y="77"/>
                </a:lnTo>
                <a:lnTo>
                  <a:pt x="9" y="78"/>
                </a:lnTo>
                <a:lnTo>
                  <a:pt x="7" y="80"/>
                </a:lnTo>
                <a:lnTo>
                  <a:pt x="7" y="81"/>
                </a:lnTo>
                <a:lnTo>
                  <a:pt x="4" y="81"/>
                </a:lnTo>
                <a:lnTo>
                  <a:pt x="4" y="82"/>
                </a:lnTo>
                <a:lnTo>
                  <a:pt x="2" y="82"/>
                </a:lnTo>
                <a:lnTo>
                  <a:pt x="2" y="83"/>
                </a:lnTo>
                <a:lnTo>
                  <a:pt x="0" y="83"/>
                </a:lnTo>
                <a:lnTo>
                  <a:pt x="0" y="0"/>
                </a:lnTo>
                <a:close/>
              </a:path>
            </a:pathLst>
          </a:custGeom>
          <a:solidFill>
            <a:srgbClr val="FFF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70" name="Freeform 485"/>
          <p:cNvSpPr>
            <a:spLocks/>
          </p:cNvSpPr>
          <p:nvPr/>
        </p:nvSpPr>
        <p:spPr bwMode="auto">
          <a:xfrm>
            <a:off x="3458098" y="2919826"/>
            <a:ext cx="19435" cy="125620"/>
          </a:xfrm>
          <a:custGeom>
            <a:avLst/>
            <a:gdLst>
              <a:gd name="T0" fmla="*/ 0 w 11"/>
              <a:gd name="T1" fmla="*/ 0 h 73"/>
              <a:gd name="T2" fmla="*/ 1 w 11"/>
              <a:gd name="T3" fmla="*/ 0 h 73"/>
              <a:gd name="T4" fmla="*/ 2 w 11"/>
              <a:gd name="T5" fmla="*/ 2 h 73"/>
              <a:gd name="T6" fmla="*/ 5 w 11"/>
              <a:gd name="T7" fmla="*/ 2 h 73"/>
              <a:gd name="T8" fmla="*/ 6 w 11"/>
              <a:gd name="T9" fmla="*/ 5 h 73"/>
              <a:gd name="T10" fmla="*/ 7 w 11"/>
              <a:gd name="T11" fmla="*/ 5 h 73"/>
              <a:gd name="T12" fmla="*/ 8 w 11"/>
              <a:gd name="T13" fmla="*/ 7 h 73"/>
              <a:gd name="T14" fmla="*/ 9 w 11"/>
              <a:gd name="T15" fmla="*/ 7 h 73"/>
              <a:gd name="T16" fmla="*/ 9 w 11"/>
              <a:gd name="T17" fmla="*/ 8 h 73"/>
              <a:gd name="T18" fmla="*/ 11 w 11"/>
              <a:gd name="T19" fmla="*/ 8 h 73"/>
              <a:gd name="T20" fmla="*/ 11 w 11"/>
              <a:gd name="T21" fmla="*/ 65 h 73"/>
              <a:gd name="T22" fmla="*/ 9 w 11"/>
              <a:gd name="T23" fmla="*/ 65 h 73"/>
              <a:gd name="T24" fmla="*/ 9 w 11"/>
              <a:gd name="T25" fmla="*/ 68 h 73"/>
              <a:gd name="T26" fmla="*/ 7 w 11"/>
              <a:gd name="T27" fmla="*/ 68 h 73"/>
              <a:gd name="T28" fmla="*/ 7 w 11"/>
              <a:gd name="T29" fmla="*/ 69 h 73"/>
              <a:gd name="T30" fmla="*/ 5 w 11"/>
              <a:gd name="T31" fmla="*/ 70 h 73"/>
              <a:gd name="T32" fmla="*/ 5 w 11"/>
              <a:gd name="T33" fmla="*/ 71 h 73"/>
              <a:gd name="T34" fmla="*/ 2 w 11"/>
              <a:gd name="T35" fmla="*/ 71 h 73"/>
              <a:gd name="T36" fmla="*/ 2 w 11"/>
              <a:gd name="T37" fmla="*/ 72 h 73"/>
              <a:gd name="T38" fmla="*/ 0 w 11"/>
              <a:gd name="T39" fmla="*/ 73 h 73"/>
              <a:gd name="T40" fmla="*/ 0 w 11"/>
              <a:gd name="T41" fmla="*/ 0 h 7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" h="73">
                <a:moveTo>
                  <a:pt x="0" y="0"/>
                </a:moveTo>
                <a:lnTo>
                  <a:pt x="1" y="0"/>
                </a:lnTo>
                <a:lnTo>
                  <a:pt x="2" y="2"/>
                </a:lnTo>
                <a:lnTo>
                  <a:pt x="5" y="2"/>
                </a:lnTo>
                <a:lnTo>
                  <a:pt x="6" y="5"/>
                </a:lnTo>
                <a:lnTo>
                  <a:pt x="7" y="5"/>
                </a:lnTo>
                <a:lnTo>
                  <a:pt x="8" y="7"/>
                </a:lnTo>
                <a:lnTo>
                  <a:pt x="9" y="7"/>
                </a:lnTo>
                <a:lnTo>
                  <a:pt x="9" y="8"/>
                </a:lnTo>
                <a:lnTo>
                  <a:pt x="11" y="8"/>
                </a:lnTo>
                <a:lnTo>
                  <a:pt x="11" y="65"/>
                </a:lnTo>
                <a:lnTo>
                  <a:pt x="9" y="65"/>
                </a:lnTo>
                <a:lnTo>
                  <a:pt x="9" y="68"/>
                </a:lnTo>
                <a:lnTo>
                  <a:pt x="7" y="68"/>
                </a:lnTo>
                <a:lnTo>
                  <a:pt x="7" y="69"/>
                </a:lnTo>
                <a:lnTo>
                  <a:pt x="5" y="70"/>
                </a:lnTo>
                <a:lnTo>
                  <a:pt x="5" y="71"/>
                </a:lnTo>
                <a:lnTo>
                  <a:pt x="2" y="71"/>
                </a:lnTo>
                <a:lnTo>
                  <a:pt x="2" y="72"/>
                </a:lnTo>
                <a:lnTo>
                  <a:pt x="0" y="73"/>
                </a:lnTo>
                <a:lnTo>
                  <a:pt x="0" y="0"/>
                </a:lnTo>
                <a:close/>
              </a:path>
            </a:pathLst>
          </a:custGeom>
          <a:solidFill>
            <a:srgbClr val="FFF9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71" name="Freeform 486"/>
          <p:cNvSpPr>
            <a:spLocks/>
          </p:cNvSpPr>
          <p:nvPr/>
        </p:nvSpPr>
        <p:spPr bwMode="auto">
          <a:xfrm>
            <a:off x="3472233" y="2930151"/>
            <a:ext cx="19435" cy="106691"/>
          </a:xfrm>
          <a:custGeom>
            <a:avLst/>
            <a:gdLst>
              <a:gd name="T0" fmla="*/ 0 w 11"/>
              <a:gd name="T1" fmla="*/ 0 h 62"/>
              <a:gd name="T2" fmla="*/ 1 w 11"/>
              <a:gd name="T3" fmla="*/ 0 h 62"/>
              <a:gd name="T4" fmla="*/ 1 w 11"/>
              <a:gd name="T5" fmla="*/ 2 h 62"/>
              <a:gd name="T6" fmla="*/ 4 w 11"/>
              <a:gd name="T7" fmla="*/ 2 h 62"/>
              <a:gd name="T8" fmla="*/ 5 w 11"/>
              <a:gd name="T9" fmla="*/ 5 h 62"/>
              <a:gd name="T10" fmla="*/ 6 w 11"/>
              <a:gd name="T11" fmla="*/ 5 h 62"/>
              <a:gd name="T12" fmla="*/ 7 w 11"/>
              <a:gd name="T13" fmla="*/ 7 h 62"/>
              <a:gd name="T14" fmla="*/ 8 w 11"/>
              <a:gd name="T15" fmla="*/ 7 h 62"/>
              <a:gd name="T16" fmla="*/ 8 w 11"/>
              <a:gd name="T17" fmla="*/ 9 h 62"/>
              <a:gd name="T18" fmla="*/ 10 w 11"/>
              <a:gd name="T19" fmla="*/ 9 h 62"/>
              <a:gd name="T20" fmla="*/ 10 w 11"/>
              <a:gd name="T21" fmla="*/ 10 h 62"/>
              <a:gd name="T22" fmla="*/ 11 w 11"/>
              <a:gd name="T23" fmla="*/ 10 h 62"/>
              <a:gd name="T24" fmla="*/ 11 w 11"/>
              <a:gd name="T25" fmla="*/ 51 h 62"/>
              <a:gd name="T26" fmla="*/ 8 w 11"/>
              <a:gd name="T27" fmla="*/ 52 h 62"/>
              <a:gd name="T28" fmla="*/ 8 w 11"/>
              <a:gd name="T29" fmla="*/ 55 h 62"/>
              <a:gd name="T30" fmla="*/ 6 w 11"/>
              <a:gd name="T31" fmla="*/ 56 h 62"/>
              <a:gd name="T32" fmla="*/ 6 w 11"/>
              <a:gd name="T33" fmla="*/ 57 h 62"/>
              <a:gd name="T34" fmla="*/ 4 w 11"/>
              <a:gd name="T35" fmla="*/ 58 h 62"/>
              <a:gd name="T36" fmla="*/ 4 w 11"/>
              <a:gd name="T37" fmla="*/ 59 h 62"/>
              <a:gd name="T38" fmla="*/ 1 w 11"/>
              <a:gd name="T39" fmla="*/ 59 h 62"/>
              <a:gd name="T40" fmla="*/ 1 w 11"/>
              <a:gd name="T41" fmla="*/ 62 h 62"/>
              <a:gd name="T42" fmla="*/ 0 w 11"/>
              <a:gd name="T43" fmla="*/ 62 h 62"/>
              <a:gd name="T44" fmla="*/ 0 w 11"/>
              <a:gd name="T45" fmla="*/ 0 h 6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" h="62">
                <a:moveTo>
                  <a:pt x="0" y="0"/>
                </a:moveTo>
                <a:lnTo>
                  <a:pt x="1" y="0"/>
                </a:lnTo>
                <a:lnTo>
                  <a:pt x="1" y="2"/>
                </a:lnTo>
                <a:lnTo>
                  <a:pt x="4" y="2"/>
                </a:lnTo>
                <a:lnTo>
                  <a:pt x="5" y="5"/>
                </a:lnTo>
                <a:lnTo>
                  <a:pt x="6" y="5"/>
                </a:lnTo>
                <a:lnTo>
                  <a:pt x="7" y="7"/>
                </a:lnTo>
                <a:lnTo>
                  <a:pt x="8" y="7"/>
                </a:lnTo>
                <a:lnTo>
                  <a:pt x="8" y="9"/>
                </a:lnTo>
                <a:lnTo>
                  <a:pt x="10" y="9"/>
                </a:lnTo>
                <a:lnTo>
                  <a:pt x="10" y="10"/>
                </a:lnTo>
                <a:lnTo>
                  <a:pt x="11" y="10"/>
                </a:lnTo>
                <a:lnTo>
                  <a:pt x="11" y="51"/>
                </a:lnTo>
                <a:lnTo>
                  <a:pt x="8" y="52"/>
                </a:lnTo>
                <a:lnTo>
                  <a:pt x="8" y="55"/>
                </a:lnTo>
                <a:lnTo>
                  <a:pt x="6" y="56"/>
                </a:lnTo>
                <a:lnTo>
                  <a:pt x="6" y="57"/>
                </a:lnTo>
                <a:lnTo>
                  <a:pt x="4" y="58"/>
                </a:lnTo>
                <a:lnTo>
                  <a:pt x="4" y="59"/>
                </a:lnTo>
                <a:lnTo>
                  <a:pt x="1" y="59"/>
                </a:lnTo>
                <a:lnTo>
                  <a:pt x="1" y="62"/>
                </a:lnTo>
                <a:lnTo>
                  <a:pt x="0" y="62"/>
                </a:lnTo>
                <a:lnTo>
                  <a:pt x="0" y="0"/>
                </a:lnTo>
                <a:close/>
              </a:path>
            </a:pathLst>
          </a:custGeom>
          <a:solidFill>
            <a:srgbClr val="FFFC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72" name="Freeform 487"/>
          <p:cNvSpPr>
            <a:spLocks/>
          </p:cNvSpPr>
          <p:nvPr/>
        </p:nvSpPr>
        <p:spPr bwMode="auto">
          <a:xfrm>
            <a:off x="3486367" y="2945638"/>
            <a:ext cx="17668" cy="73995"/>
          </a:xfrm>
          <a:custGeom>
            <a:avLst/>
            <a:gdLst>
              <a:gd name="T0" fmla="*/ 0 w 10"/>
              <a:gd name="T1" fmla="*/ 0 h 43"/>
              <a:gd name="T2" fmla="*/ 2 w 10"/>
              <a:gd name="T3" fmla="*/ 0 h 43"/>
              <a:gd name="T4" fmla="*/ 3 w 10"/>
              <a:gd name="T5" fmla="*/ 3 h 43"/>
              <a:gd name="T6" fmla="*/ 4 w 10"/>
              <a:gd name="T7" fmla="*/ 3 h 43"/>
              <a:gd name="T8" fmla="*/ 4 w 10"/>
              <a:gd name="T9" fmla="*/ 5 h 43"/>
              <a:gd name="T10" fmla="*/ 5 w 10"/>
              <a:gd name="T11" fmla="*/ 5 h 43"/>
              <a:gd name="T12" fmla="*/ 6 w 10"/>
              <a:gd name="T13" fmla="*/ 7 h 43"/>
              <a:gd name="T14" fmla="*/ 6 w 10"/>
              <a:gd name="T15" fmla="*/ 9 h 43"/>
              <a:gd name="T16" fmla="*/ 7 w 10"/>
              <a:gd name="T17" fmla="*/ 9 h 43"/>
              <a:gd name="T18" fmla="*/ 7 w 10"/>
              <a:gd name="T19" fmla="*/ 12 h 43"/>
              <a:gd name="T20" fmla="*/ 9 w 10"/>
              <a:gd name="T21" fmla="*/ 12 h 43"/>
              <a:gd name="T22" fmla="*/ 9 w 10"/>
              <a:gd name="T23" fmla="*/ 15 h 43"/>
              <a:gd name="T24" fmla="*/ 10 w 10"/>
              <a:gd name="T25" fmla="*/ 15 h 43"/>
              <a:gd name="T26" fmla="*/ 10 w 10"/>
              <a:gd name="T27" fmla="*/ 28 h 43"/>
              <a:gd name="T28" fmla="*/ 9 w 10"/>
              <a:gd name="T29" fmla="*/ 28 h 43"/>
              <a:gd name="T30" fmla="*/ 9 w 10"/>
              <a:gd name="T31" fmla="*/ 32 h 43"/>
              <a:gd name="T32" fmla="*/ 7 w 10"/>
              <a:gd name="T33" fmla="*/ 32 h 43"/>
              <a:gd name="T34" fmla="*/ 7 w 10"/>
              <a:gd name="T35" fmla="*/ 35 h 43"/>
              <a:gd name="T36" fmla="*/ 6 w 10"/>
              <a:gd name="T37" fmla="*/ 35 h 43"/>
              <a:gd name="T38" fmla="*/ 6 w 10"/>
              <a:gd name="T39" fmla="*/ 37 h 43"/>
              <a:gd name="T40" fmla="*/ 5 w 10"/>
              <a:gd name="T41" fmla="*/ 37 h 43"/>
              <a:gd name="T42" fmla="*/ 5 w 10"/>
              <a:gd name="T43" fmla="*/ 40 h 43"/>
              <a:gd name="T44" fmla="*/ 3 w 10"/>
              <a:gd name="T45" fmla="*/ 41 h 43"/>
              <a:gd name="T46" fmla="*/ 3 w 10"/>
              <a:gd name="T47" fmla="*/ 42 h 43"/>
              <a:gd name="T48" fmla="*/ 0 w 10"/>
              <a:gd name="T49" fmla="*/ 43 h 43"/>
              <a:gd name="T50" fmla="*/ 0 w 10"/>
              <a:gd name="T51" fmla="*/ 0 h 4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" h="43">
                <a:moveTo>
                  <a:pt x="0" y="0"/>
                </a:moveTo>
                <a:lnTo>
                  <a:pt x="2" y="0"/>
                </a:lnTo>
                <a:lnTo>
                  <a:pt x="3" y="3"/>
                </a:lnTo>
                <a:lnTo>
                  <a:pt x="4" y="3"/>
                </a:lnTo>
                <a:lnTo>
                  <a:pt x="4" y="5"/>
                </a:lnTo>
                <a:lnTo>
                  <a:pt x="5" y="5"/>
                </a:lnTo>
                <a:lnTo>
                  <a:pt x="6" y="7"/>
                </a:lnTo>
                <a:lnTo>
                  <a:pt x="6" y="9"/>
                </a:lnTo>
                <a:lnTo>
                  <a:pt x="7" y="9"/>
                </a:lnTo>
                <a:lnTo>
                  <a:pt x="7" y="12"/>
                </a:lnTo>
                <a:lnTo>
                  <a:pt x="9" y="12"/>
                </a:lnTo>
                <a:lnTo>
                  <a:pt x="9" y="15"/>
                </a:lnTo>
                <a:lnTo>
                  <a:pt x="10" y="15"/>
                </a:lnTo>
                <a:lnTo>
                  <a:pt x="10" y="28"/>
                </a:lnTo>
                <a:lnTo>
                  <a:pt x="9" y="28"/>
                </a:lnTo>
                <a:lnTo>
                  <a:pt x="9" y="32"/>
                </a:lnTo>
                <a:lnTo>
                  <a:pt x="7" y="32"/>
                </a:lnTo>
                <a:lnTo>
                  <a:pt x="7" y="35"/>
                </a:lnTo>
                <a:lnTo>
                  <a:pt x="6" y="35"/>
                </a:lnTo>
                <a:lnTo>
                  <a:pt x="6" y="37"/>
                </a:lnTo>
                <a:lnTo>
                  <a:pt x="5" y="37"/>
                </a:lnTo>
                <a:lnTo>
                  <a:pt x="5" y="40"/>
                </a:lnTo>
                <a:lnTo>
                  <a:pt x="3" y="41"/>
                </a:lnTo>
                <a:lnTo>
                  <a:pt x="3" y="42"/>
                </a:lnTo>
                <a:lnTo>
                  <a:pt x="0" y="4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73" name="Freeform 488"/>
          <p:cNvSpPr>
            <a:spLocks/>
          </p:cNvSpPr>
          <p:nvPr/>
        </p:nvSpPr>
        <p:spPr bwMode="auto">
          <a:xfrm>
            <a:off x="3037596" y="2868201"/>
            <a:ext cx="473507" cy="227148"/>
          </a:xfrm>
          <a:custGeom>
            <a:avLst/>
            <a:gdLst>
              <a:gd name="T0" fmla="*/ 2 w 268"/>
              <a:gd name="T1" fmla="*/ 80 h 132"/>
              <a:gd name="T2" fmla="*/ 14 w 268"/>
              <a:gd name="T3" fmla="*/ 96 h 132"/>
              <a:gd name="T4" fmla="*/ 28 w 268"/>
              <a:gd name="T5" fmla="*/ 107 h 132"/>
              <a:gd name="T6" fmla="*/ 45 w 268"/>
              <a:gd name="T7" fmla="*/ 116 h 132"/>
              <a:gd name="T8" fmla="*/ 66 w 268"/>
              <a:gd name="T9" fmla="*/ 123 h 132"/>
              <a:gd name="T10" fmla="*/ 95 w 268"/>
              <a:gd name="T11" fmla="*/ 129 h 132"/>
              <a:gd name="T12" fmla="*/ 128 w 268"/>
              <a:gd name="T13" fmla="*/ 131 h 132"/>
              <a:gd name="T14" fmla="*/ 147 w 268"/>
              <a:gd name="T15" fmla="*/ 131 h 132"/>
              <a:gd name="T16" fmla="*/ 179 w 268"/>
              <a:gd name="T17" fmla="*/ 128 h 132"/>
              <a:gd name="T18" fmla="*/ 207 w 268"/>
              <a:gd name="T19" fmla="*/ 121 h 132"/>
              <a:gd name="T20" fmla="*/ 227 w 268"/>
              <a:gd name="T21" fmla="*/ 114 h 132"/>
              <a:gd name="T22" fmla="*/ 246 w 268"/>
              <a:gd name="T23" fmla="*/ 101 h 132"/>
              <a:gd name="T24" fmla="*/ 259 w 268"/>
              <a:gd name="T25" fmla="*/ 89 h 132"/>
              <a:gd name="T26" fmla="*/ 266 w 268"/>
              <a:gd name="T27" fmla="*/ 77 h 132"/>
              <a:gd name="T28" fmla="*/ 268 w 268"/>
              <a:gd name="T29" fmla="*/ 65 h 132"/>
              <a:gd name="T30" fmla="*/ 264 w 268"/>
              <a:gd name="T31" fmla="*/ 48 h 132"/>
              <a:gd name="T32" fmla="*/ 253 w 268"/>
              <a:gd name="T33" fmla="*/ 36 h 132"/>
              <a:gd name="T34" fmla="*/ 236 w 268"/>
              <a:gd name="T35" fmla="*/ 23 h 132"/>
              <a:gd name="T36" fmla="*/ 213 w 268"/>
              <a:gd name="T37" fmla="*/ 11 h 132"/>
              <a:gd name="T38" fmla="*/ 185 w 268"/>
              <a:gd name="T39" fmla="*/ 4 h 132"/>
              <a:gd name="T40" fmla="*/ 160 w 268"/>
              <a:gd name="T41" fmla="*/ 1 h 132"/>
              <a:gd name="T42" fmla="*/ 101 w 268"/>
              <a:gd name="T43" fmla="*/ 1 h 132"/>
              <a:gd name="T44" fmla="*/ 72 w 268"/>
              <a:gd name="T45" fmla="*/ 7 h 132"/>
              <a:gd name="T46" fmla="*/ 40 w 268"/>
              <a:gd name="T47" fmla="*/ 18 h 132"/>
              <a:gd name="T48" fmla="*/ 14 w 268"/>
              <a:gd name="T49" fmla="*/ 36 h 132"/>
              <a:gd name="T50" fmla="*/ 2 w 268"/>
              <a:gd name="T51" fmla="*/ 51 h 132"/>
              <a:gd name="T52" fmla="*/ 0 w 268"/>
              <a:gd name="T53" fmla="*/ 66 h 132"/>
              <a:gd name="T54" fmla="*/ 13 w 268"/>
              <a:gd name="T55" fmla="*/ 59 h 132"/>
              <a:gd name="T56" fmla="*/ 17 w 268"/>
              <a:gd name="T57" fmla="*/ 49 h 132"/>
              <a:gd name="T58" fmla="*/ 42 w 268"/>
              <a:gd name="T59" fmla="*/ 30 h 132"/>
              <a:gd name="T60" fmla="*/ 70 w 268"/>
              <a:gd name="T61" fmla="*/ 20 h 132"/>
              <a:gd name="T62" fmla="*/ 96 w 268"/>
              <a:gd name="T63" fmla="*/ 14 h 132"/>
              <a:gd name="T64" fmla="*/ 153 w 268"/>
              <a:gd name="T65" fmla="*/ 11 h 132"/>
              <a:gd name="T66" fmla="*/ 177 w 268"/>
              <a:gd name="T67" fmla="*/ 15 h 132"/>
              <a:gd name="T68" fmla="*/ 203 w 268"/>
              <a:gd name="T69" fmla="*/ 21 h 132"/>
              <a:gd name="T70" fmla="*/ 225 w 268"/>
              <a:gd name="T71" fmla="*/ 30 h 132"/>
              <a:gd name="T72" fmla="*/ 243 w 268"/>
              <a:gd name="T73" fmla="*/ 42 h 132"/>
              <a:gd name="T74" fmla="*/ 254 w 268"/>
              <a:gd name="T75" fmla="*/ 56 h 132"/>
              <a:gd name="T76" fmla="*/ 257 w 268"/>
              <a:gd name="T77" fmla="*/ 65 h 132"/>
              <a:gd name="T78" fmla="*/ 253 w 268"/>
              <a:gd name="T79" fmla="*/ 78 h 132"/>
              <a:gd name="T80" fmla="*/ 237 w 268"/>
              <a:gd name="T81" fmla="*/ 94 h 132"/>
              <a:gd name="T82" fmla="*/ 217 w 268"/>
              <a:gd name="T83" fmla="*/ 105 h 132"/>
              <a:gd name="T84" fmla="*/ 199 w 268"/>
              <a:gd name="T85" fmla="*/ 112 h 132"/>
              <a:gd name="T86" fmla="*/ 171 w 268"/>
              <a:gd name="T87" fmla="*/ 117 h 132"/>
              <a:gd name="T88" fmla="*/ 140 w 268"/>
              <a:gd name="T89" fmla="*/ 120 h 132"/>
              <a:gd name="T90" fmla="*/ 115 w 268"/>
              <a:gd name="T91" fmla="*/ 120 h 132"/>
              <a:gd name="T92" fmla="*/ 90 w 268"/>
              <a:gd name="T93" fmla="*/ 116 h 132"/>
              <a:gd name="T94" fmla="*/ 64 w 268"/>
              <a:gd name="T95" fmla="*/ 110 h 132"/>
              <a:gd name="T96" fmla="*/ 45 w 268"/>
              <a:gd name="T97" fmla="*/ 103 h 132"/>
              <a:gd name="T98" fmla="*/ 31 w 268"/>
              <a:gd name="T99" fmla="*/ 94 h 132"/>
              <a:gd name="T100" fmla="*/ 16 w 268"/>
              <a:gd name="T101" fmla="*/ 80 h 132"/>
              <a:gd name="T102" fmla="*/ 11 w 268"/>
              <a:gd name="T103" fmla="*/ 71 h 13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68" h="132">
                <a:moveTo>
                  <a:pt x="0" y="66"/>
                </a:moveTo>
                <a:lnTo>
                  <a:pt x="0" y="73"/>
                </a:lnTo>
                <a:lnTo>
                  <a:pt x="1" y="77"/>
                </a:lnTo>
                <a:lnTo>
                  <a:pt x="2" y="80"/>
                </a:lnTo>
                <a:lnTo>
                  <a:pt x="4" y="84"/>
                </a:lnTo>
                <a:lnTo>
                  <a:pt x="6" y="87"/>
                </a:lnTo>
                <a:lnTo>
                  <a:pt x="11" y="93"/>
                </a:lnTo>
                <a:lnTo>
                  <a:pt x="14" y="96"/>
                </a:lnTo>
                <a:lnTo>
                  <a:pt x="17" y="99"/>
                </a:lnTo>
                <a:lnTo>
                  <a:pt x="21" y="101"/>
                </a:lnTo>
                <a:lnTo>
                  <a:pt x="24" y="103"/>
                </a:lnTo>
                <a:lnTo>
                  <a:pt x="28" y="107"/>
                </a:lnTo>
                <a:lnTo>
                  <a:pt x="32" y="109"/>
                </a:lnTo>
                <a:lnTo>
                  <a:pt x="36" y="112"/>
                </a:lnTo>
                <a:lnTo>
                  <a:pt x="40" y="114"/>
                </a:lnTo>
                <a:lnTo>
                  <a:pt x="45" y="116"/>
                </a:lnTo>
                <a:lnTo>
                  <a:pt x="50" y="117"/>
                </a:lnTo>
                <a:lnTo>
                  <a:pt x="56" y="120"/>
                </a:lnTo>
                <a:lnTo>
                  <a:pt x="60" y="121"/>
                </a:lnTo>
                <a:lnTo>
                  <a:pt x="66" y="123"/>
                </a:lnTo>
                <a:lnTo>
                  <a:pt x="77" y="125"/>
                </a:lnTo>
                <a:lnTo>
                  <a:pt x="82" y="127"/>
                </a:lnTo>
                <a:lnTo>
                  <a:pt x="89" y="128"/>
                </a:lnTo>
                <a:lnTo>
                  <a:pt x="95" y="129"/>
                </a:lnTo>
                <a:lnTo>
                  <a:pt x="101" y="130"/>
                </a:lnTo>
                <a:lnTo>
                  <a:pt x="108" y="130"/>
                </a:lnTo>
                <a:lnTo>
                  <a:pt x="114" y="131"/>
                </a:lnTo>
                <a:lnTo>
                  <a:pt x="128" y="131"/>
                </a:lnTo>
                <a:lnTo>
                  <a:pt x="133" y="132"/>
                </a:lnTo>
                <a:lnTo>
                  <a:pt x="135" y="132"/>
                </a:lnTo>
                <a:lnTo>
                  <a:pt x="140" y="131"/>
                </a:lnTo>
                <a:lnTo>
                  <a:pt x="147" y="131"/>
                </a:lnTo>
                <a:lnTo>
                  <a:pt x="160" y="130"/>
                </a:lnTo>
                <a:lnTo>
                  <a:pt x="166" y="130"/>
                </a:lnTo>
                <a:lnTo>
                  <a:pt x="173" y="129"/>
                </a:lnTo>
                <a:lnTo>
                  <a:pt x="179" y="128"/>
                </a:lnTo>
                <a:lnTo>
                  <a:pt x="185" y="127"/>
                </a:lnTo>
                <a:lnTo>
                  <a:pt x="190" y="125"/>
                </a:lnTo>
                <a:lnTo>
                  <a:pt x="202" y="123"/>
                </a:lnTo>
                <a:lnTo>
                  <a:pt x="207" y="121"/>
                </a:lnTo>
                <a:lnTo>
                  <a:pt x="213" y="120"/>
                </a:lnTo>
                <a:lnTo>
                  <a:pt x="217" y="117"/>
                </a:lnTo>
                <a:lnTo>
                  <a:pt x="222" y="116"/>
                </a:lnTo>
                <a:lnTo>
                  <a:pt x="227" y="114"/>
                </a:lnTo>
                <a:lnTo>
                  <a:pt x="231" y="112"/>
                </a:lnTo>
                <a:lnTo>
                  <a:pt x="236" y="109"/>
                </a:lnTo>
                <a:lnTo>
                  <a:pt x="244" y="103"/>
                </a:lnTo>
                <a:lnTo>
                  <a:pt x="246" y="101"/>
                </a:lnTo>
                <a:lnTo>
                  <a:pt x="250" y="99"/>
                </a:lnTo>
                <a:lnTo>
                  <a:pt x="253" y="96"/>
                </a:lnTo>
                <a:lnTo>
                  <a:pt x="257" y="93"/>
                </a:lnTo>
                <a:lnTo>
                  <a:pt x="259" y="89"/>
                </a:lnTo>
                <a:lnTo>
                  <a:pt x="261" y="87"/>
                </a:lnTo>
                <a:lnTo>
                  <a:pt x="264" y="84"/>
                </a:lnTo>
                <a:lnTo>
                  <a:pt x="265" y="80"/>
                </a:lnTo>
                <a:lnTo>
                  <a:pt x="266" y="77"/>
                </a:lnTo>
                <a:lnTo>
                  <a:pt x="267" y="73"/>
                </a:lnTo>
                <a:lnTo>
                  <a:pt x="267" y="70"/>
                </a:lnTo>
                <a:lnTo>
                  <a:pt x="268" y="66"/>
                </a:lnTo>
                <a:lnTo>
                  <a:pt x="268" y="65"/>
                </a:lnTo>
                <a:lnTo>
                  <a:pt x="267" y="61"/>
                </a:lnTo>
                <a:lnTo>
                  <a:pt x="266" y="54"/>
                </a:lnTo>
                <a:lnTo>
                  <a:pt x="265" y="51"/>
                </a:lnTo>
                <a:lnTo>
                  <a:pt x="264" y="48"/>
                </a:lnTo>
                <a:lnTo>
                  <a:pt x="261" y="45"/>
                </a:lnTo>
                <a:lnTo>
                  <a:pt x="259" y="42"/>
                </a:lnTo>
                <a:lnTo>
                  <a:pt x="257" y="38"/>
                </a:lnTo>
                <a:lnTo>
                  <a:pt x="253" y="36"/>
                </a:lnTo>
                <a:lnTo>
                  <a:pt x="250" y="32"/>
                </a:lnTo>
                <a:lnTo>
                  <a:pt x="246" y="30"/>
                </a:lnTo>
                <a:lnTo>
                  <a:pt x="243" y="28"/>
                </a:lnTo>
                <a:lnTo>
                  <a:pt x="236" y="23"/>
                </a:lnTo>
                <a:lnTo>
                  <a:pt x="231" y="20"/>
                </a:lnTo>
                <a:lnTo>
                  <a:pt x="227" y="18"/>
                </a:lnTo>
                <a:lnTo>
                  <a:pt x="217" y="14"/>
                </a:lnTo>
                <a:lnTo>
                  <a:pt x="213" y="11"/>
                </a:lnTo>
                <a:lnTo>
                  <a:pt x="207" y="10"/>
                </a:lnTo>
                <a:lnTo>
                  <a:pt x="202" y="9"/>
                </a:lnTo>
                <a:lnTo>
                  <a:pt x="196" y="7"/>
                </a:lnTo>
                <a:lnTo>
                  <a:pt x="185" y="4"/>
                </a:lnTo>
                <a:lnTo>
                  <a:pt x="179" y="3"/>
                </a:lnTo>
                <a:lnTo>
                  <a:pt x="173" y="2"/>
                </a:lnTo>
                <a:lnTo>
                  <a:pt x="166" y="1"/>
                </a:lnTo>
                <a:lnTo>
                  <a:pt x="160" y="1"/>
                </a:lnTo>
                <a:lnTo>
                  <a:pt x="153" y="0"/>
                </a:lnTo>
                <a:lnTo>
                  <a:pt x="114" y="0"/>
                </a:lnTo>
                <a:lnTo>
                  <a:pt x="108" y="1"/>
                </a:lnTo>
                <a:lnTo>
                  <a:pt x="101" y="1"/>
                </a:lnTo>
                <a:lnTo>
                  <a:pt x="95" y="2"/>
                </a:lnTo>
                <a:lnTo>
                  <a:pt x="89" y="3"/>
                </a:lnTo>
                <a:lnTo>
                  <a:pt x="82" y="4"/>
                </a:lnTo>
                <a:lnTo>
                  <a:pt x="72" y="7"/>
                </a:lnTo>
                <a:lnTo>
                  <a:pt x="66" y="9"/>
                </a:lnTo>
                <a:lnTo>
                  <a:pt x="60" y="10"/>
                </a:lnTo>
                <a:lnTo>
                  <a:pt x="50" y="14"/>
                </a:lnTo>
                <a:lnTo>
                  <a:pt x="40" y="18"/>
                </a:lnTo>
                <a:lnTo>
                  <a:pt x="36" y="20"/>
                </a:lnTo>
                <a:lnTo>
                  <a:pt x="28" y="25"/>
                </a:lnTo>
                <a:lnTo>
                  <a:pt x="21" y="30"/>
                </a:lnTo>
                <a:lnTo>
                  <a:pt x="14" y="36"/>
                </a:lnTo>
                <a:lnTo>
                  <a:pt x="8" y="42"/>
                </a:lnTo>
                <a:lnTo>
                  <a:pt x="6" y="45"/>
                </a:lnTo>
                <a:lnTo>
                  <a:pt x="4" y="48"/>
                </a:lnTo>
                <a:lnTo>
                  <a:pt x="2" y="51"/>
                </a:lnTo>
                <a:lnTo>
                  <a:pt x="1" y="54"/>
                </a:lnTo>
                <a:lnTo>
                  <a:pt x="0" y="58"/>
                </a:lnTo>
                <a:lnTo>
                  <a:pt x="0" y="66"/>
                </a:lnTo>
                <a:lnTo>
                  <a:pt x="11" y="66"/>
                </a:lnTo>
                <a:lnTo>
                  <a:pt x="11" y="61"/>
                </a:lnTo>
                <a:lnTo>
                  <a:pt x="13" y="59"/>
                </a:lnTo>
                <a:lnTo>
                  <a:pt x="13" y="56"/>
                </a:lnTo>
                <a:lnTo>
                  <a:pt x="15" y="53"/>
                </a:lnTo>
                <a:lnTo>
                  <a:pt x="16" y="51"/>
                </a:lnTo>
                <a:lnTo>
                  <a:pt x="17" y="49"/>
                </a:lnTo>
                <a:lnTo>
                  <a:pt x="22" y="44"/>
                </a:lnTo>
                <a:lnTo>
                  <a:pt x="28" y="39"/>
                </a:lnTo>
                <a:lnTo>
                  <a:pt x="34" y="35"/>
                </a:lnTo>
                <a:lnTo>
                  <a:pt x="42" y="30"/>
                </a:lnTo>
                <a:lnTo>
                  <a:pt x="45" y="29"/>
                </a:lnTo>
                <a:lnTo>
                  <a:pt x="54" y="24"/>
                </a:lnTo>
                <a:lnTo>
                  <a:pt x="64" y="21"/>
                </a:lnTo>
                <a:lnTo>
                  <a:pt x="70" y="20"/>
                </a:lnTo>
                <a:lnTo>
                  <a:pt x="74" y="18"/>
                </a:lnTo>
                <a:lnTo>
                  <a:pt x="85" y="16"/>
                </a:lnTo>
                <a:lnTo>
                  <a:pt x="92" y="15"/>
                </a:lnTo>
                <a:lnTo>
                  <a:pt x="96" y="14"/>
                </a:lnTo>
                <a:lnTo>
                  <a:pt x="102" y="13"/>
                </a:lnTo>
                <a:lnTo>
                  <a:pt x="109" y="13"/>
                </a:lnTo>
                <a:lnTo>
                  <a:pt x="115" y="11"/>
                </a:lnTo>
                <a:lnTo>
                  <a:pt x="153" y="11"/>
                </a:lnTo>
                <a:lnTo>
                  <a:pt x="159" y="13"/>
                </a:lnTo>
                <a:lnTo>
                  <a:pt x="165" y="13"/>
                </a:lnTo>
                <a:lnTo>
                  <a:pt x="171" y="14"/>
                </a:lnTo>
                <a:lnTo>
                  <a:pt x="177" y="15"/>
                </a:lnTo>
                <a:lnTo>
                  <a:pt x="182" y="16"/>
                </a:lnTo>
                <a:lnTo>
                  <a:pt x="193" y="18"/>
                </a:lnTo>
                <a:lnTo>
                  <a:pt x="199" y="20"/>
                </a:lnTo>
                <a:lnTo>
                  <a:pt x="203" y="21"/>
                </a:lnTo>
                <a:lnTo>
                  <a:pt x="208" y="23"/>
                </a:lnTo>
                <a:lnTo>
                  <a:pt x="213" y="24"/>
                </a:lnTo>
                <a:lnTo>
                  <a:pt x="222" y="29"/>
                </a:lnTo>
                <a:lnTo>
                  <a:pt x="225" y="30"/>
                </a:lnTo>
                <a:lnTo>
                  <a:pt x="230" y="32"/>
                </a:lnTo>
                <a:lnTo>
                  <a:pt x="237" y="37"/>
                </a:lnTo>
                <a:lnTo>
                  <a:pt x="239" y="39"/>
                </a:lnTo>
                <a:lnTo>
                  <a:pt x="243" y="42"/>
                </a:lnTo>
                <a:lnTo>
                  <a:pt x="250" y="49"/>
                </a:lnTo>
                <a:lnTo>
                  <a:pt x="251" y="51"/>
                </a:lnTo>
                <a:lnTo>
                  <a:pt x="253" y="53"/>
                </a:lnTo>
                <a:lnTo>
                  <a:pt x="254" y="56"/>
                </a:lnTo>
                <a:lnTo>
                  <a:pt x="256" y="58"/>
                </a:lnTo>
                <a:lnTo>
                  <a:pt x="256" y="64"/>
                </a:lnTo>
                <a:lnTo>
                  <a:pt x="257" y="66"/>
                </a:lnTo>
                <a:lnTo>
                  <a:pt x="257" y="65"/>
                </a:lnTo>
                <a:lnTo>
                  <a:pt x="256" y="67"/>
                </a:lnTo>
                <a:lnTo>
                  <a:pt x="256" y="73"/>
                </a:lnTo>
                <a:lnTo>
                  <a:pt x="254" y="75"/>
                </a:lnTo>
                <a:lnTo>
                  <a:pt x="253" y="78"/>
                </a:lnTo>
                <a:lnTo>
                  <a:pt x="252" y="80"/>
                </a:lnTo>
                <a:lnTo>
                  <a:pt x="243" y="89"/>
                </a:lnTo>
                <a:lnTo>
                  <a:pt x="239" y="92"/>
                </a:lnTo>
                <a:lnTo>
                  <a:pt x="237" y="94"/>
                </a:lnTo>
                <a:lnTo>
                  <a:pt x="230" y="99"/>
                </a:lnTo>
                <a:lnTo>
                  <a:pt x="225" y="101"/>
                </a:lnTo>
                <a:lnTo>
                  <a:pt x="222" y="103"/>
                </a:lnTo>
                <a:lnTo>
                  <a:pt x="217" y="105"/>
                </a:lnTo>
                <a:lnTo>
                  <a:pt x="213" y="107"/>
                </a:lnTo>
                <a:lnTo>
                  <a:pt x="208" y="108"/>
                </a:lnTo>
                <a:lnTo>
                  <a:pt x="203" y="110"/>
                </a:lnTo>
                <a:lnTo>
                  <a:pt x="199" y="112"/>
                </a:lnTo>
                <a:lnTo>
                  <a:pt x="188" y="115"/>
                </a:lnTo>
                <a:lnTo>
                  <a:pt x="182" y="115"/>
                </a:lnTo>
                <a:lnTo>
                  <a:pt x="177" y="116"/>
                </a:lnTo>
                <a:lnTo>
                  <a:pt x="171" y="117"/>
                </a:lnTo>
                <a:lnTo>
                  <a:pt x="165" y="119"/>
                </a:lnTo>
                <a:lnTo>
                  <a:pt x="159" y="119"/>
                </a:lnTo>
                <a:lnTo>
                  <a:pt x="146" y="120"/>
                </a:lnTo>
                <a:lnTo>
                  <a:pt x="140" y="120"/>
                </a:lnTo>
                <a:lnTo>
                  <a:pt x="133" y="121"/>
                </a:lnTo>
                <a:lnTo>
                  <a:pt x="135" y="121"/>
                </a:lnTo>
                <a:lnTo>
                  <a:pt x="128" y="120"/>
                </a:lnTo>
                <a:lnTo>
                  <a:pt x="115" y="120"/>
                </a:lnTo>
                <a:lnTo>
                  <a:pt x="109" y="119"/>
                </a:lnTo>
                <a:lnTo>
                  <a:pt x="102" y="119"/>
                </a:lnTo>
                <a:lnTo>
                  <a:pt x="96" y="117"/>
                </a:lnTo>
                <a:lnTo>
                  <a:pt x="90" y="116"/>
                </a:lnTo>
                <a:lnTo>
                  <a:pt x="85" y="115"/>
                </a:lnTo>
                <a:lnTo>
                  <a:pt x="80" y="115"/>
                </a:lnTo>
                <a:lnTo>
                  <a:pt x="70" y="112"/>
                </a:lnTo>
                <a:lnTo>
                  <a:pt x="64" y="110"/>
                </a:lnTo>
                <a:lnTo>
                  <a:pt x="59" y="108"/>
                </a:lnTo>
                <a:lnTo>
                  <a:pt x="54" y="107"/>
                </a:lnTo>
                <a:lnTo>
                  <a:pt x="50" y="105"/>
                </a:lnTo>
                <a:lnTo>
                  <a:pt x="45" y="103"/>
                </a:lnTo>
                <a:lnTo>
                  <a:pt x="42" y="101"/>
                </a:lnTo>
                <a:lnTo>
                  <a:pt x="37" y="99"/>
                </a:lnTo>
                <a:lnTo>
                  <a:pt x="34" y="96"/>
                </a:lnTo>
                <a:lnTo>
                  <a:pt x="31" y="94"/>
                </a:lnTo>
                <a:lnTo>
                  <a:pt x="28" y="92"/>
                </a:lnTo>
                <a:lnTo>
                  <a:pt x="24" y="89"/>
                </a:lnTo>
                <a:lnTo>
                  <a:pt x="17" y="82"/>
                </a:lnTo>
                <a:lnTo>
                  <a:pt x="16" y="80"/>
                </a:lnTo>
                <a:lnTo>
                  <a:pt x="15" y="78"/>
                </a:lnTo>
                <a:lnTo>
                  <a:pt x="13" y="75"/>
                </a:lnTo>
                <a:lnTo>
                  <a:pt x="13" y="73"/>
                </a:lnTo>
                <a:lnTo>
                  <a:pt x="11" y="71"/>
                </a:lnTo>
                <a:lnTo>
                  <a:pt x="11" y="66"/>
                </a:lnTo>
                <a:lnTo>
                  <a:pt x="0" y="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74" name="Freeform 489"/>
          <p:cNvSpPr>
            <a:spLocks/>
          </p:cNvSpPr>
          <p:nvPr/>
        </p:nvSpPr>
        <p:spPr bwMode="auto">
          <a:xfrm>
            <a:off x="2926286" y="2635890"/>
            <a:ext cx="21202" cy="96366"/>
          </a:xfrm>
          <a:custGeom>
            <a:avLst/>
            <a:gdLst>
              <a:gd name="T0" fmla="*/ 0 w 12"/>
              <a:gd name="T1" fmla="*/ 23 h 56"/>
              <a:gd name="T2" fmla="*/ 1 w 12"/>
              <a:gd name="T3" fmla="*/ 23 h 56"/>
              <a:gd name="T4" fmla="*/ 1 w 12"/>
              <a:gd name="T5" fmla="*/ 17 h 56"/>
              <a:gd name="T6" fmla="*/ 2 w 12"/>
              <a:gd name="T7" fmla="*/ 17 h 56"/>
              <a:gd name="T8" fmla="*/ 2 w 12"/>
              <a:gd name="T9" fmla="*/ 15 h 56"/>
              <a:gd name="T10" fmla="*/ 4 w 12"/>
              <a:gd name="T11" fmla="*/ 15 h 56"/>
              <a:gd name="T12" fmla="*/ 4 w 12"/>
              <a:gd name="T13" fmla="*/ 10 h 56"/>
              <a:gd name="T14" fmla="*/ 5 w 12"/>
              <a:gd name="T15" fmla="*/ 10 h 56"/>
              <a:gd name="T16" fmla="*/ 5 w 12"/>
              <a:gd name="T17" fmla="*/ 8 h 56"/>
              <a:gd name="T18" fmla="*/ 6 w 12"/>
              <a:gd name="T19" fmla="*/ 8 h 56"/>
              <a:gd name="T20" fmla="*/ 6 w 12"/>
              <a:gd name="T21" fmla="*/ 6 h 56"/>
              <a:gd name="T22" fmla="*/ 8 w 12"/>
              <a:gd name="T23" fmla="*/ 6 h 56"/>
              <a:gd name="T24" fmla="*/ 8 w 12"/>
              <a:gd name="T25" fmla="*/ 4 h 56"/>
              <a:gd name="T26" fmla="*/ 9 w 12"/>
              <a:gd name="T27" fmla="*/ 4 h 56"/>
              <a:gd name="T28" fmla="*/ 9 w 12"/>
              <a:gd name="T29" fmla="*/ 2 h 56"/>
              <a:gd name="T30" fmla="*/ 10 w 12"/>
              <a:gd name="T31" fmla="*/ 2 h 56"/>
              <a:gd name="T32" fmla="*/ 10 w 12"/>
              <a:gd name="T33" fmla="*/ 0 h 56"/>
              <a:gd name="T34" fmla="*/ 12 w 12"/>
              <a:gd name="T35" fmla="*/ 0 h 56"/>
              <a:gd name="T36" fmla="*/ 12 w 12"/>
              <a:gd name="T37" fmla="*/ 56 h 56"/>
              <a:gd name="T38" fmla="*/ 10 w 12"/>
              <a:gd name="T39" fmla="*/ 56 h 56"/>
              <a:gd name="T40" fmla="*/ 9 w 12"/>
              <a:gd name="T41" fmla="*/ 53 h 56"/>
              <a:gd name="T42" fmla="*/ 8 w 12"/>
              <a:gd name="T43" fmla="*/ 51 h 56"/>
              <a:gd name="T44" fmla="*/ 7 w 12"/>
              <a:gd name="T45" fmla="*/ 51 h 56"/>
              <a:gd name="T46" fmla="*/ 6 w 12"/>
              <a:gd name="T47" fmla="*/ 49 h 56"/>
              <a:gd name="T48" fmla="*/ 5 w 12"/>
              <a:gd name="T49" fmla="*/ 46 h 56"/>
              <a:gd name="T50" fmla="*/ 4 w 12"/>
              <a:gd name="T51" fmla="*/ 46 h 56"/>
              <a:gd name="T52" fmla="*/ 4 w 12"/>
              <a:gd name="T53" fmla="*/ 42 h 56"/>
              <a:gd name="T54" fmla="*/ 2 w 12"/>
              <a:gd name="T55" fmla="*/ 42 h 56"/>
              <a:gd name="T56" fmla="*/ 2 w 12"/>
              <a:gd name="T57" fmla="*/ 39 h 56"/>
              <a:gd name="T58" fmla="*/ 1 w 12"/>
              <a:gd name="T59" fmla="*/ 39 h 56"/>
              <a:gd name="T60" fmla="*/ 1 w 12"/>
              <a:gd name="T61" fmla="*/ 34 h 56"/>
              <a:gd name="T62" fmla="*/ 0 w 12"/>
              <a:gd name="T63" fmla="*/ 34 h 56"/>
              <a:gd name="T64" fmla="*/ 0 w 12"/>
              <a:gd name="T65" fmla="*/ 23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" h="56">
                <a:moveTo>
                  <a:pt x="0" y="23"/>
                </a:moveTo>
                <a:lnTo>
                  <a:pt x="1" y="23"/>
                </a:lnTo>
                <a:lnTo>
                  <a:pt x="1" y="17"/>
                </a:lnTo>
                <a:lnTo>
                  <a:pt x="2" y="17"/>
                </a:lnTo>
                <a:lnTo>
                  <a:pt x="2" y="15"/>
                </a:lnTo>
                <a:lnTo>
                  <a:pt x="4" y="15"/>
                </a:lnTo>
                <a:lnTo>
                  <a:pt x="4" y="10"/>
                </a:lnTo>
                <a:lnTo>
                  <a:pt x="5" y="10"/>
                </a:lnTo>
                <a:lnTo>
                  <a:pt x="5" y="8"/>
                </a:lnTo>
                <a:lnTo>
                  <a:pt x="6" y="8"/>
                </a:lnTo>
                <a:lnTo>
                  <a:pt x="6" y="6"/>
                </a:lnTo>
                <a:lnTo>
                  <a:pt x="8" y="6"/>
                </a:lnTo>
                <a:lnTo>
                  <a:pt x="8" y="4"/>
                </a:lnTo>
                <a:lnTo>
                  <a:pt x="9" y="4"/>
                </a:lnTo>
                <a:lnTo>
                  <a:pt x="9" y="2"/>
                </a:lnTo>
                <a:lnTo>
                  <a:pt x="10" y="2"/>
                </a:lnTo>
                <a:lnTo>
                  <a:pt x="10" y="0"/>
                </a:lnTo>
                <a:lnTo>
                  <a:pt x="12" y="0"/>
                </a:lnTo>
                <a:lnTo>
                  <a:pt x="12" y="56"/>
                </a:lnTo>
                <a:lnTo>
                  <a:pt x="10" y="56"/>
                </a:lnTo>
                <a:lnTo>
                  <a:pt x="9" y="53"/>
                </a:lnTo>
                <a:lnTo>
                  <a:pt x="8" y="51"/>
                </a:lnTo>
                <a:lnTo>
                  <a:pt x="7" y="51"/>
                </a:lnTo>
                <a:lnTo>
                  <a:pt x="6" y="49"/>
                </a:lnTo>
                <a:lnTo>
                  <a:pt x="5" y="46"/>
                </a:lnTo>
                <a:lnTo>
                  <a:pt x="4" y="46"/>
                </a:lnTo>
                <a:lnTo>
                  <a:pt x="4" y="42"/>
                </a:lnTo>
                <a:lnTo>
                  <a:pt x="2" y="42"/>
                </a:lnTo>
                <a:lnTo>
                  <a:pt x="2" y="39"/>
                </a:lnTo>
                <a:lnTo>
                  <a:pt x="1" y="39"/>
                </a:lnTo>
                <a:lnTo>
                  <a:pt x="1" y="34"/>
                </a:lnTo>
                <a:lnTo>
                  <a:pt x="0" y="34"/>
                </a:lnTo>
                <a:lnTo>
                  <a:pt x="0" y="23"/>
                </a:lnTo>
                <a:close/>
              </a:path>
            </a:pathLst>
          </a:custGeom>
          <a:solidFill>
            <a:srgbClr val="FFE4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75" name="Freeform 491"/>
          <p:cNvSpPr>
            <a:spLocks/>
          </p:cNvSpPr>
          <p:nvPr/>
        </p:nvSpPr>
        <p:spPr bwMode="auto">
          <a:xfrm>
            <a:off x="2941443" y="2618681"/>
            <a:ext cx="21235" cy="130782"/>
          </a:xfrm>
          <a:custGeom>
            <a:avLst/>
            <a:gdLst>
              <a:gd name="T0" fmla="*/ 0 w 12"/>
              <a:gd name="T1" fmla="*/ 12 h 76"/>
              <a:gd name="T2" fmla="*/ 1 w 12"/>
              <a:gd name="T3" fmla="*/ 12 h 76"/>
              <a:gd name="T4" fmla="*/ 1 w 12"/>
              <a:gd name="T5" fmla="*/ 10 h 76"/>
              <a:gd name="T6" fmla="*/ 4 w 12"/>
              <a:gd name="T7" fmla="*/ 9 h 76"/>
              <a:gd name="T8" fmla="*/ 4 w 12"/>
              <a:gd name="T9" fmla="*/ 7 h 76"/>
              <a:gd name="T10" fmla="*/ 6 w 12"/>
              <a:gd name="T11" fmla="*/ 6 h 76"/>
              <a:gd name="T12" fmla="*/ 6 w 12"/>
              <a:gd name="T13" fmla="*/ 4 h 76"/>
              <a:gd name="T14" fmla="*/ 8 w 12"/>
              <a:gd name="T15" fmla="*/ 3 h 76"/>
              <a:gd name="T16" fmla="*/ 8 w 12"/>
              <a:gd name="T17" fmla="*/ 2 h 76"/>
              <a:gd name="T18" fmla="*/ 11 w 12"/>
              <a:gd name="T19" fmla="*/ 2 h 76"/>
              <a:gd name="T20" fmla="*/ 11 w 12"/>
              <a:gd name="T21" fmla="*/ 0 h 76"/>
              <a:gd name="T22" fmla="*/ 12 w 12"/>
              <a:gd name="T23" fmla="*/ 0 h 76"/>
              <a:gd name="T24" fmla="*/ 12 w 12"/>
              <a:gd name="T25" fmla="*/ 76 h 76"/>
              <a:gd name="T26" fmla="*/ 11 w 12"/>
              <a:gd name="T27" fmla="*/ 76 h 76"/>
              <a:gd name="T28" fmla="*/ 10 w 12"/>
              <a:gd name="T29" fmla="*/ 74 h 76"/>
              <a:gd name="T30" fmla="*/ 8 w 12"/>
              <a:gd name="T31" fmla="*/ 74 h 76"/>
              <a:gd name="T32" fmla="*/ 7 w 12"/>
              <a:gd name="T33" fmla="*/ 71 h 76"/>
              <a:gd name="T34" fmla="*/ 6 w 12"/>
              <a:gd name="T35" fmla="*/ 71 h 76"/>
              <a:gd name="T36" fmla="*/ 5 w 12"/>
              <a:gd name="T37" fmla="*/ 69 h 76"/>
              <a:gd name="T38" fmla="*/ 4 w 12"/>
              <a:gd name="T39" fmla="*/ 69 h 76"/>
              <a:gd name="T40" fmla="*/ 3 w 12"/>
              <a:gd name="T41" fmla="*/ 67 h 76"/>
              <a:gd name="T42" fmla="*/ 1 w 12"/>
              <a:gd name="T43" fmla="*/ 64 h 76"/>
              <a:gd name="T44" fmla="*/ 0 w 12"/>
              <a:gd name="T45" fmla="*/ 64 h 76"/>
              <a:gd name="T46" fmla="*/ 0 w 12"/>
              <a:gd name="T47" fmla="*/ 12 h 7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2" h="76">
                <a:moveTo>
                  <a:pt x="0" y="12"/>
                </a:moveTo>
                <a:lnTo>
                  <a:pt x="1" y="12"/>
                </a:lnTo>
                <a:lnTo>
                  <a:pt x="1" y="10"/>
                </a:lnTo>
                <a:lnTo>
                  <a:pt x="4" y="9"/>
                </a:lnTo>
                <a:lnTo>
                  <a:pt x="4" y="7"/>
                </a:lnTo>
                <a:lnTo>
                  <a:pt x="6" y="6"/>
                </a:lnTo>
                <a:lnTo>
                  <a:pt x="6" y="4"/>
                </a:lnTo>
                <a:lnTo>
                  <a:pt x="8" y="3"/>
                </a:lnTo>
                <a:lnTo>
                  <a:pt x="8" y="2"/>
                </a:lnTo>
                <a:lnTo>
                  <a:pt x="11" y="2"/>
                </a:lnTo>
                <a:lnTo>
                  <a:pt x="11" y="0"/>
                </a:lnTo>
                <a:lnTo>
                  <a:pt x="12" y="0"/>
                </a:lnTo>
                <a:lnTo>
                  <a:pt x="12" y="76"/>
                </a:lnTo>
                <a:lnTo>
                  <a:pt x="11" y="76"/>
                </a:lnTo>
                <a:lnTo>
                  <a:pt x="10" y="74"/>
                </a:lnTo>
                <a:lnTo>
                  <a:pt x="8" y="74"/>
                </a:lnTo>
                <a:lnTo>
                  <a:pt x="7" y="71"/>
                </a:lnTo>
                <a:lnTo>
                  <a:pt x="6" y="71"/>
                </a:lnTo>
                <a:lnTo>
                  <a:pt x="5" y="69"/>
                </a:lnTo>
                <a:lnTo>
                  <a:pt x="4" y="69"/>
                </a:lnTo>
                <a:lnTo>
                  <a:pt x="3" y="67"/>
                </a:lnTo>
                <a:lnTo>
                  <a:pt x="1" y="64"/>
                </a:lnTo>
                <a:lnTo>
                  <a:pt x="0" y="64"/>
                </a:lnTo>
                <a:lnTo>
                  <a:pt x="0" y="12"/>
                </a:lnTo>
                <a:close/>
              </a:path>
            </a:pathLst>
          </a:custGeom>
          <a:solidFill>
            <a:srgbClr val="FFE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76" name="Freeform 492"/>
          <p:cNvSpPr>
            <a:spLocks/>
          </p:cNvSpPr>
          <p:nvPr/>
        </p:nvSpPr>
        <p:spPr bwMode="auto">
          <a:xfrm>
            <a:off x="2959139" y="2606636"/>
            <a:ext cx="19466" cy="154874"/>
          </a:xfrm>
          <a:custGeom>
            <a:avLst/>
            <a:gdLst>
              <a:gd name="T0" fmla="*/ 0 w 11"/>
              <a:gd name="T1" fmla="*/ 9 h 90"/>
              <a:gd name="T2" fmla="*/ 2 w 11"/>
              <a:gd name="T3" fmla="*/ 7 h 90"/>
              <a:gd name="T4" fmla="*/ 2 w 11"/>
              <a:gd name="T5" fmla="*/ 6 h 90"/>
              <a:gd name="T6" fmla="*/ 4 w 11"/>
              <a:gd name="T7" fmla="*/ 5 h 90"/>
              <a:gd name="T8" fmla="*/ 7 w 11"/>
              <a:gd name="T9" fmla="*/ 4 h 90"/>
              <a:gd name="T10" fmla="*/ 7 w 11"/>
              <a:gd name="T11" fmla="*/ 3 h 90"/>
              <a:gd name="T12" fmla="*/ 9 w 11"/>
              <a:gd name="T13" fmla="*/ 2 h 90"/>
              <a:gd name="T14" fmla="*/ 11 w 11"/>
              <a:gd name="T15" fmla="*/ 0 h 90"/>
              <a:gd name="T16" fmla="*/ 11 w 11"/>
              <a:gd name="T17" fmla="*/ 90 h 90"/>
              <a:gd name="T18" fmla="*/ 10 w 11"/>
              <a:gd name="T19" fmla="*/ 90 h 90"/>
              <a:gd name="T20" fmla="*/ 9 w 11"/>
              <a:gd name="T21" fmla="*/ 88 h 90"/>
              <a:gd name="T22" fmla="*/ 7 w 11"/>
              <a:gd name="T23" fmla="*/ 88 h 90"/>
              <a:gd name="T24" fmla="*/ 5 w 11"/>
              <a:gd name="T25" fmla="*/ 85 h 90"/>
              <a:gd name="T26" fmla="*/ 4 w 11"/>
              <a:gd name="T27" fmla="*/ 85 h 90"/>
              <a:gd name="T28" fmla="*/ 4 w 11"/>
              <a:gd name="T29" fmla="*/ 84 h 90"/>
              <a:gd name="T30" fmla="*/ 2 w 11"/>
              <a:gd name="T31" fmla="*/ 84 h 90"/>
              <a:gd name="T32" fmla="*/ 1 w 11"/>
              <a:gd name="T33" fmla="*/ 82 h 90"/>
              <a:gd name="T34" fmla="*/ 0 w 11"/>
              <a:gd name="T35" fmla="*/ 82 h 90"/>
              <a:gd name="T36" fmla="*/ 0 w 11"/>
              <a:gd name="T37" fmla="*/ 9 h 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" h="90">
                <a:moveTo>
                  <a:pt x="0" y="9"/>
                </a:moveTo>
                <a:lnTo>
                  <a:pt x="2" y="7"/>
                </a:lnTo>
                <a:lnTo>
                  <a:pt x="2" y="6"/>
                </a:lnTo>
                <a:lnTo>
                  <a:pt x="4" y="5"/>
                </a:lnTo>
                <a:lnTo>
                  <a:pt x="7" y="4"/>
                </a:lnTo>
                <a:lnTo>
                  <a:pt x="7" y="3"/>
                </a:lnTo>
                <a:lnTo>
                  <a:pt x="9" y="2"/>
                </a:lnTo>
                <a:lnTo>
                  <a:pt x="11" y="0"/>
                </a:lnTo>
                <a:lnTo>
                  <a:pt x="11" y="90"/>
                </a:lnTo>
                <a:lnTo>
                  <a:pt x="10" y="90"/>
                </a:lnTo>
                <a:lnTo>
                  <a:pt x="9" y="88"/>
                </a:lnTo>
                <a:lnTo>
                  <a:pt x="7" y="88"/>
                </a:lnTo>
                <a:lnTo>
                  <a:pt x="5" y="85"/>
                </a:lnTo>
                <a:lnTo>
                  <a:pt x="4" y="85"/>
                </a:lnTo>
                <a:lnTo>
                  <a:pt x="4" y="84"/>
                </a:lnTo>
                <a:lnTo>
                  <a:pt x="2" y="84"/>
                </a:lnTo>
                <a:lnTo>
                  <a:pt x="1" y="82"/>
                </a:lnTo>
                <a:lnTo>
                  <a:pt x="0" y="82"/>
                </a:lnTo>
                <a:lnTo>
                  <a:pt x="0" y="9"/>
                </a:lnTo>
                <a:close/>
              </a:path>
            </a:pathLst>
          </a:custGeom>
          <a:solidFill>
            <a:srgbClr val="FFDF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77" name="Freeform 493"/>
          <p:cNvSpPr>
            <a:spLocks/>
          </p:cNvSpPr>
          <p:nvPr/>
        </p:nvSpPr>
        <p:spPr bwMode="auto">
          <a:xfrm>
            <a:off x="2975066" y="2598032"/>
            <a:ext cx="21235" cy="173803"/>
          </a:xfrm>
          <a:custGeom>
            <a:avLst/>
            <a:gdLst>
              <a:gd name="T0" fmla="*/ 0 w 12"/>
              <a:gd name="T1" fmla="*/ 7 h 101"/>
              <a:gd name="T2" fmla="*/ 2 w 12"/>
              <a:gd name="T3" fmla="*/ 5 h 101"/>
              <a:gd name="T4" fmla="*/ 2 w 12"/>
              <a:gd name="T5" fmla="*/ 4 h 101"/>
              <a:gd name="T6" fmla="*/ 5 w 12"/>
              <a:gd name="T7" fmla="*/ 3 h 101"/>
              <a:gd name="T8" fmla="*/ 7 w 12"/>
              <a:gd name="T9" fmla="*/ 2 h 101"/>
              <a:gd name="T10" fmla="*/ 9 w 12"/>
              <a:gd name="T11" fmla="*/ 1 h 101"/>
              <a:gd name="T12" fmla="*/ 9 w 12"/>
              <a:gd name="T13" fmla="*/ 0 h 101"/>
              <a:gd name="T14" fmla="*/ 12 w 12"/>
              <a:gd name="T15" fmla="*/ 0 h 101"/>
              <a:gd name="T16" fmla="*/ 12 w 12"/>
              <a:gd name="T17" fmla="*/ 101 h 101"/>
              <a:gd name="T18" fmla="*/ 10 w 12"/>
              <a:gd name="T19" fmla="*/ 101 h 101"/>
              <a:gd name="T20" fmla="*/ 10 w 12"/>
              <a:gd name="T21" fmla="*/ 100 h 101"/>
              <a:gd name="T22" fmla="*/ 8 w 12"/>
              <a:gd name="T23" fmla="*/ 100 h 101"/>
              <a:gd name="T24" fmla="*/ 8 w 12"/>
              <a:gd name="T25" fmla="*/ 99 h 101"/>
              <a:gd name="T26" fmla="*/ 6 w 12"/>
              <a:gd name="T27" fmla="*/ 99 h 101"/>
              <a:gd name="T28" fmla="*/ 5 w 12"/>
              <a:gd name="T29" fmla="*/ 96 h 101"/>
              <a:gd name="T30" fmla="*/ 2 w 12"/>
              <a:gd name="T31" fmla="*/ 96 h 101"/>
              <a:gd name="T32" fmla="*/ 1 w 12"/>
              <a:gd name="T33" fmla="*/ 94 h 101"/>
              <a:gd name="T34" fmla="*/ 0 w 12"/>
              <a:gd name="T35" fmla="*/ 94 h 101"/>
              <a:gd name="T36" fmla="*/ 0 w 12"/>
              <a:gd name="T37" fmla="*/ 7 h 10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101">
                <a:moveTo>
                  <a:pt x="0" y="7"/>
                </a:moveTo>
                <a:lnTo>
                  <a:pt x="2" y="5"/>
                </a:lnTo>
                <a:lnTo>
                  <a:pt x="2" y="4"/>
                </a:lnTo>
                <a:lnTo>
                  <a:pt x="5" y="3"/>
                </a:lnTo>
                <a:lnTo>
                  <a:pt x="7" y="2"/>
                </a:lnTo>
                <a:lnTo>
                  <a:pt x="9" y="1"/>
                </a:lnTo>
                <a:lnTo>
                  <a:pt x="9" y="0"/>
                </a:lnTo>
                <a:lnTo>
                  <a:pt x="12" y="0"/>
                </a:lnTo>
                <a:lnTo>
                  <a:pt x="12" y="101"/>
                </a:lnTo>
                <a:lnTo>
                  <a:pt x="10" y="101"/>
                </a:lnTo>
                <a:lnTo>
                  <a:pt x="10" y="100"/>
                </a:lnTo>
                <a:lnTo>
                  <a:pt x="8" y="100"/>
                </a:lnTo>
                <a:lnTo>
                  <a:pt x="8" y="99"/>
                </a:lnTo>
                <a:lnTo>
                  <a:pt x="6" y="99"/>
                </a:lnTo>
                <a:lnTo>
                  <a:pt x="5" y="96"/>
                </a:lnTo>
                <a:lnTo>
                  <a:pt x="2" y="96"/>
                </a:lnTo>
                <a:lnTo>
                  <a:pt x="1" y="94"/>
                </a:lnTo>
                <a:lnTo>
                  <a:pt x="0" y="94"/>
                </a:lnTo>
                <a:lnTo>
                  <a:pt x="0" y="7"/>
                </a:lnTo>
                <a:close/>
              </a:path>
            </a:pathLst>
          </a:custGeom>
          <a:solidFill>
            <a:srgbClr val="FFDD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78" name="Freeform 494"/>
          <p:cNvSpPr>
            <a:spLocks/>
          </p:cNvSpPr>
          <p:nvPr/>
        </p:nvSpPr>
        <p:spPr bwMode="auto">
          <a:xfrm>
            <a:off x="2990992" y="2587707"/>
            <a:ext cx="21235" cy="194453"/>
          </a:xfrm>
          <a:custGeom>
            <a:avLst/>
            <a:gdLst>
              <a:gd name="T0" fmla="*/ 0 w 12"/>
              <a:gd name="T1" fmla="*/ 6 h 113"/>
              <a:gd name="T2" fmla="*/ 3 w 12"/>
              <a:gd name="T3" fmla="*/ 6 h 113"/>
              <a:gd name="T4" fmla="*/ 3 w 12"/>
              <a:gd name="T5" fmla="*/ 5 h 113"/>
              <a:gd name="T6" fmla="*/ 5 w 12"/>
              <a:gd name="T7" fmla="*/ 5 h 113"/>
              <a:gd name="T8" fmla="*/ 5 w 12"/>
              <a:gd name="T9" fmla="*/ 3 h 113"/>
              <a:gd name="T10" fmla="*/ 7 w 12"/>
              <a:gd name="T11" fmla="*/ 2 h 113"/>
              <a:gd name="T12" fmla="*/ 10 w 12"/>
              <a:gd name="T13" fmla="*/ 1 h 113"/>
              <a:gd name="T14" fmla="*/ 12 w 12"/>
              <a:gd name="T15" fmla="*/ 0 h 113"/>
              <a:gd name="T16" fmla="*/ 12 w 12"/>
              <a:gd name="T17" fmla="*/ 113 h 113"/>
              <a:gd name="T18" fmla="*/ 11 w 12"/>
              <a:gd name="T19" fmla="*/ 113 h 113"/>
              <a:gd name="T20" fmla="*/ 10 w 12"/>
              <a:gd name="T21" fmla="*/ 110 h 113"/>
              <a:gd name="T22" fmla="*/ 7 w 12"/>
              <a:gd name="T23" fmla="*/ 110 h 113"/>
              <a:gd name="T24" fmla="*/ 7 w 12"/>
              <a:gd name="T25" fmla="*/ 109 h 113"/>
              <a:gd name="T26" fmla="*/ 5 w 12"/>
              <a:gd name="T27" fmla="*/ 109 h 113"/>
              <a:gd name="T28" fmla="*/ 5 w 12"/>
              <a:gd name="T29" fmla="*/ 108 h 113"/>
              <a:gd name="T30" fmla="*/ 3 w 12"/>
              <a:gd name="T31" fmla="*/ 108 h 113"/>
              <a:gd name="T32" fmla="*/ 1 w 12"/>
              <a:gd name="T33" fmla="*/ 106 h 113"/>
              <a:gd name="T34" fmla="*/ 0 w 12"/>
              <a:gd name="T35" fmla="*/ 106 h 113"/>
              <a:gd name="T36" fmla="*/ 0 w 12"/>
              <a:gd name="T37" fmla="*/ 6 h 11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113">
                <a:moveTo>
                  <a:pt x="0" y="6"/>
                </a:moveTo>
                <a:lnTo>
                  <a:pt x="3" y="6"/>
                </a:lnTo>
                <a:lnTo>
                  <a:pt x="3" y="5"/>
                </a:lnTo>
                <a:lnTo>
                  <a:pt x="5" y="5"/>
                </a:lnTo>
                <a:lnTo>
                  <a:pt x="5" y="3"/>
                </a:lnTo>
                <a:lnTo>
                  <a:pt x="7" y="2"/>
                </a:lnTo>
                <a:lnTo>
                  <a:pt x="10" y="1"/>
                </a:lnTo>
                <a:lnTo>
                  <a:pt x="12" y="0"/>
                </a:lnTo>
                <a:lnTo>
                  <a:pt x="12" y="113"/>
                </a:lnTo>
                <a:lnTo>
                  <a:pt x="11" y="113"/>
                </a:lnTo>
                <a:lnTo>
                  <a:pt x="10" y="110"/>
                </a:lnTo>
                <a:lnTo>
                  <a:pt x="7" y="110"/>
                </a:lnTo>
                <a:lnTo>
                  <a:pt x="7" y="109"/>
                </a:lnTo>
                <a:lnTo>
                  <a:pt x="5" y="109"/>
                </a:lnTo>
                <a:lnTo>
                  <a:pt x="5" y="108"/>
                </a:lnTo>
                <a:lnTo>
                  <a:pt x="3" y="108"/>
                </a:lnTo>
                <a:lnTo>
                  <a:pt x="1" y="106"/>
                </a:lnTo>
                <a:lnTo>
                  <a:pt x="0" y="106"/>
                </a:lnTo>
                <a:lnTo>
                  <a:pt x="0" y="6"/>
                </a:lnTo>
                <a:close/>
              </a:path>
            </a:pathLst>
          </a:custGeom>
          <a:solidFill>
            <a:srgbClr val="FFD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79" name="Freeform 495"/>
          <p:cNvSpPr>
            <a:spLocks/>
          </p:cNvSpPr>
          <p:nvPr/>
        </p:nvSpPr>
        <p:spPr bwMode="auto">
          <a:xfrm>
            <a:off x="3008688" y="2579102"/>
            <a:ext cx="19466" cy="209940"/>
          </a:xfrm>
          <a:custGeom>
            <a:avLst/>
            <a:gdLst>
              <a:gd name="T0" fmla="*/ 0 w 11"/>
              <a:gd name="T1" fmla="*/ 6 h 122"/>
              <a:gd name="T2" fmla="*/ 2 w 11"/>
              <a:gd name="T3" fmla="*/ 5 h 122"/>
              <a:gd name="T4" fmla="*/ 4 w 11"/>
              <a:gd name="T5" fmla="*/ 5 h 122"/>
              <a:gd name="T6" fmla="*/ 4 w 11"/>
              <a:gd name="T7" fmla="*/ 4 h 122"/>
              <a:gd name="T8" fmla="*/ 7 w 11"/>
              <a:gd name="T9" fmla="*/ 3 h 122"/>
              <a:gd name="T10" fmla="*/ 9 w 11"/>
              <a:gd name="T11" fmla="*/ 1 h 122"/>
              <a:gd name="T12" fmla="*/ 11 w 11"/>
              <a:gd name="T13" fmla="*/ 0 h 122"/>
              <a:gd name="T14" fmla="*/ 11 w 11"/>
              <a:gd name="T15" fmla="*/ 122 h 122"/>
              <a:gd name="T16" fmla="*/ 10 w 11"/>
              <a:gd name="T17" fmla="*/ 122 h 122"/>
              <a:gd name="T18" fmla="*/ 9 w 11"/>
              <a:gd name="T19" fmla="*/ 120 h 122"/>
              <a:gd name="T20" fmla="*/ 7 w 11"/>
              <a:gd name="T21" fmla="*/ 120 h 122"/>
              <a:gd name="T22" fmla="*/ 7 w 11"/>
              <a:gd name="T23" fmla="*/ 119 h 122"/>
              <a:gd name="T24" fmla="*/ 4 w 11"/>
              <a:gd name="T25" fmla="*/ 119 h 122"/>
              <a:gd name="T26" fmla="*/ 4 w 11"/>
              <a:gd name="T27" fmla="*/ 118 h 122"/>
              <a:gd name="T28" fmla="*/ 1 w 11"/>
              <a:gd name="T29" fmla="*/ 118 h 122"/>
              <a:gd name="T30" fmla="*/ 1 w 11"/>
              <a:gd name="T31" fmla="*/ 117 h 122"/>
              <a:gd name="T32" fmla="*/ 0 w 11"/>
              <a:gd name="T33" fmla="*/ 117 h 122"/>
              <a:gd name="T34" fmla="*/ 0 w 11"/>
              <a:gd name="T35" fmla="*/ 6 h 12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" h="122">
                <a:moveTo>
                  <a:pt x="0" y="6"/>
                </a:moveTo>
                <a:lnTo>
                  <a:pt x="2" y="5"/>
                </a:lnTo>
                <a:lnTo>
                  <a:pt x="4" y="5"/>
                </a:lnTo>
                <a:lnTo>
                  <a:pt x="4" y="4"/>
                </a:lnTo>
                <a:lnTo>
                  <a:pt x="7" y="3"/>
                </a:lnTo>
                <a:lnTo>
                  <a:pt x="9" y="1"/>
                </a:lnTo>
                <a:lnTo>
                  <a:pt x="11" y="0"/>
                </a:lnTo>
                <a:lnTo>
                  <a:pt x="11" y="122"/>
                </a:lnTo>
                <a:lnTo>
                  <a:pt x="10" y="122"/>
                </a:lnTo>
                <a:lnTo>
                  <a:pt x="9" y="120"/>
                </a:lnTo>
                <a:lnTo>
                  <a:pt x="7" y="120"/>
                </a:lnTo>
                <a:lnTo>
                  <a:pt x="7" y="119"/>
                </a:lnTo>
                <a:lnTo>
                  <a:pt x="4" y="119"/>
                </a:lnTo>
                <a:lnTo>
                  <a:pt x="4" y="118"/>
                </a:lnTo>
                <a:lnTo>
                  <a:pt x="1" y="118"/>
                </a:lnTo>
                <a:lnTo>
                  <a:pt x="1" y="117"/>
                </a:lnTo>
                <a:lnTo>
                  <a:pt x="0" y="117"/>
                </a:lnTo>
                <a:lnTo>
                  <a:pt x="0" y="6"/>
                </a:lnTo>
                <a:close/>
              </a:path>
            </a:pathLst>
          </a:custGeom>
          <a:solidFill>
            <a:srgbClr val="FFD8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80" name="Freeform 496"/>
          <p:cNvSpPr>
            <a:spLocks/>
          </p:cNvSpPr>
          <p:nvPr/>
        </p:nvSpPr>
        <p:spPr bwMode="auto">
          <a:xfrm>
            <a:off x="3024615" y="2573940"/>
            <a:ext cx="19466" cy="220265"/>
          </a:xfrm>
          <a:custGeom>
            <a:avLst/>
            <a:gdLst>
              <a:gd name="T0" fmla="*/ 0 w 11"/>
              <a:gd name="T1" fmla="*/ 4 h 128"/>
              <a:gd name="T2" fmla="*/ 2 w 11"/>
              <a:gd name="T3" fmla="*/ 3 h 128"/>
              <a:gd name="T4" fmla="*/ 4 w 11"/>
              <a:gd name="T5" fmla="*/ 3 h 128"/>
              <a:gd name="T6" fmla="*/ 4 w 11"/>
              <a:gd name="T7" fmla="*/ 2 h 128"/>
              <a:gd name="T8" fmla="*/ 7 w 11"/>
              <a:gd name="T9" fmla="*/ 1 h 128"/>
              <a:gd name="T10" fmla="*/ 9 w 11"/>
              <a:gd name="T11" fmla="*/ 0 h 128"/>
              <a:gd name="T12" fmla="*/ 11 w 11"/>
              <a:gd name="T13" fmla="*/ 0 h 128"/>
              <a:gd name="T14" fmla="*/ 11 w 11"/>
              <a:gd name="T15" fmla="*/ 128 h 128"/>
              <a:gd name="T16" fmla="*/ 8 w 11"/>
              <a:gd name="T17" fmla="*/ 128 h 128"/>
              <a:gd name="T18" fmla="*/ 8 w 11"/>
              <a:gd name="T19" fmla="*/ 127 h 128"/>
              <a:gd name="T20" fmla="*/ 4 w 11"/>
              <a:gd name="T21" fmla="*/ 127 h 128"/>
              <a:gd name="T22" fmla="*/ 4 w 11"/>
              <a:gd name="T23" fmla="*/ 125 h 128"/>
              <a:gd name="T24" fmla="*/ 1 w 11"/>
              <a:gd name="T25" fmla="*/ 125 h 128"/>
              <a:gd name="T26" fmla="*/ 1 w 11"/>
              <a:gd name="T27" fmla="*/ 124 h 128"/>
              <a:gd name="T28" fmla="*/ 0 w 11"/>
              <a:gd name="T29" fmla="*/ 124 h 128"/>
              <a:gd name="T30" fmla="*/ 0 w 11"/>
              <a:gd name="T31" fmla="*/ 4 h 1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" h="128">
                <a:moveTo>
                  <a:pt x="0" y="4"/>
                </a:moveTo>
                <a:lnTo>
                  <a:pt x="2" y="3"/>
                </a:lnTo>
                <a:lnTo>
                  <a:pt x="4" y="3"/>
                </a:lnTo>
                <a:lnTo>
                  <a:pt x="4" y="2"/>
                </a:lnTo>
                <a:lnTo>
                  <a:pt x="7" y="1"/>
                </a:lnTo>
                <a:lnTo>
                  <a:pt x="9" y="0"/>
                </a:lnTo>
                <a:lnTo>
                  <a:pt x="11" y="0"/>
                </a:lnTo>
                <a:lnTo>
                  <a:pt x="11" y="128"/>
                </a:lnTo>
                <a:lnTo>
                  <a:pt x="8" y="128"/>
                </a:lnTo>
                <a:lnTo>
                  <a:pt x="8" y="127"/>
                </a:lnTo>
                <a:lnTo>
                  <a:pt x="4" y="127"/>
                </a:lnTo>
                <a:lnTo>
                  <a:pt x="4" y="125"/>
                </a:lnTo>
                <a:lnTo>
                  <a:pt x="1" y="125"/>
                </a:lnTo>
                <a:lnTo>
                  <a:pt x="1" y="124"/>
                </a:lnTo>
                <a:lnTo>
                  <a:pt x="0" y="124"/>
                </a:lnTo>
                <a:lnTo>
                  <a:pt x="0" y="4"/>
                </a:lnTo>
                <a:close/>
              </a:path>
            </a:pathLst>
          </a:custGeom>
          <a:solidFill>
            <a:srgbClr val="FFD6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81" name="Freeform 497"/>
          <p:cNvSpPr>
            <a:spLocks/>
          </p:cNvSpPr>
          <p:nvPr/>
        </p:nvSpPr>
        <p:spPr bwMode="auto">
          <a:xfrm>
            <a:off x="3040541" y="2567057"/>
            <a:ext cx="21235" cy="232311"/>
          </a:xfrm>
          <a:custGeom>
            <a:avLst/>
            <a:gdLst>
              <a:gd name="T0" fmla="*/ 0 w 12"/>
              <a:gd name="T1" fmla="*/ 4 h 135"/>
              <a:gd name="T2" fmla="*/ 2 w 12"/>
              <a:gd name="T3" fmla="*/ 4 h 135"/>
              <a:gd name="T4" fmla="*/ 2 w 12"/>
              <a:gd name="T5" fmla="*/ 3 h 135"/>
              <a:gd name="T6" fmla="*/ 6 w 12"/>
              <a:gd name="T7" fmla="*/ 3 h 135"/>
              <a:gd name="T8" fmla="*/ 6 w 12"/>
              <a:gd name="T9" fmla="*/ 1 h 135"/>
              <a:gd name="T10" fmla="*/ 11 w 12"/>
              <a:gd name="T11" fmla="*/ 1 h 135"/>
              <a:gd name="T12" fmla="*/ 11 w 12"/>
              <a:gd name="T13" fmla="*/ 0 h 135"/>
              <a:gd name="T14" fmla="*/ 12 w 12"/>
              <a:gd name="T15" fmla="*/ 0 h 135"/>
              <a:gd name="T16" fmla="*/ 12 w 12"/>
              <a:gd name="T17" fmla="*/ 135 h 135"/>
              <a:gd name="T18" fmla="*/ 9 w 12"/>
              <a:gd name="T19" fmla="*/ 135 h 135"/>
              <a:gd name="T20" fmla="*/ 9 w 12"/>
              <a:gd name="T21" fmla="*/ 134 h 135"/>
              <a:gd name="T22" fmla="*/ 6 w 12"/>
              <a:gd name="T23" fmla="*/ 134 h 135"/>
              <a:gd name="T24" fmla="*/ 6 w 12"/>
              <a:gd name="T25" fmla="*/ 133 h 135"/>
              <a:gd name="T26" fmla="*/ 2 w 12"/>
              <a:gd name="T27" fmla="*/ 133 h 135"/>
              <a:gd name="T28" fmla="*/ 2 w 12"/>
              <a:gd name="T29" fmla="*/ 132 h 135"/>
              <a:gd name="T30" fmla="*/ 0 w 12"/>
              <a:gd name="T31" fmla="*/ 132 h 135"/>
              <a:gd name="T32" fmla="*/ 0 w 12"/>
              <a:gd name="T33" fmla="*/ 4 h 13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" h="135">
                <a:moveTo>
                  <a:pt x="0" y="4"/>
                </a:moveTo>
                <a:lnTo>
                  <a:pt x="2" y="4"/>
                </a:lnTo>
                <a:lnTo>
                  <a:pt x="2" y="3"/>
                </a:lnTo>
                <a:lnTo>
                  <a:pt x="6" y="3"/>
                </a:lnTo>
                <a:lnTo>
                  <a:pt x="6" y="1"/>
                </a:lnTo>
                <a:lnTo>
                  <a:pt x="11" y="1"/>
                </a:lnTo>
                <a:lnTo>
                  <a:pt x="11" y="0"/>
                </a:lnTo>
                <a:lnTo>
                  <a:pt x="12" y="0"/>
                </a:lnTo>
                <a:lnTo>
                  <a:pt x="12" y="135"/>
                </a:lnTo>
                <a:lnTo>
                  <a:pt x="9" y="135"/>
                </a:lnTo>
                <a:lnTo>
                  <a:pt x="9" y="134"/>
                </a:lnTo>
                <a:lnTo>
                  <a:pt x="6" y="134"/>
                </a:lnTo>
                <a:lnTo>
                  <a:pt x="6" y="133"/>
                </a:lnTo>
                <a:lnTo>
                  <a:pt x="2" y="133"/>
                </a:lnTo>
                <a:lnTo>
                  <a:pt x="2" y="132"/>
                </a:lnTo>
                <a:lnTo>
                  <a:pt x="0" y="132"/>
                </a:lnTo>
                <a:lnTo>
                  <a:pt x="0" y="4"/>
                </a:lnTo>
                <a:close/>
              </a:path>
            </a:pathLst>
          </a:custGeom>
          <a:solidFill>
            <a:srgbClr val="FFD4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82" name="Freeform 498"/>
          <p:cNvSpPr>
            <a:spLocks/>
          </p:cNvSpPr>
          <p:nvPr/>
        </p:nvSpPr>
        <p:spPr bwMode="auto">
          <a:xfrm>
            <a:off x="3056468" y="2563615"/>
            <a:ext cx="21235" cy="240915"/>
          </a:xfrm>
          <a:custGeom>
            <a:avLst/>
            <a:gdLst>
              <a:gd name="T0" fmla="*/ 0 w 12"/>
              <a:gd name="T1" fmla="*/ 3 h 140"/>
              <a:gd name="T2" fmla="*/ 3 w 12"/>
              <a:gd name="T3" fmla="*/ 2 h 140"/>
              <a:gd name="T4" fmla="*/ 5 w 12"/>
              <a:gd name="T5" fmla="*/ 2 h 140"/>
              <a:gd name="T6" fmla="*/ 5 w 12"/>
              <a:gd name="T7" fmla="*/ 1 h 140"/>
              <a:gd name="T8" fmla="*/ 9 w 12"/>
              <a:gd name="T9" fmla="*/ 1 h 140"/>
              <a:gd name="T10" fmla="*/ 9 w 12"/>
              <a:gd name="T11" fmla="*/ 0 h 140"/>
              <a:gd name="T12" fmla="*/ 12 w 12"/>
              <a:gd name="T13" fmla="*/ 0 h 140"/>
              <a:gd name="T14" fmla="*/ 12 w 12"/>
              <a:gd name="T15" fmla="*/ 140 h 140"/>
              <a:gd name="T16" fmla="*/ 9 w 12"/>
              <a:gd name="T17" fmla="*/ 140 h 140"/>
              <a:gd name="T18" fmla="*/ 9 w 12"/>
              <a:gd name="T19" fmla="*/ 138 h 140"/>
              <a:gd name="T20" fmla="*/ 5 w 12"/>
              <a:gd name="T21" fmla="*/ 138 h 140"/>
              <a:gd name="T22" fmla="*/ 5 w 12"/>
              <a:gd name="T23" fmla="*/ 137 h 140"/>
              <a:gd name="T24" fmla="*/ 0 w 12"/>
              <a:gd name="T25" fmla="*/ 137 h 140"/>
              <a:gd name="T26" fmla="*/ 0 w 12"/>
              <a:gd name="T27" fmla="*/ 3 h 14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" h="140">
                <a:moveTo>
                  <a:pt x="0" y="3"/>
                </a:moveTo>
                <a:lnTo>
                  <a:pt x="3" y="2"/>
                </a:lnTo>
                <a:lnTo>
                  <a:pt x="5" y="2"/>
                </a:lnTo>
                <a:lnTo>
                  <a:pt x="5" y="1"/>
                </a:lnTo>
                <a:lnTo>
                  <a:pt x="9" y="1"/>
                </a:lnTo>
                <a:lnTo>
                  <a:pt x="9" y="0"/>
                </a:lnTo>
                <a:lnTo>
                  <a:pt x="12" y="0"/>
                </a:lnTo>
                <a:lnTo>
                  <a:pt x="12" y="140"/>
                </a:lnTo>
                <a:lnTo>
                  <a:pt x="9" y="140"/>
                </a:lnTo>
                <a:lnTo>
                  <a:pt x="9" y="138"/>
                </a:lnTo>
                <a:lnTo>
                  <a:pt x="5" y="138"/>
                </a:lnTo>
                <a:lnTo>
                  <a:pt x="5" y="137"/>
                </a:lnTo>
                <a:lnTo>
                  <a:pt x="0" y="137"/>
                </a:lnTo>
                <a:lnTo>
                  <a:pt x="0" y="3"/>
                </a:lnTo>
                <a:close/>
              </a:path>
            </a:pathLst>
          </a:custGeom>
          <a:solidFill>
            <a:srgbClr val="FFD1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83" name="Freeform 499"/>
          <p:cNvSpPr>
            <a:spLocks/>
          </p:cNvSpPr>
          <p:nvPr/>
        </p:nvSpPr>
        <p:spPr bwMode="auto">
          <a:xfrm>
            <a:off x="3074164" y="2560173"/>
            <a:ext cx="19466" cy="249519"/>
          </a:xfrm>
          <a:custGeom>
            <a:avLst/>
            <a:gdLst>
              <a:gd name="T0" fmla="*/ 0 w 11"/>
              <a:gd name="T1" fmla="*/ 2 h 145"/>
              <a:gd name="T2" fmla="*/ 3 w 11"/>
              <a:gd name="T3" fmla="*/ 2 h 145"/>
              <a:gd name="T4" fmla="*/ 3 w 11"/>
              <a:gd name="T5" fmla="*/ 1 h 145"/>
              <a:gd name="T6" fmla="*/ 7 w 11"/>
              <a:gd name="T7" fmla="*/ 1 h 145"/>
              <a:gd name="T8" fmla="*/ 7 w 11"/>
              <a:gd name="T9" fmla="*/ 0 h 145"/>
              <a:gd name="T10" fmla="*/ 11 w 11"/>
              <a:gd name="T11" fmla="*/ 0 h 145"/>
              <a:gd name="T12" fmla="*/ 11 w 11"/>
              <a:gd name="T13" fmla="*/ 145 h 145"/>
              <a:gd name="T14" fmla="*/ 10 w 11"/>
              <a:gd name="T15" fmla="*/ 145 h 145"/>
              <a:gd name="T16" fmla="*/ 10 w 11"/>
              <a:gd name="T17" fmla="*/ 144 h 145"/>
              <a:gd name="T18" fmla="*/ 7 w 11"/>
              <a:gd name="T19" fmla="*/ 144 h 145"/>
              <a:gd name="T20" fmla="*/ 7 w 11"/>
              <a:gd name="T21" fmla="*/ 143 h 145"/>
              <a:gd name="T22" fmla="*/ 2 w 11"/>
              <a:gd name="T23" fmla="*/ 143 h 145"/>
              <a:gd name="T24" fmla="*/ 2 w 11"/>
              <a:gd name="T25" fmla="*/ 142 h 145"/>
              <a:gd name="T26" fmla="*/ 0 w 11"/>
              <a:gd name="T27" fmla="*/ 142 h 145"/>
              <a:gd name="T28" fmla="*/ 0 w 11"/>
              <a:gd name="T29" fmla="*/ 2 h 1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" h="145">
                <a:moveTo>
                  <a:pt x="0" y="2"/>
                </a:moveTo>
                <a:lnTo>
                  <a:pt x="3" y="2"/>
                </a:lnTo>
                <a:lnTo>
                  <a:pt x="3" y="1"/>
                </a:lnTo>
                <a:lnTo>
                  <a:pt x="7" y="1"/>
                </a:lnTo>
                <a:lnTo>
                  <a:pt x="7" y="0"/>
                </a:lnTo>
                <a:lnTo>
                  <a:pt x="11" y="0"/>
                </a:lnTo>
                <a:lnTo>
                  <a:pt x="11" y="145"/>
                </a:lnTo>
                <a:lnTo>
                  <a:pt x="10" y="145"/>
                </a:lnTo>
                <a:lnTo>
                  <a:pt x="10" y="144"/>
                </a:lnTo>
                <a:lnTo>
                  <a:pt x="7" y="144"/>
                </a:lnTo>
                <a:lnTo>
                  <a:pt x="7" y="143"/>
                </a:lnTo>
                <a:lnTo>
                  <a:pt x="2" y="143"/>
                </a:lnTo>
                <a:lnTo>
                  <a:pt x="2" y="142"/>
                </a:lnTo>
                <a:lnTo>
                  <a:pt x="0" y="142"/>
                </a:lnTo>
                <a:lnTo>
                  <a:pt x="0" y="2"/>
                </a:lnTo>
                <a:close/>
              </a:path>
            </a:pathLst>
          </a:custGeom>
          <a:solidFill>
            <a:srgbClr val="FFCF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84" name="Freeform 500"/>
          <p:cNvSpPr>
            <a:spLocks/>
          </p:cNvSpPr>
          <p:nvPr/>
        </p:nvSpPr>
        <p:spPr bwMode="auto">
          <a:xfrm>
            <a:off x="3090090" y="2553290"/>
            <a:ext cx="21235" cy="259844"/>
          </a:xfrm>
          <a:custGeom>
            <a:avLst/>
            <a:gdLst>
              <a:gd name="T0" fmla="*/ 0 w 12"/>
              <a:gd name="T1" fmla="*/ 4 h 151"/>
              <a:gd name="T2" fmla="*/ 2 w 12"/>
              <a:gd name="T3" fmla="*/ 4 h 151"/>
              <a:gd name="T4" fmla="*/ 2 w 12"/>
              <a:gd name="T5" fmla="*/ 2 h 151"/>
              <a:gd name="T6" fmla="*/ 6 w 12"/>
              <a:gd name="T7" fmla="*/ 2 h 151"/>
              <a:gd name="T8" fmla="*/ 6 w 12"/>
              <a:gd name="T9" fmla="*/ 1 h 151"/>
              <a:gd name="T10" fmla="*/ 10 w 12"/>
              <a:gd name="T11" fmla="*/ 1 h 151"/>
              <a:gd name="T12" fmla="*/ 10 w 12"/>
              <a:gd name="T13" fmla="*/ 0 h 151"/>
              <a:gd name="T14" fmla="*/ 12 w 12"/>
              <a:gd name="T15" fmla="*/ 0 h 151"/>
              <a:gd name="T16" fmla="*/ 12 w 12"/>
              <a:gd name="T17" fmla="*/ 151 h 151"/>
              <a:gd name="T18" fmla="*/ 9 w 12"/>
              <a:gd name="T19" fmla="*/ 151 h 151"/>
              <a:gd name="T20" fmla="*/ 9 w 12"/>
              <a:gd name="T21" fmla="*/ 150 h 151"/>
              <a:gd name="T22" fmla="*/ 6 w 12"/>
              <a:gd name="T23" fmla="*/ 150 h 151"/>
              <a:gd name="T24" fmla="*/ 6 w 12"/>
              <a:gd name="T25" fmla="*/ 149 h 151"/>
              <a:gd name="T26" fmla="*/ 1 w 12"/>
              <a:gd name="T27" fmla="*/ 149 h 151"/>
              <a:gd name="T28" fmla="*/ 1 w 12"/>
              <a:gd name="T29" fmla="*/ 148 h 151"/>
              <a:gd name="T30" fmla="*/ 0 w 12"/>
              <a:gd name="T31" fmla="*/ 148 h 151"/>
              <a:gd name="T32" fmla="*/ 0 w 12"/>
              <a:gd name="T33" fmla="*/ 4 h 1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" h="151">
                <a:moveTo>
                  <a:pt x="0" y="4"/>
                </a:moveTo>
                <a:lnTo>
                  <a:pt x="2" y="4"/>
                </a:lnTo>
                <a:lnTo>
                  <a:pt x="2" y="2"/>
                </a:lnTo>
                <a:lnTo>
                  <a:pt x="6" y="2"/>
                </a:lnTo>
                <a:lnTo>
                  <a:pt x="6" y="1"/>
                </a:lnTo>
                <a:lnTo>
                  <a:pt x="10" y="1"/>
                </a:lnTo>
                <a:lnTo>
                  <a:pt x="10" y="0"/>
                </a:lnTo>
                <a:lnTo>
                  <a:pt x="12" y="0"/>
                </a:lnTo>
                <a:lnTo>
                  <a:pt x="12" y="151"/>
                </a:lnTo>
                <a:lnTo>
                  <a:pt x="9" y="151"/>
                </a:lnTo>
                <a:lnTo>
                  <a:pt x="9" y="150"/>
                </a:lnTo>
                <a:lnTo>
                  <a:pt x="6" y="150"/>
                </a:lnTo>
                <a:lnTo>
                  <a:pt x="6" y="149"/>
                </a:lnTo>
                <a:lnTo>
                  <a:pt x="1" y="149"/>
                </a:lnTo>
                <a:lnTo>
                  <a:pt x="1" y="148"/>
                </a:lnTo>
                <a:lnTo>
                  <a:pt x="0" y="148"/>
                </a:lnTo>
                <a:lnTo>
                  <a:pt x="0" y="4"/>
                </a:lnTo>
                <a:close/>
              </a:path>
            </a:pathLst>
          </a:custGeom>
          <a:solidFill>
            <a:srgbClr val="FFCD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85" name="Freeform 501"/>
          <p:cNvSpPr>
            <a:spLocks/>
          </p:cNvSpPr>
          <p:nvPr/>
        </p:nvSpPr>
        <p:spPr bwMode="auto">
          <a:xfrm>
            <a:off x="3106016" y="2549849"/>
            <a:ext cx="21235" cy="268448"/>
          </a:xfrm>
          <a:custGeom>
            <a:avLst/>
            <a:gdLst>
              <a:gd name="T0" fmla="*/ 0 w 12"/>
              <a:gd name="T1" fmla="*/ 3 h 156"/>
              <a:gd name="T2" fmla="*/ 3 w 12"/>
              <a:gd name="T3" fmla="*/ 2 h 156"/>
              <a:gd name="T4" fmla="*/ 5 w 12"/>
              <a:gd name="T5" fmla="*/ 2 h 156"/>
              <a:gd name="T6" fmla="*/ 5 w 12"/>
              <a:gd name="T7" fmla="*/ 1 h 156"/>
              <a:gd name="T8" fmla="*/ 10 w 12"/>
              <a:gd name="T9" fmla="*/ 1 h 156"/>
              <a:gd name="T10" fmla="*/ 10 w 12"/>
              <a:gd name="T11" fmla="*/ 0 h 156"/>
              <a:gd name="T12" fmla="*/ 12 w 12"/>
              <a:gd name="T13" fmla="*/ 0 h 156"/>
              <a:gd name="T14" fmla="*/ 12 w 12"/>
              <a:gd name="T15" fmla="*/ 156 h 156"/>
              <a:gd name="T16" fmla="*/ 8 w 12"/>
              <a:gd name="T17" fmla="*/ 156 h 156"/>
              <a:gd name="T18" fmla="*/ 8 w 12"/>
              <a:gd name="T19" fmla="*/ 155 h 156"/>
              <a:gd name="T20" fmla="*/ 5 w 12"/>
              <a:gd name="T21" fmla="*/ 155 h 156"/>
              <a:gd name="T22" fmla="*/ 5 w 12"/>
              <a:gd name="T23" fmla="*/ 153 h 156"/>
              <a:gd name="T24" fmla="*/ 0 w 12"/>
              <a:gd name="T25" fmla="*/ 153 h 156"/>
              <a:gd name="T26" fmla="*/ 0 w 12"/>
              <a:gd name="T27" fmla="*/ 3 h 1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" h="156">
                <a:moveTo>
                  <a:pt x="0" y="3"/>
                </a:moveTo>
                <a:lnTo>
                  <a:pt x="3" y="2"/>
                </a:lnTo>
                <a:lnTo>
                  <a:pt x="5" y="2"/>
                </a:lnTo>
                <a:lnTo>
                  <a:pt x="5" y="1"/>
                </a:lnTo>
                <a:lnTo>
                  <a:pt x="10" y="1"/>
                </a:lnTo>
                <a:lnTo>
                  <a:pt x="10" y="0"/>
                </a:lnTo>
                <a:lnTo>
                  <a:pt x="12" y="0"/>
                </a:lnTo>
                <a:lnTo>
                  <a:pt x="12" y="156"/>
                </a:lnTo>
                <a:lnTo>
                  <a:pt x="8" y="156"/>
                </a:lnTo>
                <a:lnTo>
                  <a:pt x="8" y="155"/>
                </a:lnTo>
                <a:lnTo>
                  <a:pt x="5" y="155"/>
                </a:lnTo>
                <a:lnTo>
                  <a:pt x="5" y="153"/>
                </a:lnTo>
                <a:lnTo>
                  <a:pt x="0" y="153"/>
                </a:lnTo>
                <a:lnTo>
                  <a:pt x="0" y="3"/>
                </a:lnTo>
                <a:close/>
              </a:path>
            </a:pathLst>
          </a:custGeom>
          <a:solidFill>
            <a:srgbClr val="FFC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86" name="Freeform 502"/>
          <p:cNvSpPr>
            <a:spLocks/>
          </p:cNvSpPr>
          <p:nvPr/>
        </p:nvSpPr>
        <p:spPr bwMode="auto">
          <a:xfrm>
            <a:off x="3123712" y="2548128"/>
            <a:ext cx="19466" cy="271890"/>
          </a:xfrm>
          <a:custGeom>
            <a:avLst/>
            <a:gdLst>
              <a:gd name="T0" fmla="*/ 0 w 11"/>
              <a:gd name="T1" fmla="*/ 1 h 158"/>
              <a:gd name="T2" fmla="*/ 9 w 11"/>
              <a:gd name="T3" fmla="*/ 1 h 158"/>
              <a:gd name="T4" fmla="*/ 9 w 11"/>
              <a:gd name="T5" fmla="*/ 0 h 158"/>
              <a:gd name="T6" fmla="*/ 11 w 11"/>
              <a:gd name="T7" fmla="*/ 0 h 158"/>
              <a:gd name="T8" fmla="*/ 11 w 11"/>
              <a:gd name="T9" fmla="*/ 158 h 158"/>
              <a:gd name="T10" fmla="*/ 3 w 11"/>
              <a:gd name="T11" fmla="*/ 158 h 158"/>
              <a:gd name="T12" fmla="*/ 3 w 11"/>
              <a:gd name="T13" fmla="*/ 157 h 158"/>
              <a:gd name="T14" fmla="*/ 0 w 11"/>
              <a:gd name="T15" fmla="*/ 157 h 158"/>
              <a:gd name="T16" fmla="*/ 0 w 11"/>
              <a:gd name="T17" fmla="*/ 1 h 1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58">
                <a:moveTo>
                  <a:pt x="0" y="1"/>
                </a:moveTo>
                <a:lnTo>
                  <a:pt x="9" y="1"/>
                </a:lnTo>
                <a:lnTo>
                  <a:pt x="9" y="0"/>
                </a:lnTo>
                <a:lnTo>
                  <a:pt x="11" y="0"/>
                </a:lnTo>
                <a:lnTo>
                  <a:pt x="11" y="158"/>
                </a:lnTo>
                <a:lnTo>
                  <a:pt x="3" y="158"/>
                </a:lnTo>
                <a:lnTo>
                  <a:pt x="3" y="157"/>
                </a:lnTo>
                <a:lnTo>
                  <a:pt x="0" y="157"/>
                </a:lnTo>
                <a:lnTo>
                  <a:pt x="0" y="1"/>
                </a:lnTo>
                <a:close/>
              </a:path>
            </a:pathLst>
          </a:custGeom>
          <a:solidFill>
            <a:srgbClr val="FFC8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87" name="Freeform 503"/>
          <p:cNvSpPr>
            <a:spLocks/>
          </p:cNvSpPr>
          <p:nvPr/>
        </p:nvSpPr>
        <p:spPr bwMode="auto">
          <a:xfrm>
            <a:off x="3139639" y="2542965"/>
            <a:ext cx="21235" cy="280494"/>
          </a:xfrm>
          <a:custGeom>
            <a:avLst/>
            <a:gdLst>
              <a:gd name="T0" fmla="*/ 0 w 12"/>
              <a:gd name="T1" fmla="*/ 3 h 163"/>
              <a:gd name="T2" fmla="*/ 3 w 12"/>
              <a:gd name="T3" fmla="*/ 3 h 163"/>
              <a:gd name="T4" fmla="*/ 3 w 12"/>
              <a:gd name="T5" fmla="*/ 1 h 163"/>
              <a:gd name="T6" fmla="*/ 8 w 12"/>
              <a:gd name="T7" fmla="*/ 1 h 163"/>
              <a:gd name="T8" fmla="*/ 8 w 12"/>
              <a:gd name="T9" fmla="*/ 0 h 163"/>
              <a:gd name="T10" fmla="*/ 12 w 12"/>
              <a:gd name="T11" fmla="*/ 0 h 163"/>
              <a:gd name="T12" fmla="*/ 12 w 12"/>
              <a:gd name="T13" fmla="*/ 163 h 163"/>
              <a:gd name="T14" fmla="*/ 7 w 12"/>
              <a:gd name="T15" fmla="*/ 163 h 163"/>
              <a:gd name="T16" fmla="*/ 7 w 12"/>
              <a:gd name="T17" fmla="*/ 162 h 163"/>
              <a:gd name="T18" fmla="*/ 3 w 12"/>
              <a:gd name="T19" fmla="*/ 162 h 163"/>
              <a:gd name="T20" fmla="*/ 3 w 12"/>
              <a:gd name="T21" fmla="*/ 161 h 163"/>
              <a:gd name="T22" fmla="*/ 0 w 12"/>
              <a:gd name="T23" fmla="*/ 161 h 163"/>
              <a:gd name="T24" fmla="*/ 0 w 12"/>
              <a:gd name="T25" fmla="*/ 3 h 1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63">
                <a:moveTo>
                  <a:pt x="0" y="3"/>
                </a:moveTo>
                <a:lnTo>
                  <a:pt x="3" y="3"/>
                </a:lnTo>
                <a:lnTo>
                  <a:pt x="3" y="1"/>
                </a:lnTo>
                <a:lnTo>
                  <a:pt x="8" y="1"/>
                </a:lnTo>
                <a:lnTo>
                  <a:pt x="8" y="0"/>
                </a:lnTo>
                <a:lnTo>
                  <a:pt x="12" y="0"/>
                </a:lnTo>
                <a:lnTo>
                  <a:pt x="12" y="163"/>
                </a:lnTo>
                <a:lnTo>
                  <a:pt x="7" y="163"/>
                </a:lnTo>
                <a:lnTo>
                  <a:pt x="7" y="162"/>
                </a:lnTo>
                <a:lnTo>
                  <a:pt x="3" y="162"/>
                </a:lnTo>
                <a:lnTo>
                  <a:pt x="3" y="161"/>
                </a:lnTo>
                <a:lnTo>
                  <a:pt x="0" y="161"/>
                </a:lnTo>
                <a:lnTo>
                  <a:pt x="0" y="3"/>
                </a:lnTo>
                <a:close/>
              </a:path>
            </a:pathLst>
          </a:custGeom>
          <a:solidFill>
            <a:srgbClr val="FFC6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88" name="Freeform 504"/>
          <p:cNvSpPr>
            <a:spLocks/>
          </p:cNvSpPr>
          <p:nvPr/>
        </p:nvSpPr>
        <p:spPr bwMode="auto">
          <a:xfrm>
            <a:off x="3155565" y="2541244"/>
            <a:ext cx="21235" cy="283935"/>
          </a:xfrm>
          <a:custGeom>
            <a:avLst/>
            <a:gdLst>
              <a:gd name="T0" fmla="*/ 0 w 12"/>
              <a:gd name="T1" fmla="*/ 1 h 165"/>
              <a:gd name="T2" fmla="*/ 8 w 12"/>
              <a:gd name="T3" fmla="*/ 1 h 165"/>
              <a:gd name="T4" fmla="*/ 8 w 12"/>
              <a:gd name="T5" fmla="*/ 0 h 165"/>
              <a:gd name="T6" fmla="*/ 12 w 12"/>
              <a:gd name="T7" fmla="*/ 0 h 165"/>
              <a:gd name="T8" fmla="*/ 12 w 12"/>
              <a:gd name="T9" fmla="*/ 165 h 165"/>
              <a:gd name="T10" fmla="*/ 7 w 12"/>
              <a:gd name="T11" fmla="*/ 165 h 165"/>
              <a:gd name="T12" fmla="*/ 7 w 12"/>
              <a:gd name="T13" fmla="*/ 164 h 165"/>
              <a:gd name="T14" fmla="*/ 0 w 12"/>
              <a:gd name="T15" fmla="*/ 164 h 165"/>
              <a:gd name="T16" fmla="*/ 0 w 12"/>
              <a:gd name="T17" fmla="*/ 1 h 16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65">
                <a:moveTo>
                  <a:pt x="0" y="1"/>
                </a:moveTo>
                <a:lnTo>
                  <a:pt x="8" y="1"/>
                </a:lnTo>
                <a:lnTo>
                  <a:pt x="8" y="0"/>
                </a:lnTo>
                <a:lnTo>
                  <a:pt x="12" y="0"/>
                </a:lnTo>
                <a:lnTo>
                  <a:pt x="12" y="165"/>
                </a:lnTo>
                <a:lnTo>
                  <a:pt x="7" y="165"/>
                </a:lnTo>
                <a:lnTo>
                  <a:pt x="7" y="164"/>
                </a:lnTo>
                <a:lnTo>
                  <a:pt x="0" y="164"/>
                </a:lnTo>
                <a:lnTo>
                  <a:pt x="0" y="1"/>
                </a:lnTo>
                <a:close/>
              </a:path>
            </a:pathLst>
          </a:custGeom>
          <a:solidFill>
            <a:srgbClr val="FFC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89" name="Freeform 505"/>
          <p:cNvSpPr>
            <a:spLocks/>
          </p:cNvSpPr>
          <p:nvPr/>
        </p:nvSpPr>
        <p:spPr bwMode="auto">
          <a:xfrm>
            <a:off x="3173261" y="2539524"/>
            <a:ext cx="19466" cy="289098"/>
          </a:xfrm>
          <a:custGeom>
            <a:avLst/>
            <a:gdLst>
              <a:gd name="T0" fmla="*/ 0 w 11"/>
              <a:gd name="T1" fmla="*/ 1 h 168"/>
              <a:gd name="T2" fmla="*/ 8 w 11"/>
              <a:gd name="T3" fmla="*/ 1 h 168"/>
              <a:gd name="T4" fmla="*/ 8 w 11"/>
              <a:gd name="T5" fmla="*/ 0 h 168"/>
              <a:gd name="T6" fmla="*/ 11 w 11"/>
              <a:gd name="T7" fmla="*/ 0 h 168"/>
              <a:gd name="T8" fmla="*/ 11 w 11"/>
              <a:gd name="T9" fmla="*/ 168 h 168"/>
              <a:gd name="T10" fmla="*/ 7 w 11"/>
              <a:gd name="T11" fmla="*/ 168 h 168"/>
              <a:gd name="T12" fmla="*/ 7 w 11"/>
              <a:gd name="T13" fmla="*/ 166 h 168"/>
              <a:gd name="T14" fmla="*/ 0 w 11"/>
              <a:gd name="T15" fmla="*/ 166 h 168"/>
              <a:gd name="T16" fmla="*/ 0 w 11"/>
              <a:gd name="T17" fmla="*/ 1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68">
                <a:moveTo>
                  <a:pt x="0" y="1"/>
                </a:moveTo>
                <a:lnTo>
                  <a:pt x="8" y="1"/>
                </a:lnTo>
                <a:lnTo>
                  <a:pt x="8" y="0"/>
                </a:lnTo>
                <a:lnTo>
                  <a:pt x="11" y="0"/>
                </a:lnTo>
                <a:lnTo>
                  <a:pt x="11" y="168"/>
                </a:lnTo>
                <a:lnTo>
                  <a:pt x="7" y="168"/>
                </a:lnTo>
                <a:lnTo>
                  <a:pt x="7" y="166"/>
                </a:lnTo>
                <a:lnTo>
                  <a:pt x="0" y="166"/>
                </a:lnTo>
                <a:lnTo>
                  <a:pt x="0" y="1"/>
                </a:lnTo>
                <a:close/>
              </a:path>
            </a:pathLst>
          </a:cu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90" name="Freeform 506"/>
          <p:cNvSpPr>
            <a:spLocks/>
          </p:cNvSpPr>
          <p:nvPr/>
        </p:nvSpPr>
        <p:spPr bwMode="auto">
          <a:xfrm>
            <a:off x="3189188" y="2537803"/>
            <a:ext cx="19466" cy="292540"/>
          </a:xfrm>
          <a:custGeom>
            <a:avLst/>
            <a:gdLst>
              <a:gd name="T0" fmla="*/ 0 w 11"/>
              <a:gd name="T1" fmla="*/ 1 h 170"/>
              <a:gd name="T2" fmla="*/ 9 w 11"/>
              <a:gd name="T3" fmla="*/ 1 h 170"/>
              <a:gd name="T4" fmla="*/ 9 w 11"/>
              <a:gd name="T5" fmla="*/ 0 h 170"/>
              <a:gd name="T6" fmla="*/ 11 w 11"/>
              <a:gd name="T7" fmla="*/ 0 h 170"/>
              <a:gd name="T8" fmla="*/ 11 w 11"/>
              <a:gd name="T9" fmla="*/ 170 h 170"/>
              <a:gd name="T10" fmla="*/ 8 w 11"/>
              <a:gd name="T11" fmla="*/ 170 h 170"/>
              <a:gd name="T12" fmla="*/ 8 w 11"/>
              <a:gd name="T13" fmla="*/ 169 h 170"/>
              <a:gd name="T14" fmla="*/ 0 w 11"/>
              <a:gd name="T15" fmla="*/ 169 h 170"/>
              <a:gd name="T16" fmla="*/ 0 w 11"/>
              <a:gd name="T17" fmla="*/ 1 h 1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70">
                <a:moveTo>
                  <a:pt x="0" y="1"/>
                </a:moveTo>
                <a:lnTo>
                  <a:pt x="9" y="1"/>
                </a:lnTo>
                <a:lnTo>
                  <a:pt x="9" y="0"/>
                </a:lnTo>
                <a:lnTo>
                  <a:pt x="11" y="0"/>
                </a:lnTo>
                <a:lnTo>
                  <a:pt x="11" y="170"/>
                </a:lnTo>
                <a:lnTo>
                  <a:pt x="8" y="170"/>
                </a:lnTo>
                <a:lnTo>
                  <a:pt x="8" y="169"/>
                </a:lnTo>
                <a:lnTo>
                  <a:pt x="0" y="169"/>
                </a:lnTo>
                <a:lnTo>
                  <a:pt x="0" y="1"/>
                </a:lnTo>
                <a:close/>
              </a:path>
            </a:pathLst>
          </a:custGeom>
          <a:solidFill>
            <a:srgbClr val="FFC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91" name="Rectangle 507"/>
          <p:cNvSpPr>
            <a:spLocks noChangeArrowheads="1"/>
          </p:cNvSpPr>
          <p:nvPr/>
        </p:nvSpPr>
        <p:spPr bwMode="auto">
          <a:xfrm>
            <a:off x="3205114" y="2537803"/>
            <a:ext cx="21235" cy="292540"/>
          </a:xfrm>
          <a:prstGeom prst="rect">
            <a:avLst/>
          </a:prstGeom>
          <a:solidFill>
            <a:srgbClr val="FFC6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92" name="Freeform 508"/>
          <p:cNvSpPr>
            <a:spLocks/>
          </p:cNvSpPr>
          <p:nvPr/>
        </p:nvSpPr>
        <p:spPr bwMode="auto">
          <a:xfrm>
            <a:off x="3221041" y="2536082"/>
            <a:ext cx="21235" cy="295981"/>
          </a:xfrm>
          <a:custGeom>
            <a:avLst/>
            <a:gdLst>
              <a:gd name="T0" fmla="*/ 0 w 12"/>
              <a:gd name="T1" fmla="*/ 1 h 172"/>
              <a:gd name="T2" fmla="*/ 10 w 12"/>
              <a:gd name="T3" fmla="*/ 1 h 172"/>
              <a:gd name="T4" fmla="*/ 10 w 12"/>
              <a:gd name="T5" fmla="*/ 0 h 172"/>
              <a:gd name="T6" fmla="*/ 12 w 12"/>
              <a:gd name="T7" fmla="*/ 0 h 172"/>
              <a:gd name="T8" fmla="*/ 12 w 12"/>
              <a:gd name="T9" fmla="*/ 172 h 172"/>
              <a:gd name="T10" fmla="*/ 10 w 12"/>
              <a:gd name="T11" fmla="*/ 172 h 172"/>
              <a:gd name="T12" fmla="*/ 10 w 12"/>
              <a:gd name="T13" fmla="*/ 171 h 172"/>
              <a:gd name="T14" fmla="*/ 0 w 12"/>
              <a:gd name="T15" fmla="*/ 171 h 172"/>
              <a:gd name="T16" fmla="*/ 0 w 12"/>
              <a:gd name="T17" fmla="*/ 1 h 1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72">
                <a:moveTo>
                  <a:pt x="0" y="1"/>
                </a:moveTo>
                <a:lnTo>
                  <a:pt x="10" y="1"/>
                </a:lnTo>
                <a:lnTo>
                  <a:pt x="10" y="0"/>
                </a:lnTo>
                <a:lnTo>
                  <a:pt x="12" y="0"/>
                </a:lnTo>
                <a:lnTo>
                  <a:pt x="12" y="172"/>
                </a:lnTo>
                <a:lnTo>
                  <a:pt x="10" y="172"/>
                </a:lnTo>
                <a:lnTo>
                  <a:pt x="10" y="171"/>
                </a:lnTo>
                <a:lnTo>
                  <a:pt x="0" y="171"/>
                </a:lnTo>
                <a:lnTo>
                  <a:pt x="0" y="1"/>
                </a:lnTo>
                <a:close/>
              </a:path>
            </a:pathLst>
          </a:custGeom>
          <a:solidFill>
            <a:srgbClr val="FFC8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93" name="Rectangle 509"/>
          <p:cNvSpPr>
            <a:spLocks noChangeArrowheads="1"/>
          </p:cNvSpPr>
          <p:nvPr/>
        </p:nvSpPr>
        <p:spPr bwMode="auto">
          <a:xfrm>
            <a:off x="3238737" y="2536082"/>
            <a:ext cx="19466" cy="295981"/>
          </a:xfrm>
          <a:prstGeom prst="rect">
            <a:avLst/>
          </a:prstGeom>
          <a:solidFill>
            <a:srgbClr val="FFCA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94" name="Rectangle 510"/>
          <p:cNvSpPr>
            <a:spLocks noChangeArrowheads="1"/>
          </p:cNvSpPr>
          <p:nvPr/>
        </p:nvSpPr>
        <p:spPr bwMode="auto">
          <a:xfrm>
            <a:off x="3254663" y="2536082"/>
            <a:ext cx="21235" cy="295981"/>
          </a:xfrm>
          <a:prstGeom prst="rect">
            <a:avLst/>
          </a:prstGeom>
          <a:solidFill>
            <a:srgbClr val="FFCD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95" name="Rectangle 511"/>
          <p:cNvSpPr>
            <a:spLocks noChangeArrowheads="1"/>
          </p:cNvSpPr>
          <p:nvPr/>
        </p:nvSpPr>
        <p:spPr bwMode="auto">
          <a:xfrm>
            <a:off x="3270589" y="2536082"/>
            <a:ext cx="21235" cy="295981"/>
          </a:xfrm>
          <a:prstGeom prst="rect">
            <a:avLst/>
          </a:prstGeom>
          <a:solidFill>
            <a:srgbClr val="FFCF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96" name="Rectangle 512"/>
          <p:cNvSpPr>
            <a:spLocks noChangeArrowheads="1"/>
          </p:cNvSpPr>
          <p:nvPr/>
        </p:nvSpPr>
        <p:spPr bwMode="auto">
          <a:xfrm>
            <a:off x="3288285" y="2536082"/>
            <a:ext cx="19466" cy="295981"/>
          </a:xfrm>
          <a:prstGeom prst="rect">
            <a:avLst/>
          </a:prstGeom>
          <a:solidFill>
            <a:srgbClr val="FFD1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97" name="Freeform 513"/>
          <p:cNvSpPr>
            <a:spLocks/>
          </p:cNvSpPr>
          <p:nvPr/>
        </p:nvSpPr>
        <p:spPr bwMode="auto">
          <a:xfrm>
            <a:off x="3304212" y="2536082"/>
            <a:ext cx="21235" cy="295981"/>
          </a:xfrm>
          <a:custGeom>
            <a:avLst/>
            <a:gdLst>
              <a:gd name="T0" fmla="*/ 0 w 12"/>
              <a:gd name="T1" fmla="*/ 0 h 172"/>
              <a:gd name="T2" fmla="*/ 7 w 12"/>
              <a:gd name="T3" fmla="*/ 0 h 172"/>
              <a:gd name="T4" fmla="*/ 7 w 12"/>
              <a:gd name="T5" fmla="*/ 1 h 172"/>
              <a:gd name="T6" fmla="*/ 12 w 12"/>
              <a:gd name="T7" fmla="*/ 1 h 172"/>
              <a:gd name="T8" fmla="*/ 12 w 12"/>
              <a:gd name="T9" fmla="*/ 171 h 172"/>
              <a:gd name="T10" fmla="*/ 8 w 12"/>
              <a:gd name="T11" fmla="*/ 171 h 172"/>
              <a:gd name="T12" fmla="*/ 8 w 12"/>
              <a:gd name="T13" fmla="*/ 172 h 172"/>
              <a:gd name="T14" fmla="*/ 0 w 12"/>
              <a:gd name="T15" fmla="*/ 172 h 172"/>
              <a:gd name="T16" fmla="*/ 0 w 12"/>
              <a:gd name="T17" fmla="*/ 0 h 1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72">
                <a:moveTo>
                  <a:pt x="0" y="0"/>
                </a:moveTo>
                <a:lnTo>
                  <a:pt x="7" y="0"/>
                </a:lnTo>
                <a:lnTo>
                  <a:pt x="7" y="1"/>
                </a:lnTo>
                <a:lnTo>
                  <a:pt x="12" y="1"/>
                </a:lnTo>
                <a:lnTo>
                  <a:pt x="12" y="171"/>
                </a:lnTo>
                <a:lnTo>
                  <a:pt x="8" y="171"/>
                </a:lnTo>
                <a:lnTo>
                  <a:pt x="8" y="172"/>
                </a:lnTo>
                <a:lnTo>
                  <a:pt x="0" y="172"/>
                </a:lnTo>
                <a:lnTo>
                  <a:pt x="0" y="0"/>
                </a:lnTo>
                <a:close/>
              </a:path>
            </a:pathLst>
          </a:custGeom>
          <a:solidFill>
            <a:srgbClr val="FFD4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98" name="Rectangle 514"/>
          <p:cNvSpPr>
            <a:spLocks noChangeArrowheads="1"/>
          </p:cNvSpPr>
          <p:nvPr/>
        </p:nvSpPr>
        <p:spPr bwMode="auto">
          <a:xfrm>
            <a:off x="3320138" y="2537803"/>
            <a:ext cx="21235" cy="292540"/>
          </a:xfrm>
          <a:prstGeom prst="rect">
            <a:avLst/>
          </a:prstGeom>
          <a:solidFill>
            <a:srgbClr val="FFD6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499" name="Freeform 515"/>
          <p:cNvSpPr>
            <a:spLocks/>
          </p:cNvSpPr>
          <p:nvPr/>
        </p:nvSpPr>
        <p:spPr bwMode="auto">
          <a:xfrm>
            <a:off x="3337834" y="2537803"/>
            <a:ext cx="19466" cy="292540"/>
          </a:xfrm>
          <a:custGeom>
            <a:avLst/>
            <a:gdLst>
              <a:gd name="T0" fmla="*/ 0 w 11"/>
              <a:gd name="T1" fmla="*/ 0 h 170"/>
              <a:gd name="T2" fmla="*/ 8 w 11"/>
              <a:gd name="T3" fmla="*/ 0 h 170"/>
              <a:gd name="T4" fmla="*/ 8 w 11"/>
              <a:gd name="T5" fmla="*/ 1 h 170"/>
              <a:gd name="T6" fmla="*/ 11 w 11"/>
              <a:gd name="T7" fmla="*/ 1 h 170"/>
              <a:gd name="T8" fmla="*/ 11 w 11"/>
              <a:gd name="T9" fmla="*/ 169 h 170"/>
              <a:gd name="T10" fmla="*/ 9 w 11"/>
              <a:gd name="T11" fmla="*/ 169 h 170"/>
              <a:gd name="T12" fmla="*/ 9 w 11"/>
              <a:gd name="T13" fmla="*/ 170 h 170"/>
              <a:gd name="T14" fmla="*/ 0 w 11"/>
              <a:gd name="T15" fmla="*/ 170 h 170"/>
              <a:gd name="T16" fmla="*/ 0 w 11"/>
              <a:gd name="T17" fmla="*/ 0 h 1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70">
                <a:moveTo>
                  <a:pt x="0" y="0"/>
                </a:moveTo>
                <a:lnTo>
                  <a:pt x="8" y="0"/>
                </a:lnTo>
                <a:lnTo>
                  <a:pt x="8" y="1"/>
                </a:lnTo>
                <a:lnTo>
                  <a:pt x="11" y="1"/>
                </a:lnTo>
                <a:lnTo>
                  <a:pt x="11" y="169"/>
                </a:lnTo>
                <a:lnTo>
                  <a:pt x="9" y="169"/>
                </a:lnTo>
                <a:lnTo>
                  <a:pt x="9" y="170"/>
                </a:lnTo>
                <a:lnTo>
                  <a:pt x="0" y="170"/>
                </a:lnTo>
                <a:lnTo>
                  <a:pt x="0" y="0"/>
                </a:lnTo>
                <a:close/>
              </a:path>
            </a:pathLst>
          </a:custGeom>
          <a:solidFill>
            <a:srgbClr val="FFD8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00" name="Freeform 516"/>
          <p:cNvSpPr>
            <a:spLocks/>
          </p:cNvSpPr>
          <p:nvPr/>
        </p:nvSpPr>
        <p:spPr bwMode="auto">
          <a:xfrm>
            <a:off x="3353761" y="2539524"/>
            <a:ext cx="19466" cy="289098"/>
          </a:xfrm>
          <a:custGeom>
            <a:avLst/>
            <a:gdLst>
              <a:gd name="T0" fmla="*/ 0 w 11"/>
              <a:gd name="T1" fmla="*/ 0 h 168"/>
              <a:gd name="T2" fmla="*/ 8 w 11"/>
              <a:gd name="T3" fmla="*/ 0 h 168"/>
              <a:gd name="T4" fmla="*/ 8 w 11"/>
              <a:gd name="T5" fmla="*/ 1 h 168"/>
              <a:gd name="T6" fmla="*/ 11 w 11"/>
              <a:gd name="T7" fmla="*/ 1 h 168"/>
              <a:gd name="T8" fmla="*/ 11 w 11"/>
              <a:gd name="T9" fmla="*/ 166 h 168"/>
              <a:gd name="T10" fmla="*/ 9 w 11"/>
              <a:gd name="T11" fmla="*/ 166 h 168"/>
              <a:gd name="T12" fmla="*/ 9 w 11"/>
              <a:gd name="T13" fmla="*/ 168 h 168"/>
              <a:gd name="T14" fmla="*/ 0 w 11"/>
              <a:gd name="T15" fmla="*/ 168 h 168"/>
              <a:gd name="T16" fmla="*/ 0 w 11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68">
                <a:moveTo>
                  <a:pt x="0" y="0"/>
                </a:moveTo>
                <a:lnTo>
                  <a:pt x="8" y="0"/>
                </a:lnTo>
                <a:lnTo>
                  <a:pt x="8" y="1"/>
                </a:lnTo>
                <a:lnTo>
                  <a:pt x="11" y="1"/>
                </a:lnTo>
                <a:lnTo>
                  <a:pt x="11" y="166"/>
                </a:lnTo>
                <a:lnTo>
                  <a:pt x="9" y="166"/>
                </a:lnTo>
                <a:lnTo>
                  <a:pt x="9" y="168"/>
                </a:lnTo>
                <a:lnTo>
                  <a:pt x="0" y="168"/>
                </a:lnTo>
                <a:lnTo>
                  <a:pt x="0" y="0"/>
                </a:lnTo>
                <a:close/>
              </a:path>
            </a:pathLst>
          </a:custGeom>
          <a:solidFill>
            <a:srgbClr val="FFD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01" name="Freeform 517"/>
          <p:cNvSpPr>
            <a:spLocks/>
          </p:cNvSpPr>
          <p:nvPr/>
        </p:nvSpPr>
        <p:spPr bwMode="auto">
          <a:xfrm>
            <a:off x="3369687" y="2541244"/>
            <a:ext cx="21235" cy="283935"/>
          </a:xfrm>
          <a:custGeom>
            <a:avLst/>
            <a:gdLst>
              <a:gd name="T0" fmla="*/ 0 w 12"/>
              <a:gd name="T1" fmla="*/ 0 h 165"/>
              <a:gd name="T2" fmla="*/ 8 w 12"/>
              <a:gd name="T3" fmla="*/ 0 h 165"/>
              <a:gd name="T4" fmla="*/ 8 w 12"/>
              <a:gd name="T5" fmla="*/ 1 h 165"/>
              <a:gd name="T6" fmla="*/ 12 w 12"/>
              <a:gd name="T7" fmla="*/ 1 h 165"/>
              <a:gd name="T8" fmla="*/ 12 w 12"/>
              <a:gd name="T9" fmla="*/ 164 h 165"/>
              <a:gd name="T10" fmla="*/ 9 w 12"/>
              <a:gd name="T11" fmla="*/ 164 h 165"/>
              <a:gd name="T12" fmla="*/ 9 w 12"/>
              <a:gd name="T13" fmla="*/ 165 h 165"/>
              <a:gd name="T14" fmla="*/ 0 w 12"/>
              <a:gd name="T15" fmla="*/ 165 h 165"/>
              <a:gd name="T16" fmla="*/ 0 w 12"/>
              <a:gd name="T17" fmla="*/ 0 h 16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65">
                <a:moveTo>
                  <a:pt x="0" y="0"/>
                </a:moveTo>
                <a:lnTo>
                  <a:pt x="8" y="0"/>
                </a:lnTo>
                <a:lnTo>
                  <a:pt x="8" y="1"/>
                </a:lnTo>
                <a:lnTo>
                  <a:pt x="12" y="1"/>
                </a:lnTo>
                <a:lnTo>
                  <a:pt x="12" y="164"/>
                </a:lnTo>
                <a:lnTo>
                  <a:pt x="9" y="164"/>
                </a:lnTo>
                <a:lnTo>
                  <a:pt x="9" y="165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FFDD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02" name="Freeform 518"/>
          <p:cNvSpPr>
            <a:spLocks/>
          </p:cNvSpPr>
          <p:nvPr/>
        </p:nvSpPr>
        <p:spPr bwMode="auto">
          <a:xfrm>
            <a:off x="3385614" y="2542965"/>
            <a:ext cx="21235" cy="280494"/>
          </a:xfrm>
          <a:custGeom>
            <a:avLst/>
            <a:gdLst>
              <a:gd name="T0" fmla="*/ 0 w 12"/>
              <a:gd name="T1" fmla="*/ 0 h 163"/>
              <a:gd name="T2" fmla="*/ 9 w 12"/>
              <a:gd name="T3" fmla="*/ 0 h 163"/>
              <a:gd name="T4" fmla="*/ 9 w 12"/>
              <a:gd name="T5" fmla="*/ 1 h 163"/>
              <a:gd name="T6" fmla="*/ 12 w 12"/>
              <a:gd name="T7" fmla="*/ 1 h 163"/>
              <a:gd name="T8" fmla="*/ 12 w 12"/>
              <a:gd name="T9" fmla="*/ 162 h 163"/>
              <a:gd name="T10" fmla="*/ 10 w 12"/>
              <a:gd name="T11" fmla="*/ 162 h 163"/>
              <a:gd name="T12" fmla="*/ 10 w 12"/>
              <a:gd name="T13" fmla="*/ 163 h 163"/>
              <a:gd name="T14" fmla="*/ 0 w 12"/>
              <a:gd name="T15" fmla="*/ 163 h 163"/>
              <a:gd name="T16" fmla="*/ 0 w 12"/>
              <a:gd name="T17" fmla="*/ 0 h 1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63">
                <a:moveTo>
                  <a:pt x="0" y="0"/>
                </a:moveTo>
                <a:lnTo>
                  <a:pt x="9" y="0"/>
                </a:lnTo>
                <a:lnTo>
                  <a:pt x="9" y="1"/>
                </a:lnTo>
                <a:lnTo>
                  <a:pt x="12" y="1"/>
                </a:lnTo>
                <a:lnTo>
                  <a:pt x="12" y="162"/>
                </a:lnTo>
                <a:lnTo>
                  <a:pt x="10" y="162"/>
                </a:lnTo>
                <a:lnTo>
                  <a:pt x="10" y="16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DF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03" name="Freeform 519"/>
          <p:cNvSpPr>
            <a:spLocks/>
          </p:cNvSpPr>
          <p:nvPr/>
        </p:nvSpPr>
        <p:spPr bwMode="auto">
          <a:xfrm>
            <a:off x="3403310" y="2544686"/>
            <a:ext cx="19466" cy="277052"/>
          </a:xfrm>
          <a:custGeom>
            <a:avLst/>
            <a:gdLst>
              <a:gd name="T0" fmla="*/ 0 w 11"/>
              <a:gd name="T1" fmla="*/ 0 h 161"/>
              <a:gd name="T2" fmla="*/ 3 w 11"/>
              <a:gd name="T3" fmla="*/ 0 h 161"/>
              <a:gd name="T4" fmla="*/ 3 w 11"/>
              <a:gd name="T5" fmla="*/ 2 h 161"/>
              <a:gd name="T6" fmla="*/ 8 w 11"/>
              <a:gd name="T7" fmla="*/ 2 h 161"/>
              <a:gd name="T8" fmla="*/ 8 w 11"/>
              <a:gd name="T9" fmla="*/ 3 h 161"/>
              <a:gd name="T10" fmla="*/ 11 w 11"/>
              <a:gd name="T11" fmla="*/ 3 h 161"/>
              <a:gd name="T12" fmla="*/ 11 w 11"/>
              <a:gd name="T13" fmla="*/ 160 h 161"/>
              <a:gd name="T14" fmla="*/ 4 w 11"/>
              <a:gd name="T15" fmla="*/ 160 h 161"/>
              <a:gd name="T16" fmla="*/ 4 w 11"/>
              <a:gd name="T17" fmla="*/ 161 h 161"/>
              <a:gd name="T18" fmla="*/ 0 w 11"/>
              <a:gd name="T19" fmla="*/ 161 h 161"/>
              <a:gd name="T20" fmla="*/ 0 w 11"/>
              <a:gd name="T21" fmla="*/ 0 h 16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" h="161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8" y="2"/>
                </a:lnTo>
                <a:lnTo>
                  <a:pt x="8" y="3"/>
                </a:lnTo>
                <a:lnTo>
                  <a:pt x="11" y="3"/>
                </a:lnTo>
                <a:lnTo>
                  <a:pt x="11" y="160"/>
                </a:lnTo>
                <a:lnTo>
                  <a:pt x="4" y="160"/>
                </a:lnTo>
                <a:lnTo>
                  <a:pt x="4" y="161"/>
                </a:lnTo>
                <a:lnTo>
                  <a:pt x="0" y="161"/>
                </a:lnTo>
                <a:lnTo>
                  <a:pt x="0" y="0"/>
                </a:lnTo>
                <a:close/>
              </a:path>
            </a:pathLst>
          </a:custGeom>
          <a:solidFill>
            <a:srgbClr val="FFE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04" name="Freeform 520"/>
          <p:cNvSpPr>
            <a:spLocks/>
          </p:cNvSpPr>
          <p:nvPr/>
        </p:nvSpPr>
        <p:spPr bwMode="auto">
          <a:xfrm>
            <a:off x="3419236" y="2549849"/>
            <a:ext cx="21235" cy="270169"/>
          </a:xfrm>
          <a:custGeom>
            <a:avLst/>
            <a:gdLst>
              <a:gd name="T0" fmla="*/ 0 w 12"/>
              <a:gd name="T1" fmla="*/ 0 h 157"/>
              <a:gd name="T2" fmla="*/ 7 w 12"/>
              <a:gd name="T3" fmla="*/ 0 h 157"/>
              <a:gd name="T4" fmla="*/ 7 w 12"/>
              <a:gd name="T5" fmla="*/ 1 h 157"/>
              <a:gd name="T6" fmla="*/ 12 w 12"/>
              <a:gd name="T7" fmla="*/ 1 h 157"/>
              <a:gd name="T8" fmla="*/ 12 w 12"/>
              <a:gd name="T9" fmla="*/ 155 h 157"/>
              <a:gd name="T10" fmla="*/ 8 w 12"/>
              <a:gd name="T11" fmla="*/ 155 h 157"/>
              <a:gd name="T12" fmla="*/ 8 w 12"/>
              <a:gd name="T13" fmla="*/ 156 h 157"/>
              <a:gd name="T14" fmla="*/ 4 w 12"/>
              <a:gd name="T15" fmla="*/ 156 h 157"/>
              <a:gd name="T16" fmla="*/ 4 w 12"/>
              <a:gd name="T17" fmla="*/ 157 h 157"/>
              <a:gd name="T18" fmla="*/ 0 w 12"/>
              <a:gd name="T19" fmla="*/ 157 h 157"/>
              <a:gd name="T20" fmla="*/ 0 w 12"/>
              <a:gd name="T21" fmla="*/ 0 h 1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" h="157">
                <a:moveTo>
                  <a:pt x="0" y="0"/>
                </a:moveTo>
                <a:lnTo>
                  <a:pt x="7" y="0"/>
                </a:lnTo>
                <a:lnTo>
                  <a:pt x="7" y="1"/>
                </a:lnTo>
                <a:lnTo>
                  <a:pt x="12" y="1"/>
                </a:lnTo>
                <a:lnTo>
                  <a:pt x="12" y="155"/>
                </a:lnTo>
                <a:lnTo>
                  <a:pt x="8" y="155"/>
                </a:lnTo>
                <a:lnTo>
                  <a:pt x="8" y="156"/>
                </a:lnTo>
                <a:lnTo>
                  <a:pt x="4" y="156"/>
                </a:lnTo>
                <a:lnTo>
                  <a:pt x="4" y="157"/>
                </a:lnTo>
                <a:lnTo>
                  <a:pt x="0" y="157"/>
                </a:lnTo>
                <a:lnTo>
                  <a:pt x="0" y="0"/>
                </a:lnTo>
                <a:close/>
              </a:path>
            </a:pathLst>
          </a:custGeom>
          <a:solidFill>
            <a:srgbClr val="FFE4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05" name="Freeform 521"/>
          <p:cNvSpPr>
            <a:spLocks/>
          </p:cNvSpPr>
          <p:nvPr/>
        </p:nvSpPr>
        <p:spPr bwMode="auto">
          <a:xfrm>
            <a:off x="3435162" y="2551569"/>
            <a:ext cx="21235" cy="265006"/>
          </a:xfrm>
          <a:custGeom>
            <a:avLst/>
            <a:gdLst>
              <a:gd name="T0" fmla="*/ 0 w 12"/>
              <a:gd name="T1" fmla="*/ 0 h 154"/>
              <a:gd name="T2" fmla="*/ 3 w 12"/>
              <a:gd name="T3" fmla="*/ 0 h 154"/>
              <a:gd name="T4" fmla="*/ 3 w 12"/>
              <a:gd name="T5" fmla="*/ 1 h 154"/>
              <a:gd name="T6" fmla="*/ 7 w 12"/>
              <a:gd name="T7" fmla="*/ 1 h 154"/>
              <a:gd name="T8" fmla="*/ 7 w 12"/>
              <a:gd name="T9" fmla="*/ 2 h 154"/>
              <a:gd name="T10" fmla="*/ 11 w 12"/>
              <a:gd name="T11" fmla="*/ 2 h 154"/>
              <a:gd name="T12" fmla="*/ 11 w 12"/>
              <a:gd name="T13" fmla="*/ 3 h 154"/>
              <a:gd name="T14" fmla="*/ 12 w 12"/>
              <a:gd name="T15" fmla="*/ 3 h 154"/>
              <a:gd name="T16" fmla="*/ 12 w 12"/>
              <a:gd name="T17" fmla="*/ 151 h 154"/>
              <a:gd name="T18" fmla="*/ 7 w 12"/>
              <a:gd name="T19" fmla="*/ 151 h 154"/>
              <a:gd name="T20" fmla="*/ 7 w 12"/>
              <a:gd name="T21" fmla="*/ 152 h 154"/>
              <a:gd name="T22" fmla="*/ 4 w 12"/>
              <a:gd name="T23" fmla="*/ 152 h 154"/>
              <a:gd name="T24" fmla="*/ 4 w 12"/>
              <a:gd name="T25" fmla="*/ 154 h 154"/>
              <a:gd name="T26" fmla="*/ 0 w 12"/>
              <a:gd name="T27" fmla="*/ 154 h 154"/>
              <a:gd name="T28" fmla="*/ 0 w 12"/>
              <a:gd name="T29" fmla="*/ 0 h 15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" h="154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7" y="1"/>
                </a:lnTo>
                <a:lnTo>
                  <a:pt x="7" y="2"/>
                </a:lnTo>
                <a:lnTo>
                  <a:pt x="11" y="2"/>
                </a:lnTo>
                <a:lnTo>
                  <a:pt x="11" y="3"/>
                </a:lnTo>
                <a:lnTo>
                  <a:pt x="12" y="3"/>
                </a:lnTo>
                <a:lnTo>
                  <a:pt x="12" y="151"/>
                </a:lnTo>
                <a:lnTo>
                  <a:pt x="7" y="151"/>
                </a:lnTo>
                <a:lnTo>
                  <a:pt x="7" y="152"/>
                </a:lnTo>
                <a:lnTo>
                  <a:pt x="4" y="152"/>
                </a:lnTo>
                <a:lnTo>
                  <a:pt x="4" y="154"/>
                </a:lnTo>
                <a:lnTo>
                  <a:pt x="0" y="154"/>
                </a:lnTo>
                <a:lnTo>
                  <a:pt x="0" y="0"/>
                </a:lnTo>
                <a:close/>
              </a:path>
            </a:pathLst>
          </a:custGeom>
          <a:solidFill>
            <a:srgbClr val="FFE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06" name="Freeform 522"/>
          <p:cNvSpPr>
            <a:spLocks/>
          </p:cNvSpPr>
          <p:nvPr/>
        </p:nvSpPr>
        <p:spPr bwMode="auto">
          <a:xfrm>
            <a:off x="3452858" y="2555011"/>
            <a:ext cx="19466" cy="256402"/>
          </a:xfrm>
          <a:custGeom>
            <a:avLst/>
            <a:gdLst>
              <a:gd name="T0" fmla="*/ 0 w 11"/>
              <a:gd name="T1" fmla="*/ 0 h 149"/>
              <a:gd name="T2" fmla="*/ 1 w 11"/>
              <a:gd name="T3" fmla="*/ 0 h 149"/>
              <a:gd name="T4" fmla="*/ 1 w 11"/>
              <a:gd name="T5" fmla="*/ 1 h 149"/>
              <a:gd name="T6" fmla="*/ 5 w 11"/>
              <a:gd name="T7" fmla="*/ 1 h 149"/>
              <a:gd name="T8" fmla="*/ 5 w 11"/>
              <a:gd name="T9" fmla="*/ 3 h 149"/>
              <a:gd name="T10" fmla="*/ 9 w 11"/>
              <a:gd name="T11" fmla="*/ 3 h 149"/>
              <a:gd name="T12" fmla="*/ 9 w 11"/>
              <a:gd name="T13" fmla="*/ 4 h 149"/>
              <a:gd name="T14" fmla="*/ 11 w 11"/>
              <a:gd name="T15" fmla="*/ 4 h 149"/>
              <a:gd name="T16" fmla="*/ 11 w 11"/>
              <a:gd name="T17" fmla="*/ 146 h 149"/>
              <a:gd name="T18" fmla="*/ 9 w 11"/>
              <a:gd name="T19" fmla="*/ 147 h 149"/>
              <a:gd name="T20" fmla="*/ 5 w 11"/>
              <a:gd name="T21" fmla="*/ 147 h 149"/>
              <a:gd name="T22" fmla="*/ 5 w 11"/>
              <a:gd name="T23" fmla="*/ 148 h 149"/>
              <a:gd name="T24" fmla="*/ 2 w 11"/>
              <a:gd name="T25" fmla="*/ 148 h 149"/>
              <a:gd name="T26" fmla="*/ 2 w 11"/>
              <a:gd name="T27" fmla="*/ 149 h 149"/>
              <a:gd name="T28" fmla="*/ 0 w 11"/>
              <a:gd name="T29" fmla="*/ 149 h 149"/>
              <a:gd name="T30" fmla="*/ 0 w 11"/>
              <a:gd name="T31" fmla="*/ 0 h 1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" h="149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5" y="1"/>
                </a:lnTo>
                <a:lnTo>
                  <a:pt x="5" y="3"/>
                </a:lnTo>
                <a:lnTo>
                  <a:pt x="9" y="3"/>
                </a:lnTo>
                <a:lnTo>
                  <a:pt x="9" y="4"/>
                </a:lnTo>
                <a:lnTo>
                  <a:pt x="11" y="4"/>
                </a:lnTo>
                <a:lnTo>
                  <a:pt x="11" y="146"/>
                </a:lnTo>
                <a:lnTo>
                  <a:pt x="9" y="147"/>
                </a:lnTo>
                <a:lnTo>
                  <a:pt x="5" y="147"/>
                </a:lnTo>
                <a:lnTo>
                  <a:pt x="5" y="148"/>
                </a:lnTo>
                <a:lnTo>
                  <a:pt x="2" y="148"/>
                </a:lnTo>
                <a:lnTo>
                  <a:pt x="2" y="149"/>
                </a:lnTo>
                <a:lnTo>
                  <a:pt x="0" y="149"/>
                </a:lnTo>
                <a:lnTo>
                  <a:pt x="0" y="0"/>
                </a:lnTo>
                <a:close/>
              </a:path>
            </a:pathLst>
          </a:custGeom>
          <a:solidFill>
            <a:srgbClr val="FFE9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07" name="Freeform 523"/>
          <p:cNvSpPr>
            <a:spLocks/>
          </p:cNvSpPr>
          <p:nvPr/>
        </p:nvSpPr>
        <p:spPr bwMode="auto">
          <a:xfrm>
            <a:off x="3468785" y="2561894"/>
            <a:ext cx="21235" cy="246077"/>
          </a:xfrm>
          <a:custGeom>
            <a:avLst/>
            <a:gdLst>
              <a:gd name="T0" fmla="*/ 0 w 12"/>
              <a:gd name="T1" fmla="*/ 0 h 143"/>
              <a:gd name="T2" fmla="*/ 5 w 12"/>
              <a:gd name="T3" fmla="*/ 0 h 143"/>
              <a:gd name="T4" fmla="*/ 5 w 12"/>
              <a:gd name="T5" fmla="*/ 1 h 143"/>
              <a:gd name="T6" fmla="*/ 8 w 12"/>
              <a:gd name="T7" fmla="*/ 1 h 143"/>
              <a:gd name="T8" fmla="*/ 8 w 12"/>
              <a:gd name="T9" fmla="*/ 2 h 143"/>
              <a:gd name="T10" fmla="*/ 12 w 12"/>
              <a:gd name="T11" fmla="*/ 2 h 143"/>
              <a:gd name="T12" fmla="*/ 12 w 12"/>
              <a:gd name="T13" fmla="*/ 139 h 143"/>
              <a:gd name="T14" fmla="*/ 8 w 12"/>
              <a:gd name="T15" fmla="*/ 139 h 143"/>
              <a:gd name="T16" fmla="*/ 8 w 12"/>
              <a:gd name="T17" fmla="*/ 141 h 143"/>
              <a:gd name="T18" fmla="*/ 5 w 12"/>
              <a:gd name="T19" fmla="*/ 141 h 143"/>
              <a:gd name="T20" fmla="*/ 5 w 12"/>
              <a:gd name="T21" fmla="*/ 142 h 143"/>
              <a:gd name="T22" fmla="*/ 1 w 12"/>
              <a:gd name="T23" fmla="*/ 142 h 143"/>
              <a:gd name="T24" fmla="*/ 1 w 12"/>
              <a:gd name="T25" fmla="*/ 143 h 143"/>
              <a:gd name="T26" fmla="*/ 0 w 12"/>
              <a:gd name="T27" fmla="*/ 143 h 143"/>
              <a:gd name="T28" fmla="*/ 0 w 12"/>
              <a:gd name="T29" fmla="*/ 0 h 14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" h="143">
                <a:moveTo>
                  <a:pt x="0" y="0"/>
                </a:moveTo>
                <a:lnTo>
                  <a:pt x="5" y="0"/>
                </a:lnTo>
                <a:lnTo>
                  <a:pt x="5" y="1"/>
                </a:lnTo>
                <a:lnTo>
                  <a:pt x="8" y="1"/>
                </a:lnTo>
                <a:lnTo>
                  <a:pt x="8" y="2"/>
                </a:lnTo>
                <a:lnTo>
                  <a:pt x="12" y="2"/>
                </a:lnTo>
                <a:lnTo>
                  <a:pt x="12" y="139"/>
                </a:lnTo>
                <a:lnTo>
                  <a:pt x="8" y="139"/>
                </a:lnTo>
                <a:lnTo>
                  <a:pt x="8" y="141"/>
                </a:lnTo>
                <a:lnTo>
                  <a:pt x="5" y="141"/>
                </a:lnTo>
                <a:lnTo>
                  <a:pt x="5" y="142"/>
                </a:lnTo>
                <a:lnTo>
                  <a:pt x="1" y="142"/>
                </a:lnTo>
                <a:lnTo>
                  <a:pt x="1" y="143"/>
                </a:lnTo>
                <a:lnTo>
                  <a:pt x="0" y="143"/>
                </a:lnTo>
                <a:lnTo>
                  <a:pt x="0" y="0"/>
                </a:lnTo>
                <a:close/>
              </a:path>
            </a:pathLst>
          </a:custGeom>
          <a:solidFill>
            <a:srgbClr val="FFEB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08" name="Freeform 524"/>
          <p:cNvSpPr>
            <a:spLocks/>
          </p:cNvSpPr>
          <p:nvPr/>
        </p:nvSpPr>
        <p:spPr bwMode="auto">
          <a:xfrm>
            <a:off x="3484711" y="2565336"/>
            <a:ext cx="21235" cy="235753"/>
          </a:xfrm>
          <a:custGeom>
            <a:avLst/>
            <a:gdLst>
              <a:gd name="T0" fmla="*/ 0 w 12"/>
              <a:gd name="T1" fmla="*/ 0 h 137"/>
              <a:gd name="T2" fmla="*/ 3 w 12"/>
              <a:gd name="T3" fmla="*/ 0 h 137"/>
              <a:gd name="T4" fmla="*/ 3 w 12"/>
              <a:gd name="T5" fmla="*/ 1 h 137"/>
              <a:gd name="T6" fmla="*/ 7 w 12"/>
              <a:gd name="T7" fmla="*/ 1 h 137"/>
              <a:gd name="T8" fmla="*/ 7 w 12"/>
              <a:gd name="T9" fmla="*/ 2 h 137"/>
              <a:gd name="T10" fmla="*/ 11 w 12"/>
              <a:gd name="T11" fmla="*/ 2 h 137"/>
              <a:gd name="T12" fmla="*/ 11 w 12"/>
              <a:gd name="T13" fmla="*/ 4 h 137"/>
              <a:gd name="T14" fmla="*/ 12 w 12"/>
              <a:gd name="T15" fmla="*/ 4 h 137"/>
              <a:gd name="T16" fmla="*/ 12 w 12"/>
              <a:gd name="T17" fmla="*/ 134 h 137"/>
              <a:gd name="T18" fmla="*/ 10 w 12"/>
              <a:gd name="T19" fmla="*/ 135 h 137"/>
              <a:gd name="T20" fmla="*/ 7 w 12"/>
              <a:gd name="T21" fmla="*/ 135 h 137"/>
              <a:gd name="T22" fmla="*/ 7 w 12"/>
              <a:gd name="T23" fmla="*/ 136 h 137"/>
              <a:gd name="T24" fmla="*/ 4 w 12"/>
              <a:gd name="T25" fmla="*/ 136 h 137"/>
              <a:gd name="T26" fmla="*/ 4 w 12"/>
              <a:gd name="T27" fmla="*/ 137 h 137"/>
              <a:gd name="T28" fmla="*/ 0 w 12"/>
              <a:gd name="T29" fmla="*/ 137 h 137"/>
              <a:gd name="T30" fmla="*/ 0 w 12"/>
              <a:gd name="T31" fmla="*/ 0 h 13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2" h="137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7" y="1"/>
                </a:lnTo>
                <a:lnTo>
                  <a:pt x="7" y="2"/>
                </a:lnTo>
                <a:lnTo>
                  <a:pt x="11" y="2"/>
                </a:lnTo>
                <a:lnTo>
                  <a:pt x="11" y="4"/>
                </a:lnTo>
                <a:lnTo>
                  <a:pt x="12" y="4"/>
                </a:lnTo>
                <a:lnTo>
                  <a:pt x="12" y="134"/>
                </a:lnTo>
                <a:lnTo>
                  <a:pt x="10" y="135"/>
                </a:lnTo>
                <a:lnTo>
                  <a:pt x="7" y="135"/>
                </a:lnTo>
                <a:lnTo>
                  <a:pt x="7" y="136"/>
                </a:lnTo>
                <a:lnTo>
                  <a:pt x="4" y="136"/>
                </a:lnTo>
                <a:lnTo>
                  <a:pt x="4" y="137"/>
                </a:lnTo>
                <a:lnTo>
                  <a:pt x="0" y="137"/>
                </a:lnTo>
                <a:lnTo>
                  <a:pt x="0" y="0"/>
                </a:lnTo>
                <a:close/>
              </a:path>
            </a:pathLst>
          </a:custGeom>
          <a:solidFill>
            <a:srgbClr val="FFED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09" name="Freeform 525"/>
          <p:cNvSpPr>
            <a:spLocks/>
          </p:cNvSpPr>
          <p:nvPr/>
        </p:nvSpPr>
        <p:spPr bwMode="auto">
          <a:xfrm>
            <a:off x="3502407" y="2568778"/>
            <a:ext cx="19466" cy="228869"/>
          </a:xfrm>
          <a:custGeom>
            <a:avLst/>
            <a:gdLst>
              <a:gd name="T0" fmla="*/ 0 w 11"/>
              <a:gd name="T1" fmla="*/ 0 h 133"/>
              <a:gd name="T2" fmla="*/ 1 w 11"/>
              <a:gd name="T3" fmla="*/ 0 h 133"/>
              <a:gd name="T4" fmla="*/ 1 w 11"/>
              <a:gd name="T5" fmla="*/ 2 h 133"/>
              <a:gd name="T6" fmla="*/ 4 w 11"/>
              <a:gd name="T7" fmla="*/ 2 h 133"/>
              <a:gd name="T8" fmla="*/ 4 w 11"/>
              <a:gd name="T9" fmla="*/ 3 h 133"/>
              <a:gd name="T10" fmla="*/ 8 w 11"/>
              <a:gd name="T11" fmla="*/ 3 h 133"/>
              <a:gd name="T12" fmla="*/ 8 w 11"/>
              <a:gd name="T13" fmla="*/ 4 h 133"/>
              <a:gd name="T14" fmla="*/ 10 w 11"/>
              <a:gd name="T15" fmla="*/ 4 h 133"/>
              <a:gd name="T16" fmla="*/ 10 w 11"/>
              <a:gd name="T17" fmla="*/ 5 h 133"/>
              <a:gd name="T18" fmla="*/ 11 w 11"/>
              <a:gd name="T19" fmla="*/ 5 h 133"/>
              <a:gd name="T20" fmla="*/ 11 w 11"/>
              <a:gd name="T21" fmla="*/ 130 h 133"/>
              <a:gd name="T22" fmla="*/ 8 w 11"/>
              <a:gd name="T23" fmla="*/ 130 h 133"/>
              <a:gd name="T24" fmla="*/ 8 w 11"/>
              <a:gd name="T25" fmla="*/ 131 h 133"/>
              <a:gd name="T26" fmla="*/ 4 w 11"/>
              <a:gd name="T27" fmla="*/ 131 h 133"/>
              <a:gd name="T28" fmla="*/ 4 w 11"/>
              <a:gd name="T29" fmla="*/ 132 h 133"/>
              <a:gd name="T30" fmla="*/ 1 w 11"/>
              <a:gd name="T31" fmla="*/ 132 h 133"/>
              <a:gd name="T32" fmla="*/ 1 w 11"/>
              <a:gd name="T33" fmla="*/ 133 h 133"/>
              <a:gd name="T34" fmla="*/ 0 w 11"/>
              <a:gd name="T35" fmla="*/ 133 h 133"/>
              <a:gd name="T36" fmla="*/ 0 w 11"/>
              <a:gd name="T37" fmla="*/ 0 h 13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" h="133">
                <a:moveTo>
                  <a:pt x="0" y="0"/>
                </a:moveTo>
                <a:lnTo>
                  <a:pt x="1" y="0"/>
                </a:lnTo>
                <a:lnTo>
                  <a:pt x="1" y="2"/>
                </a:lnTo>
                <a:lnTo>
                  <a:pt x="4" y="2"/>
                </a:lnTo>
                <a:lnTo>
                  <a:pt x="4" y="3"/>
                </a:lnTo>
                <a:lnTo>
                  <a:pt x="8" y="3"/>
                </a:lnTo>
                <a:lnTo>
                  <a:pt x="8" y="4"/>
                </a:lnTo>
                <a:lnTo>
                  <a:pt x="10" y="4"/>
                </a:lnTo>
                <a:lnTo>
                  <a:pt x="10" y="5"/>
                </a:lnTo>
                <a:lnTo>
                  <a:pt x="11" y="5"/>
                </a:lnTo>
                <a:lnTo>
                  <a:pt x="11" y="130"/>
                </a:lnTo>
                <a:lnTo>
                  <a:pt x="8" y="130"/>
                </a:lnTo>
                <a:lnTo>
                  <a:pt x="8" y="131"/>
                </a:lnTo>
                <a:lnTo>
                  <a:pt x="4" y="131"/>
                </a:lnTo>
                <a:lnTo>
                  <a:pt x="4" y="132"/>
                </a:lnTo>
                <a:lnTo>
                  <a:pt x="1" y="132"/>
                </a:lnTo>
                <a:lnTo>
                  <a:pt x="1" y="133"/>
                </a:lnTo>
                <a:lnTo>
                  <a:pt x="0" y="133"/>
                </a:lnTo>
                <a:lnTo>
                  <a:pt x="0" y="0"/>
                </a:lnTo>
                <a:close/>
              </a:path>
            </a:pathLst>
          </a:custGeom>
          <a:solidFill>
            <a:srgbClr val="FFF0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10" name="Freeform 526"/>
          <p:cNvSpPr>
            <a:spLocks/>
          </p:cNvSpPr>
          <p:nvPr/>
        </p:nvSpPr>
        <p:spPr bwMode="auto">
          <a:xfrm>
            <a:off x="3518334" y="2575661"/>
            <a:ext cx="19466" cy="216823"/>
          </a:xfrm>
          <a:custGeom>
            <a:avLst/>
            <a:gdLst>
              <a:gd name="T0" fmla="*/ 0 w 11"/>
              <a:gd name="T1" fmla="*/ 0 h 126"/>
              <a:gd name="T2" fmla="*/ 1 w 11"/>
              <a:gd name="T3" fmla="*/ 0 h 126"/>
              <a:gd name="T4" fmla="*/ 2 w 11"/>
              <a:gd name="T5" fmla="*/ 2 h 126"/>
              <a:gd name="T6" fmla="*/ 6 w 11"/>
              <a:gd name="T7" fmla="*/ 2 h 126"/>
              <a:gd name="T8" fmla="*/ 6 w 11"/>
              <a:gd name="T9" fmla="*/ 3 h 126"/>
              <a:gd name="T10" fmla="*/ 9 w 11"/>
              <a:gd name="T11" fmla="*/ 3 h 126"/>
              <a:gd name="T12" fmla="*/ 9 w 11"/>
              <a:gd name="T13" fmla="*/ 5 h 126"/>
              <a:gd name="T14" fmla="*/ 11 w 11"/>
              <a:gd name="T15" fmla="*/ 5 h 126"/>
              <a:gd name="T16" fmla="*/ 11 w 11"/>
              <a:gd name="T17" fmla="*/ 121 h 126"/>
              <a:gd name="T18" fmla="*/ 9 w 11"/>
              <a:gd name="T19" fmla="*/ 121 h 126"/>
              <a:gd name="T20" fmla="*/ 9 w 11"/>
              <a:gd name="T21" fmla="*/ 122 h 126"/>
              <a:gd name="T22" fmla="*/ 7 w 11"/>
              <a:gd name="T23" fmla="*/ 122 h 126"/>
              <a:gd name="T24" fmla="*/ 7 w 11"/>
              <a:gd name="T25" fmla="*/ 123 h 126"/>
              <a:gd name="T26" fmla="*/ 4 w 11"/>
              <a:gd name="T27" fmla="*/ 124 h 126"/>
              <a:gd name="T28" fmla="*/ 2 w 11"/>
              <a:gd name="T29" fmla="*/ 124 h 126"/>
              <a:gd name="T30" fmla="*/ 2 w 11"/>
              <a:gd name="T31" fmla="*/ 126 h 126"/>
              <a:gd name="T32" fmla="*/ 0 w 11"/>
              <a:gd name="T33" fmla="*/ 126 h 126"/>
              <a:gd name="T34" fmla="*/ 0 w 11"/>
              <a:gd name="T35" fmla="*/ 0 h 12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" h="126">
                <a:moveTo>
                  <a:pt x="0" y="0"/>
                </a:moveTo>
                <a:lnTo>
                  <a:pt x="1" y="0"/>
                </a:lnTo>
                <a:lnTo>
                  <a:pt x="2" y="2"/>
                </a:lnTo>
                <a:lnTo>
                  <a:pt x="6" y="2"/>
                </a:lnTo>
                <a:lnTo>
                  <a:pt x="6" y="3"/>
                </a:lnTo>
                <a:lnTo>
                  <a:pt x="9" y="3"/>
                </a:lnTo>
                <a:lnTo>
                  <a:pt x="9" y="5"/>
                </a:lnTo>
                <a:lnTo>
                  <a:pt x="11" y="5"/>
                </a:lnTo>
                <a:lnTo>
                  <a:pt x="11" y="121"/>
                </a:lnTo>
                <a:lnTo>
                  <a:pt x="9" y="121"/>
                </a:lnTo>
                <a:lnTo>
                  <a:pt x="9" y="122"/>
                </a:lnTo>
                <a:lnTo>
                  <a:pt x="7" y="122"/>
                </a:lnTo>
                <a:lnTo>
                  <a:pt x="7" y="123"/>
                </a:lnTo>
                <a:lnTo>
                  <a:pt x="4" y="124"/>
                </a:lnTo>
                <a:lnTo>
                  <a:pt x="2" y="124"/>
                </a:lnTo>
                <a:lnTo>
                  <a:pt x="2" y="126"/>
                </a:lnTo>
                <a:lnTo>
                  <a:pt x="0" y="126"/>
                </a:lnTo>
                <a:lnTo>
                  <a:pt x="0" y="0"/>
                </a:lnTo>
                <a:close/>
              </a:path>
            </a:pathLst>
          </a:custGeom>
          <a:solidFill>
            <a:srgbClr val="FF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11" name="Freeform 527"/>
          <p:cNvSpPr>
            <a:spLocks/>
          </p:cNvSpPr>
          <p:nvPr/>
        </p:nvSpPr>
        <p:spPr bwMode="auto">
          <a:xfrm>
            <a:off x="3534260" y="2584265"/>
            <a:ext cx="21235" cy="199615"/>
          </a:xfrm>
          <a:custGeom>
            <a:avLst/>
            <a:gdLst>
              <a:gd name="T0" fmla="*/ 0 w 12"/>
              <a:gd name="T1" fmla="*/ 0 h 116"/>
              <a:gd name="T2" fmla="*/ 2 w 12"/>
              <a:gd name="T3" fmla="*/ 0 h 116"/>
              <a:gd name="T4" fmla="*/ 4 w 12"/>
              <a:gd name="T5" fmla="*/ 2 h 116"/>
              <a:gd name="T6" fmla="*/ 6 w 12"/>
              <a:gd name="T7" fmla="*/ 2 h 116"/>
              <a:gd name="T8" fmla="*/ 6 w 12"/>
              <a:gd name="T9" fmla="*/ 3 h 116"/>
              <a:gd name="T10" fmla="*/ 8 w 12"/>
              <a:gd name="T11" fmla="*/ 3 h 116"/>
              <a:gd name="T12" fmla="*/ 8 w 12"/>
              <a:gd name="T13" fmla="*/ 4 h 116"/>
              <a:gd name="T14" fmla="*/ 11 w 12"/>
              <a:gd name="T15" fmla="*/ 4 h 116"/>
              <a:gd name="T16" fmla="*/ 11 w 12"/>
              <a:gd name="T17" fmla="*/ 5 h 116"/>
              <a:gd name="T18" fmla="*/ 12 w 12"/>
              <a:gd name="T19" fmla="*/ 5 h 116"/>
              <a:gd name="T20" fmla="*/ 12 w 12"/>
              <a:gd name="T21" fmla="*/ 111 h 116"/>
              <a:gd name="T22" fmla="*/ 9 w 12"/>
              <a:gd name="T23" fmla="*/ 111 h 116"/>
              <a:gd name="T24" fmla="*/ 9 w 12"/>
              <a:gd name="T25" fmla="*/ 112 h 116"/>
              <a:gd name="T26" fmla="*/ 7 w 12"/>
              <a:gd name="T27" fmla="*/ 112 h 116"/>
              <a:gd name="T28" fmla="*/ 7 w 12"/>
              <a:gd name="T29" fmla="*/ 114 h 116"/>
              <a:gd name="T30" fmla="*/ 5 w 12"/>
              <a:gd name="T31" fmla="*/ 115 h 116"/>
              <a:gd name="T32" fmla="*/ 2 w 12"/>
              <a:gd name="T33" fmla="*/ 116 h 116"/>
              <a:gd name="T34" fmla="*/ 0 w 12"/>
              <a:gd name="T35" fmla="*/ 116 h 116"/>
              <a:gd name="T36" fmla="*/ 0 w 12"/>
              <a:gd name="T37" fmla="*/ 0 h 1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116">
                <a:moveTo>
                  <a:pt x="0" y="0"/>
                </a:moveTo>
                <a:lnTo>
                  <a:pt x="2" y="0"/>
                </a:lnTo>
                <a:lnTo>
                  <a:pt x="4" y="2"/>
                </a:lnTo>
                <a:lnTo>
                  <a:pt x="6" y="2"/>
                </a:lnTo>
                <a:lnTo>
                  <a:pt x="6" y="3"/>
                </a:lnTo>
                <a:lnTo>
                  <a:pt x="8" y="3"/>
                </a:lnTo>
                <a:lnTo>
                  <a:pt x="8" y="4"/>
                </a:lnTo>
                <a:lnTo>
                  <a:pt x="11" y="4"/>
                </a:lnTo>
                <a:lnTo>
                  <a:pt x="11" y="5"/>
                </a:lnTo>
                <a:lnTo>
                  <a:pt x="12" y="5"/>
                </a:lnTo>
                <a:lnTo>
                  <a:pt x="12" y="111"/>
                </a:lnTo>
                <a:lnTo>
                  <a:pt x="9" y="111"/>
                </a:lnTo>
                <a:lnTo>
                  <a:pt x="9" y="112"/>
                </a:lnTo>
                <a:lnTo>
                  <a:pt x="7" y="112"/>
                </a:lnTo>
                <a:lnTo>
                  <a:pt x="7" y="114"/>
                </a:lnTo>
                <a:lnTo>
                  <a:pt x="5" y="115"/>
                </a:lnTo>
                <a:lnTo>
                  <a:pt x="2" y="116"/>
                </a:lnTo>
                <a:lnTo>
                  <a:pt x="0" y="116"/>
                </a:lnTo>
                <a:lnTo>
                  <a:pt x="0" y="0"/>
                </a:lnTo>
                <a:close/>
              </a:path>
            </a:pathLst>
          </a:custGeom>
          <a:solidFill>
            <a:srgbClr val="FFF4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12" name="Freeform 528"/>
          <p:cNvSpPr>
            <a:spLocks/>
          </p:cNvSpPr>
          <p:nvPr/>
        </p:nvSpPr>
        <p:spPr bwMode="auto">
          <a:xfrm>
            <a:off x="3550187" y="2591148"/>
            <a:ext cx="21235" cy="184128"/>
          </a:xfrm>
          <a:custGeom>
            <a:avLst/>
            <a:gdLst>
              <a:gd name="T0" fmla="*/ 0 w 12"/>
              <a:gd name="T1" fmla="*/ 0 h 107"/>
              <a:gd name="T2" fmla="*/ 2 w 12"/>
              <a:gd name="T3" fmla="*/ 0 h 107"/>
              <a:gd name="T4" fmla="*/ 3 w 12"/>
              <a:gd name="T5" fmla="*/ 3 h 107"/>
              <a:gd name="T6" fmla="*/ 5 w 12"/>
              <a:gd name="T7" fmla="*/ 3 h 107"/>
              <a:gd name="T8" fmla="*/ 5 w 12"/>
              <a:gd name="T9" fmla="*/ 4 h 107"/>
              <a:gd name="T10" fmla="*/ 7 w 12"/>
              <a:gd name="T11" fmla="*/ 4 h 107"/>
              <a:gd name="T12" fmla="*/ 9 w 12"/>
              <a:gd name="T13" fmla="*/ 6 h 107"/>
              <a:gd name="T14" fmla="*/ 11 w 12"/>
              <a:gd name="T15" fmla="*/ 6 h 107"/>
              <a:gd name="T16" fmla="*/ 11 w 12"/>
              <a:gd name="T17" fmla="*/ 7 h 107"/>
              <a:gd name="T18" fmla="*/ 12 w 12"/>
              <a:gd name="T19" fmla="*/ 7 h 107"/>
              <a:gd name="T20" fmla="*/ 12 w 12"/>
              <a:gd name="T21" fmla="*/ 101 h 107"/>
              <a:gd name="T22" fmla="*/ 10 w 12"/>
              <a:gd name="T23" fmla="*/ 103 h 107"/>
              <a:gd name="T24" fmla="*/ 7 w 12"/>
              <a:gd name="T25" fmla="*/ 104 h 107"/>
              <a:gd name="T26" fmla="*/ 5 w 12"/>
              <a:gd name="T27" fmla="*/ 105 h 107"/>
              <a:gd name="T28" fmla="*/ 5 w 12"/>
              <a:gd name="T29" fmla="*/ 106 h 107"/>
              <a:gd name="T30" fmla="*/ 3 w 12"/>
              <a:gd name="T31" fmla="*/ 106 h 107"/>
              <a:gd name="T32" fmla="*/ 3 w 12"/>
              <a:gd name="T33" fmla="*/ 107 h 107"/>
              <a:gd name="T34" fmla="*/ 0 w 12"/>
              <a:gd name="T35" fmla="*/ 107 h 107"/>
              <a:gd name="T36" fmla="*/ 0 w 12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107">
                <a:moveTo>
                  <a:pt x="0" y="0"/>
                </a:moveTo>
                <a:lnTo>
                  <a:pt x="2" y="0"/>
                </a:lnTo>
                <a:lnTo>
                  <a:pt x="3" y="3"/>
                </a:lnTo>
                <a:lnTo>
                  <a:pt x="5" y="3"/>
                </a:lnTo>
                <a:lnTo>
                  <a:pt x="5" y="4"/>
                </a:lnTo>
                <a:lnTo>
                  <a:pt x="7" y="4"/>
                </a:lnTo>
                <a:lnTo>
                  <a:pt x="9" y="6"/>
                </a:lnTo>
                <a:lnTo>
                  <a:pt x="11" y="6"/>
                </a:lnTo>
                <a:lnTo>
                  <a:pt x="11" y="7"/>
                </a:lnTo>
                <a:lnTo>
                  <a:pt x="12" y="7"/>
                </a:lnTo>
                <a:lnTo>
                  <a:pt x="12" y="101"/>
                </a:lnTo>
                <a:lnTo>
                  <a:pt x="10" y="103"/>
                </a:lnTo>
                <a:lnTo>
                  <a:pt x="7" y="104"/>
                </a:lnTo>
                <a:lnTo>
                  <a:pt x="5" y="105"/>
                </a:lnTo>
                <a:lnTo>
                  <a:pt x="5" y="106"/>
                </a:lnTo>
                <a:lnTo>
                  <a:pt x="3" y="106"/>
                </a:lnTo>
                <a:lnTo>
                  <a:pt x="3" y="107"/>
                </a:lnTo>
                <a:lnTo>
                  <a:pt x="0" y="107"/>
                </a:lnTo>
                <a:lnTo>
                  <a:pt x="0" y="0"/>
                </a:lnTo>
                <a:close/>
              </a:path>
            </a:pathLst>
          </a:custGeom>
          <a:solidFill>
            <a:srgbClr val="FFF7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13" name="Freeform 529"/>
          <p:cNvSpPr>
            <a:spLocks/>
          </p:cNvSpPr>
          <p:nvPr/>
        </p:nvSpPr>
        <p:spPr bwMode="auto">
          <a:xfrm>
            <a:off x="3567883" y="2601473"/>
            <a:ext cx="19466" cy="166920"/>
          </a:xfrm>
          <a:custGeom>
            <a:avLst/>
            <a:gdLst>
              <a:gd name="T0" fmla="*/ 0 w 11"/>
              <a:gd name="T1" fmla="*/ 0 h 97"/>
              <a:gd name="T2" fmla="*/ 1 w 11"/>
              <a:gd name="T3" fmla="*/ 0 h 97"/>
              <a:gd name="T4" fmla="*/ 1 w 11"/>
              <a:gd name="T5" fmla="*/ 1 h 97"/>
              <a:gd name="T6" fmla="*/ 3 w 11"/>
              <a:gd name="T7" fmla="*/ 1 h 97"/>
              <a:gd name="T8" fmla="*/ 4 w 11"/>
              <a:gd name="T9" fmla="*/ 3 h 97"/>
              <a:gd name="T10" fmla="*/ 6 w 11"/>
              <a:gd name="T11" fmla="*/ 3 h 97"/>
              <a:gd name="T12" fmla="*/ 6 w 11"/>
              <a:gd name="T13" fmla="*/ 5 h 97"/>
              <a:gd name="T14" fmla="*/ 8 w 11"/>
              <a:gd name="T15" fmla="*/ 5 h 97"/>
              <a:gd name="T16" fmla="*/ 9 w 11"/>
              <a:gd name="T17" fmla="*/ 7 h 97"/>
              <a:gd name="T18" fmla="*/ 10 w 11"/>
              <a:gd name="T19" fmla="*/ 7 h 97"/>
              <a:gd name="T20" fmla="*/ 10 w 11"/>
              <a:gd name="T21" fmla="*/ 8 h 97"/>
              <a:gd name="T22" fmla="*/ 11 w 11"/>
              <a:gd name="T23" fmla="*/ 8 h 97"/>
              <a:gd name="T24" fmla="*/ 11 w 11"/>
              <a:gd name="T25" fmla="*/ 88 h 97"/>
              <a:gd name="T26" fmla="*/ 9 w 11"/>
              <a:gd name="T27" fmla="*/ 90 h 97"/>
              <a:gd name="T28" fmla="*/ 9 w 11"/>
              <a:gd name="T29" fmla="*/ 91 h 97"/>
              <a:gd name="T30" fmla="*/ 7 w 11"/>
              <a:gd name="T31" fmla="*/ 91 h 97"/>
              <a:gd name="T32" fmla="*/ 7 w 11"/>
              <a:gd name="T33" fmla="*/ 92 h 97"/>
              <a:gd name="T34" fmla="*/ 4 w 11"/>
              <a:gd name="T35" fmla="*/ 93 h 97"/>
              <a:gd name="T36" fmla="*/ 4 w 11"/>
              <a:gd name="T37" fmla="*/ 94 h 97"/>
              <a:gd name="T38" fmla="*/ 2 w 11"/>
              <a:gd name="T39" fmla="*/ 94 h 97"/>
              <a:gd name="T40" fmla="*/ 2 w 11"/>
              <a:gd name="T41" fmla="*/ 95 h 97"/>
              <a:gd name="T42" fmla="*/ 0 w 11"/>
              <a:gd name="T43" fmla="*/ 97 h 97"/>
              <a:gd name="T44" fmla="*/ 0 w 11"/>
              <a:gd name="T45" fmla="*/ 0 h 9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" h="97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3" y="1"/>
                </a:lnTo>
                <a:lnTo>
                  <a:pt x="4" y="3"/>
                </a:lnTo>
                <a:lnTo>
                  <a:pt x="6" y="3"/>
                </a:lnTo>
                <a:lnTo>
                  <a:pt x="6" y="5"/>
                </a:lnTo>
                <a:lnTo>
                  <a:pt x="8" y="5"/>
                </a:lnTo>
                <a:lnTo>
                  <a:pt x="9" y="7"/>
                </a:lnTo>
                <a:lnTo>
                  <a:pt x="10" y="7"/>
                </a:lnTo>
                <a:lnTo>
                  <a:pt x="10" y="8"/>
                </a:lnTo>
                <a:lnTo>
                  <a:pt x="11" y="8"/>
                </a:lnTo>
                <a:lnTo>
                  <a:pt x="11" y="88"/>
                </a:lnTo>
                <a:lnTo>
                  <a:pt x="9" y="90"/>
                </a:lnTo>
                <a:lnTo>
                  <a:pt x="9" y="91"/>
                </a:lnTo>
                <a:lnTo>
                  <a:pt x="7" y="91"/>
                </a:lnTo>
                <a:lnTo>
                  <a:pt x="7" y="92"/>
                </a:lnTo>
                <a:lnTo>
                  <a:pt x="4" y="93"/>
                </a:lnTo>
                <a:lnTo>
                  <a:pt x="4" y="94"/>
                </a:lnTo>
                <a:lnTo>
                  <a:pt x="2" y="94"/>
                </a:lnTo>
                <a:lnTo>
                  <a:pt x="2" y="95"/>
                </a:lnTo>
                <a:lnTo>
                  <a:pt x="0" y="97"/>
                </a:lnTo>
                <a:lnTo>
                  <a:pt x="0" y="0"/>
                </a:lnTo>
                <a:close/>
              </a:path>
            </a:pathLst>
          </a:custGeom>
          <a:solidFill>
            <a:srgbClr val="FFF9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14" name="Freeform 530"/>
          <p:cNvSpPr>
            <a:spLocks/>
          </p:cNvSpPr>
          <p:nvPr/>
        </p:nvSpPr>
        <p:spPr bwMode="auto">
          <a:xfrm>
            <a:off x="3583809" y="2613519"/>
            <a:ext cx="19466" cy="142828"/>
          </a:xfrm>
          <a:custGeom>
            <a:avLst/>
            <a:gdLst>
              <a:gd name="T0" fmla="*/ 0 w 11"/>
              <a:gd name="T1" fmla="*/ 0 h 83"/>
              <a:gd name="T2" fmla="*/ 1 w 11"/>
              <a:gd name="T3" fmla="*/ 0 h 83"/>
              <a:gd name="T4" fmla="*/ 1 w 11"/>
              <a:gd name="T5" fmla="*/ 1 h 83"/>
              <a:gd name="T6" fmla="*/ 4 w 11"/>
              <a:gd name="T7" fmla="*/ 1 h 83"/>
              <a:gd name="T8" fmla="*/ 5 w 11"/>
              <a:gd name="T9" fmla="*/ 3 h 83"/>
              <a:gd name="T10" fmla="*/ 6 w 11"/>
              <a:gd name="T11" fmla="*/ 3 h 83"/>
              <a:gd name="T12" fmla="*/ 6 w 11"/>
              <a:gd name="T13" fmla="*/ 5 h 83"/>
              <a:gd name="T14" fmla="*/ 8 w 11"/>
              <a:gd name="T15" fmla="*/ 5 h 83"/>
              <a:gd name="T16" fmla="*/ 9 w 11"/>
              <a:gd name="T17" fmla="*/ 7 h 83"/>
              <a:gd name="T18" fmla="*/ 11 w 11"/>
              <a:gd name="T19" fmla="*/ 7 h 83"/>
              <a:gd name="T20" fmla="*/ 11 w 11"/>
              <a:gd name="T21" fmla="*/ 74 h 83"/>
              <a:gd name="T22" fmla="*/ 8 w 11"/>
              <a:gd name="T23" fmla="*/ 76 h 83"/>
              <a:gd name="T24" fmla="*/ 8 w 11"/>
              <a:gd name="T25" fmla="*/ 77 h 83"/>
              <a:gd name="T26" fmla="*/ 6 w 11"/>
              <a:gd name="T27" fmla="*/ 78 h 83"/>
              <a:gd name="T28" fmla="*/ 6 w 11"/>
              <a:gd name="T29" fmla="*/ 79 h 83"/>
              <a:gd name="T30" fmla="*/ 4 w 11"/>
              <a:gd name="T31" fmla="*/ 80 h 83"/>
              <a:gd name="T32" fmla="*/ 1 w 11"/>
              <a:gd name="T33" fmla="*/ 81 h 83"/>
              <a:gd name="T34" fmla="*/ 1 w 11"/>
              <a:gd name="T35" fmla="*/ 83 h 83"/>
              <a:gd name="T36" fmla="*/ 0 w 11"/>
              <a:gd name="T37" fmla="*/ 83 h 83"/>
              <a:gd name="T38" fmla="*/ 0 w 11"/>
              <a:gd name="T39" fmla="*/ 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1" h="83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4" y="1"/>
                </a:lnTo>
                <a:lnTo>
                  <a:pt x="5" y="3"/>
                </a:lnTo>
                <a:lnTo>
                  <a:pt x="6" y="3"/>
                </a:lnTo>
                <a:lnTo>
                  <a:pt x="6" y="5"/>
                </a:lnTo>
                <a:lnTo>
                  <a:pt x="8" y="5"/>
                </a:lnTo>
                <a:lnTo>
                  <a:pt x="9" y="7"/>
                </a:lnTo>
                <a:lnTo>
                  <a:pt x="11" y="7"/>
                </a:lnTo>
                <a:lnTo>
                  <a:pt x="11" y="74"/>
                </a:lnTo>
                <a:lnTo>
                  <a:pt x="8" y="76"/>
                </a:lnTo>
                <a:lnTo>
                  <a:pt x="8" y="77"/>
                </a:lnTo>
                <a:lnTo>
                  <a:pt x="6" y="78"/>
                </a:lnTo>
                <a:lnTo>
                  <a:pt x="6" y="79"/>
                </a:lnTo>
                <a:lnTo>
                  <a:pt x="4" y="80"/>
                </a:lnTo>
                <a:lnTo>
                  <a:pt x="1" y="81"/>
                </a:lnTo>
                <a:lnTo>
                  <a:pt x="1" y="83"/>
                </a:lnTo>
                <a:lnTo>
                  <a:pt x="0" y="83"/>
                </a:lnTo>
                <a:lnTo>
                  <a:pt x="0" y="0"/>
                </a:lnTo>
                <a:close/>
              </a:path>
            </a:pathLst>
          </a:custGeom>
          <a:solidFill>
            <a:srgbClr val="FFFB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15" name="Freeform 531"/>
          <p:cNvSpPr>
            <a:spLocks/>
          </p:cNvSpPr>
          <p:nvPr/>
        </p:nvSpPr>
        <p:spPr bwMode="auto">
          <a:xfrm>
            <a:off x="3597966" y="2623844"/>
            <a:ext cx="19466" cy="120457"/>
          </a:xfrm>
          <a:custGeom>
            <a:avLst/>
            <a:gdLst>
              <a:gd name="T0" fmla="*/ 0 w 11"/>
              <a:gd name="T1" fmla="*/ 0 h 70"/>
              <a:gd name="T2" fmla="*/ 1 w 11"/>
              <a:gd name="T3" fmla="*/ 0 h 70"/>
              <a:gd name="T4" fmla="*/ 3 w 11"/>
              <a:gd name="T5" fmla="*/ 2 h 70"/>
              <a:gd name="T6" fmla="*/ 4 w 11"/>
              <a:gd name="T7" fmla="*/ 2 h 70"/>
              <a:gd name="T8" fmla="*/ 4 w 11"/>
              <a:gd name="T9" fmla="*/ 4 h 70"/>
              <a:gd name="T10" fmla="*/ 5 w 11"/>
              <a:gd name="T11" fmla="*/ 4 h 70"/>
              <a:gd name="T12" fmla="*/ 6 w 11"/>
              <a:gd name="T13" fmla="*/ 7 h 70"/>
              <a:gd name="T14" fmla="*/ 7 w 11"/>
              <a:gd name="T15" fmla="*/ 7 h 70"/>
              <a:gd name="T16" fmla="*/ 8 w 11"/>
              <a:gd name="T17" fmla="*/ 9 h 70"/>
              <a:gd name="T18" fmla="*/ 8 w 11"/>
              <a:gd name="T19" fmla="*/ 11 h 70"/>
              <a:gd name="T20" fmla="*/ 9 w 11"/>
              <a:gd name="T21" fmla="*/ 11 h 70"/>
              <a:gd name="T22" fmla="*/ 9 w 11"/>
              <a:gd name="T23" fmla="*/ 13 h 70"/>
              <a:gd name="T24" fmla="*/ 11 w 11"/>
              <a:gd name="T25" fmla="*/ 13 h 70"/>
              <a:gd name="T26" fmla="*/ 11 w 11"/>
              <a:gd name="T27" fmla="*/ 58 h 70"/>
              <a:gd name="T28" fmla="*/ 9 w 11"/>
              <a:gd name="T29" fmla="*/ 58 h 70"/>
              <a:gd name="T30" fmla="*/ 9 w 11"/>
              <a:gd name="T31" fmla="*/ 60 h 70"/>
              <a:gd name="T32" fmla="*/ 7 w 11"/>
              <a:gd name="T33" fmla="*/ 61 h 70"/>
              <a:gd name="T34" fmla="*/ 7 w 11"/>
              <a:gd name="T35" fmla="*/ 64 h 70"/>
              <a:gd name="T36" fmla="*/ 5 w 11"/>
              <a:gd name="T37" fmla="*/ 65 h 70"/>
              <a:gd name="T38" fmla="*/ 5 w 11"/>
              <a:gd name="T39" fmla="*/ 66 h 70"/>
              <a:gd name="T40" fmla="*/ 3 w 11"/>
              <a:gd name="T41" fmla="*/ 67 h 70"/>
              <a:gd name="T42" fmla="*/ 3 w 11"/>
              <a:gd name="T43" fmla="*/ 68 h 70"/>
              <a:gd name="T44" fmla="*/ 0 w 11"/>
              <a:gd name="T45" fmla="*/ 70 h 70"/>
              <a:gd name="T46" fmla="*/ 0 w 11"/>
              <a:gd name="T47" fmla="*/ 0 h 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1" h="70">
                <a:moveTo>
                  <a:pt x="0" y="0"/>
                </a:moveTo>
                <a:lnTo>
                  <a:pt x="1" y="0"/>
                </a:lnTo>
                <a:lnTo>
                  <a:pt x="3" y="2"/>
                </a:lnTo>
                <a:lnTo>
                  <a:pt x="4" y="2"/>
                </a:lnTo>
                <a:lnTo>
                  <a:pt x="4" y="4"/>
                </a:lnTo>
                <a:lnTo>
                  <a:pt x="5" y="4"/>
                </a:lnTo>
                <a:lnTo>
                  <a:pt x="6" y="7"/>
                </a:lnTo>
                <a:lnTo>
                  <a:pt x="7" y="7"/>
                </a:lnTo>
                <a:lnTo>
                  <a:pt x="8" y="9"/>
                </a:lnTo>
                <a:lnTo>
                  <a:pt x="8" y="11"/>
                </a:lnTo>
                <a:lnTo>
                  <a:pt x="9" y="11"/>
                </a:lnTo>
                <a:lnTo>
                  <a:pt x="9" y="13"/>
                </a:lnTo>
                <a:lnTo>
                  <a:pt x="11" y="13"/>
                </a:lnTo>
                <a:lnTo>
                  <a:pt x="11" y="58"/>
                </a:lnTo>
                <a:lnTo>
                  <a:pt x="9" y="58"/>
                </a:lnTo>
                <a:lnTo>
                  <a:pt x="9" y="60"/>
                </a:lnTo>
                <a:lnTo>
                  <a:pt x="7" y="61"/>
                </a:lnTo>
                <a:lnTo>
                  <a:pt x="7" y="64"/>
                </a:lnTo>
                <a:lnTo>
                  <a:pt x="5" y="65"/>
                </a:lnTo>
                <a:lnTo>
                  <a:pt x="5" y="66"/>
                </a:lnTo>
                <a:lnTo>
                  <a:pt x="3" y="67"/>
                </a:lnTo>
                <a:lnTo>
                  <a:pt x="3" y="68"/>
                </a:lnTo>
                <a:lnTo>
                  <a:pt x="0" y="70"/>
                </a:lnTo>
                <a:lnTo>
                  <a:pt x="0" y="0"/>
                </a:lnTo>
                <a:close/>
              </a:path>
            </a:pathLst>
          </a:custGeom>
          <a:solidFill>
            <a:srgbClr val="FFFE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16" name="Freeform 532"/>
          <p:cNvSpPr>
            <a:spLocks/>
          </p:cNvSpPr>
          <p:nvPr/>
        </p:nvSpPr>
        <p:spPr bwMode="auto">
          <a:xfrm>
            <a:off x="3612123" y="2641052"/>
            <a:ext cx="17696" cy="86041"/>
          </a:xfrm>
          <a:custGeom>
            <a:avLst/>
            <a:gdLst>
              <a:gd name="T0" fmla="*/ 0 w 10"/>
              <a:gd name="T1" fmla="*/ 0 h 50"/>
              <a:gd name="T2" fmla="*/ 1 w 10"/>
              <a:gd name="T3" fmla="*/ 0 h 50"/>
              <a:gd name="T4" fmla="*/ 1 w 10"/>
              <a:gd name="T5" fmla="*/ 3 h 50"/>
              <a:gd name="T6" fmla="*/ 4 w 10"/>
              <a:gd name="T7" fmla="*/ 3 h 50"/>
              <a:gd name="T8" fmla="*/ 4 w 10"/>
              <a:gd name="T9" fmla="*/ 5 h 50"/>
              <a:gd name="T10" fmla="*/ 5 w 10"/>
              <a:gd name="T11" fmla="*/ 5 h 50"/>
              <a:gd name="T12" fmla="*/ 6 w 10"/>
              <a:gd name="T13" fmla="*/ 7 h 50"/>
              <a:gd name="T14" fmla="*/ 6 w 10"/>
              <a:gd name="T15" fmla="*/ 12 h 50"/>
              <a:gd name="T16" fmla="*/ 7 w 10"/>
              <a:gd name="T17" fmla="*/ 12 h 50"/>
              <a:gd name="T18" fmla="*/ 8 w 10"/>
              <a:gd name="T19" fmla="*/ 14 h 50"/>
              <a:gd name="T20" fmla="*/ 8 w 10"/>
              <a:gd name="T21" fmla="*/ 19 h 50"/>
              <a:gd name="T22" fmla="*/ 10 w 10"/>
              <a:gd name="T23" fmla="*/ 19 h 50"/>
              <a:gd name="T24" fmla="*/ 10 w 10"/>
              <a:gd name="T25" fmla="*/ 32 h 50"/>
              <a:gd name="T26" fmla="*/ 8 w 10"/>
              <a:gd name="T27" fmla="*/ 32 h 50"/>
              <a:gd name="T28" fmla="*/ 8 w 10"/>
              <a:gd name="T29" fmla="*/ 38 h 50"/>
              <a:gd name="T30" fmla="*/ 7 w 10"/>
              <a:gd name="T31" fmla="*/ 38 h 50"/>
              <a:gd name="T32" fmla="*/ 7 w 10"/>
              <a:gd name="T33" fmla="*/ 40 h 50"/>
              <a:gd name="T34" fmla="*/ 6 w 10"/>
              <a:gd name="T35" fmla="*/ 40 h 50"/>
              <a:gd name="T36" fmla="*/ 6 w 10"/>
              <a:gd name="T37" fmla="*/ 43 h 50"/>
              <a:gd name="T38" fmla="*/ 5 w 10"/>
              <a:gd name="T39" fmla="*/ 43 h 50"/>
              <a:gd name="T40" fmla="*/ 5 w 10"/>
              <a:gd name="T41" fmla="*/ 46 h 50"/>
              <a:gd name="T42" fmla="*/ 3 w 10"/>
              <a:gd name="T43" fmla="*/ 47 h 50"/>
              <a:gd name="T44" fmla="*/ 3 w 10"/>
              <a:gd name="T45" fmla="*/ 48 h 50"/>
              <a:gd name="T46" fmla="*/ 1 w 10"/>
              <a:gd name="T47" fmla="*/ 48 h 50"/>
              <a:gd name="T48" fmla="*/ 1 w 10"/>
              <a:gd name="T49" fmla="*/ 50 h 50"/>
              <a:gd name="T50" fmla="*/ 0 w 10"/>
              <a:gd name="T51" fmla="*/ 50 h 50"/>
              <a:gd name="T52" fmla="*/ 0 w 10"/>
              <a:gd name="T53" fmla="*/ 0 h 5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0" h="50">
                <a:moveTo>
                  <a:pt x="0" y="0"/>
                </a:moveTo>
                <a:lnTo>
                  <a:pt x="1" y="0"/>
                </a:lnTo>
                <a:lnTo>
                  <a:pt x="1" y="3"/>
                </a:lnTo>
                <a:lnTo>
                  <a:pt x="4" y="3"/>
                </a:lnTo>
                <a:lnTo>
                  <a:pt x="4" y="5"/>
                </a:lnTo>
                <a:lnTo>
                  <a:pt x="5" y="5"/>
                </a:lnTo>
                <a:lnTo>
                  <a:pt x="6" y="7"/>
                </a:lnTo>
                <a:lnTo>
                  <a:pt x="6" y="12"/>
                </a:lnTo>
                <a:lnTo>
                  <a:pt x="7" y="12"/>
                </a:lnTo>
                <a:lnTo>
                  <a:pt x="8" y="14"/>
                </a:lnTo>
                <a:lnTo>
                  <a:pt x="8" y="19"/>
                </a:lnTo>
                <a:lnTo>
                  <a:pt x="10" y="19"/>
                </a:lnTo>
                <a:lnTo>
                  <a:pt x="10" y="32"/>
                </a:lnTo>
                <a:lnTo>
                  <a:pt x="8" y="32"/>
                </a:lnTo>
                <a:lnTo>
                  <a:pt x="8" y="38"/>
                </a:lnTo>
                <a:lnTo>
                  <a:pt x="7" y="38"/>
                </a:lnTo>
                <a:lnTo>
                  <a:pt x="7" y="40"/>
                </a:lnTo>
                <a:lnTo>
                  <a:pt x="6" y="40"/>
                </a:lnTo>
                <a:lnTo>
                  <a:pt x="6" y="43"/>
                </a:lnTo>
                <a:lnTo>
                  <a:pt x="5" y="43"/>
                </a:lnTo>
                <a:lnTo>
                  <a:pt x="5" y="46"/>
                </a:lnTo>
                <a:lnTo>
                  <a:pt x="3" y="47"/>
                </a:lnTo>
                <a:lnTo>
                  <a:pt x="3" y="48"/>
                </a:lnTo>
                <a:lnTo>
                  <a:pt x="1" y="48"/>
                </a:lnTo>
                <a:lnTo>
                  <a:pt x="1" y="50"/>
                </a:lnTo>
                <a:lnTo>
                  <a:pt x="0" y="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17" name="Freeform 533"/>
          <p:cNvSpPr>
            <a:spLocks/>
          </p:cNvSpPr>
          <p:nvPr/>
        </p:nvSpPr>
        <p:spPr bwMode="auto">
          <a:xfrm>
            <a:off x="2914899" y="2525757"/>
            <a:ext cx="721998" cy="313189"/>
          </a:xfrm>
          <a:custGeom>
            <a:avLst/>
            <a:gdLst>
              <a:gd name="T0" fmla="*/ 3 w 408"/>
              <a:gd name="T1" fmla="*/ 106 h 182"/>
              <a:gd name="T2" fmla="*/ 18 w 408"/>
              <a:gd name="T3" fmla="*/ 128 h 182"/>
              <a:gd name="T4" fmla="*/ 36 w 408"/>
              <a:gd name="T5" fmla="*/ 143 h 182"/>
              <a:gd name="T6" fmla="*/ 69 w 408"/>
              <a:gd name="T7" fmla="*/ 159 h 182"/>
              <a:gd name="T8" fmla="*/ 108 w 408"/>
              <a:gd name="T9" fmla="*/ 171 h 182"/>
              <a:gd name="T10" fmla="*/ 144 w 408"/>
              <a:gd name="T11" fmla="*/ 178 h 182"/>
              <a:gd name="T12" fmla="*/ 204 w 408"/>
              <a:gd name="T13" fmla="*/ 182 h 182"/>
              <a:gd name="T14" fmla="*/ 244 w 408"/>
              <a:gd name="T15" fmla="*/ 180 h 182"/>
              <a:gd name="T16" fmla="*/ 291 w 408"/>
              <a:gd name="T17" fmla="*/ 173 h 182"/>
              <a:gd name="T18" fmla="*/ 332 w 408"/>
              <a:gd name="T19" fmla="*/ 163 h 182"/>
              <a:gd name="T20" fmla="*/ 365 w 408"/>
              <a:gd name="T21" fmla="*/ 146 h 182"/>
              <a:gd name="T22" fmla="*/ 386 w 408"/>
              <a:gd name="T23" fmla="*/ 132 h 182"/>
              <a:gd name="T24" fmla="*/ 404 w 408"/>
              <a:gd name="T25" fmla="*/ 110 h 182"/>
              <a:gd name="T26" fmla="*/ 408 w 408"/>
              <a:gd name="T27" fmla="*/ 92 h 182"/>
              <a:gd name="T28" fmla="*/ 405 w 408"/>
              <a:gd name="T29" fmla="*/ 77 h 182"/>
              <a:gd name="T30" fmla="*/ 394 w 408"/>
              <a:gd name="T31" fmla="*/ 58 h 182"/>
              <a:gd name="T32" fmla="*/ 371 w 408"/>
              <a:gd name="T33" fmla="*/ 38 h 182"/>
              <a:gd name="T34" fmla="*/ 345 w 408"/>
              <a:gd name="T35" fmla="*/ 25 h 182"/>
              <a:gd name="T36" fmla="*/ 308 w 408"/>
              <a:gd name="T37" fmla="*/ 11 h 182"/>
              <a:gd name="T38" fmla="*/ 264 w 408"/>
              <a:gd name="T39" fmla="*/ 3 h 182"/>
              <a:gd name="T40" fmla="*/ 173 w 408"/>
              <a:gd name="T41" fmla="*/ 0 h 182"/>
              <a:gd name="T42" fmla="*/ 135 w 408"/>
              <a:gd name="T43" fmla="*/ 4 h 182"/>
              <a:gd name="T44" fmla="*/ 92 w 408"/>
              <a:gd name="T45" fmla="*/ 14 h 182"/>
              <a:gd name="T46" fmla="*/ 62 w 408"/>
              <a:gd name="T47" fmla="*/ 25 h 182"/>
              <a:gd name="T48" fmla="*/ 36 w 408"/>
              <a:gd name="T49" fmla="*/ 38 h 182"/>
              <a:gd name="T50" fmla="*/ 7 w 408"/>
              <a:gd name="T51" fmla="*/ 67 h 182"/>
              <a:gd name="T52" fmla="*/ 0 w 408"/>
              <a:gd name="T53" fmla="*/ 86 h 182"/>
              <a:gd name="T54" fmla="*/ 12 w 408"/>
              <a:gd name="T55" fmla="*/ 92 h 182"/>
              <a:gd name="T56" fmla="*/ 16 w 408"/>
              <a:gd name="T57" fmla="*/ 73 h 182"/>
              <a:gd name="T58" fmla="*/ 37 w 408"/>
              <a:gd name="T59" fmla="*/ 51 h 182"/>
              <a:gd name="T60" fmla="*/ 60 w 408"/>
              <a:gd name="T61" fmla="*/ 38 h 182"/>
              <a:gd name="T62" fmla="*/ 87 w 408"/>
              <a:gd name="T63" fmla="*/ 28 h 182"/>
              <a:gd name="T64" fmla="*/ 128 w 408"/>
              <a:gd name="T65" fmla="*/ 17 h 182"/>
              <a:gd name="T66" fmla="*/ 165 w 408"/>
              <a:gd name="T67" fmla="*/ 13 h 182"/>
              <a:gd name="T68" fmla="*/ 252 w 408"/>
              <a:gd name="T69" fmla="*/ 14 h 182"/>
              <a:gd name="T70" fmla="*/ 297 w 408"/>
              <a:gd name="T71" fmla="*/ 21 h 182"/>
              <a:gd name="T72" fmla="*/ 335 w 408"/>
              <a:gd name="T73" fmla="*/ 32 h 182"/>
              <a:gd name="T74" fmla="*/ 359 w 408"/>
              <a:gd name="T75" fmla="*/ 44 h 182"/>
              <a:gd name="T76" fmla="*/ 383 w 408"/>
              <a:gd name="T77" fmla="*/ 61 h 182"/>
              <a:gd name="T78" fmla="*/ 393 w 408"/>
              <a:gd name="T79" fmla="*/ 77 h 182"/>
              <a:gd name="T80" fmla="*/ 397 w 408"/>
              <a:gd name="T81" fmla="*/ 92 h 182"/>
              <a:gd name="T82" fmla="*/ 394 w 408"/>
              <a:gd name="T83" fmla="*/ 102 h 182"/>
              <a:gd name="T84" fmla="*/ 385 w 408"/>
              <a:gd name="T85" fmla="*/ 116 h 182"/>
              <a:gd name="T86" fmla="*/ 370 w 408"/>
              <a:gd name="T87" fmla="*/ 130 h 182"/>
              <a:gd name="T88" fmla="*/ 341 w 408"/>
              <a:gd name="T89" fmla="*/ 146 h 182"/>
              <a:gd name="T90" fmla="*/ 313 w 408"/>
              <a:gd name="T91" fmla="*/ 156 h 182"/>
              <a:gd name="T92" fmla="*/ 262 w 408"/>
              <a:gd name="T93" fmla="*/ 166 h 182"/>
              <a:gd name="T94" fmla="*/ 214 w 408"/>
              <a:gd name="T95" fmla="*/ 170 h 182"/>
              <a:gd name="T96" fmla="*/ 165 w 408"/>
              <a:gd name="T97" fmla="*/ 169 h 182"/>
              <a:gd name="T98" fmla="*/ 128 w 408"/>
              <a:gd name="T99" fmla="*/ 164 h 182"/>
              <a:gd name="T100" fmla="*/ 87 w 408"/>
              <a:gd name="T101" fmla="*/ 153 h 182"/>
              <a:gd name="T102" fmla="*/ 60 w 408"/>
              <a:gd name="T103" fmla="*/ 143 h 182"/>
              <a:gd name="T104" fmla="*/ 34 w 408"/>
              <a:gd name="T105" fmla="*/ 127 h 182"/>
              <a:gd name="T106" fmla="*/ 15 w 408"/>
              <a:gd name="T107" fmla="*/ 106 h 182"/>
              <a:gd name="T108" fmla="*/ 0 w 408"/>
              <a:gd name="T109" fmla="*/ 92 h 18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08" h="182">
                <a:moveTo>
                  <a:pt x="0" y="92"/>
                </a:moveTo>
                <a:lnTo>
                  <a:pt x="0" y="96"/>
                </a:lnTo>
                <a:lnTo>
                  <a:pt x="1" y="101"/>
                </a:lnTo>
                <a:lnTo>
                  <a:pt x="3" y="106"/>
                </a:lnTo>
                <a:lnTo>
                  <a:pt x="5" y="110"/>
                </a:lnTo>
                <a:lnTo>
                  <a:pt x="7" y="115"/>
                </a:lnTo>
                <a:lnTo>
                  <a:pt x="13" y="124"/>
                </a:lnTo>
                <a:lnTo>
                  <a:pt x="18" y="128"/>
                </a:lnTo>
                <a:lnTo>
                  <a:pt x="21" y="132"/>
                </a:lnTo>
                <a:lnTo>
                  <a:pt x="26" y="136"/>
                </a:lnTo>
                <a:lnTo>
                  <a:pt x="30" y="139"/>
                </a:lnTo>
                <a:lnTo>
                  <a:pt x="36" y="143"/>
                </a:lnTo>
                <a:lnTo>
                  <a:pt x="42" y="146"/>
                </a:lnTo>
                <a:lnTo>
                  <a:pt x="55" y="153"/>
                </a:lnTo>
                <a:lnTo>
                  <a:pt x="62" y="157"/>
                </a:lnTo>
                <a:lnTo>
                  <a:pt x="69" y="159"/>
                </a:lnTo>
                <a:lnTo>
                  <a:pt x="76" y="163"/>
                </a:lnTo>
                <a:lnTo>
                  <a:pt x="84" y="165"/>
                </a:lnTo>
                <a:lnTo>
                  <a:pt x="92" y="167"/>
                </a:lnTo>
                <a:lnTo>
                  <a:pt x="108" y="171"/>
                </a:lnTo>
                <a:lnTo>
                  <a:pt x="118" y="173"/>
                </a:lnTo>
                <a:lnTo>
                  <a:pt x="126" y="176"/>
                </a:lnTo>
                <a:lnTo>
                  <a:pt x="135" y="177"/>
                </a:lnTo>
                <a:lnTo>
                  <a:pt x="144" y="178"/>
                </a:lnTo>
                <a:lnTo>
                  <a:pt x="154" y="179"/>
                </a:lnTo>
                <a:lnTo>
                  <a:pt x="164" y="180"/>
                </a:lnTo>
                <a:lnTo>
                  <a:pt x="184" y="181"/>
                </a:lnTo>
                <a:lnTo>
                  <a:pt x="204" y="182"/>
                </a:lnTo>
                <a:lnTo>
                  <a:pt x="205" y="182"/>
                </a:lnTo>
                <a:lnTo>
                  <a:pt x="214" y="181"/>
                </a:lnTo>
                <a:lnTo>
                  <a:pt x="234" y="181"/>
                </a:lnTo>
                <a:lnTo>
                  <a:pt x="244" y="180"/>
                </a:lnTo>
                <a:lnTo>
                  <a:pt x="254" y="179"/>
                </a:lnTo>
                <a:lnTo>
                  <a:pt x="264" y="178"/>
                </a:lnTo>
                <a:lnTo>
                  <a:pt x="282" y="176"/>
                </a:lnTo>
                <a:lnTo>
                  <a:pt x="291" y="173"/>
                </a:lnTo>
                <a:lnTo>
                  <a:pt x="308" y="170"/>
                </a:lnTo>
                <a:lnTo>
                  <a:pt x="316" y="167"/>
                </a:lnTo>
                <a:lnTo>
                  <a:pt x="323" y="165"/>
                </a:lnTo>
                <a:lnTo>
                  <a:pt x="332" y="163"/>
                </a:lnTo>
                <a:lnTo>
                  <a:pt x="339" y="159"/>
                </a:lnTo>
                <a:lnTo>
                  <a:pt x="345" y="157"/>
                </a:lnTo>
                <a:lnTo>
                  <a:pt x="352" y="153"/>
                </a:lnTo>
                <a:lnTo>
                  <a:pt x="365" y="146"/>
                </a:lnTo>
                <a:lnTo>
                  <a:pt x="371" y="143"/>
                </a:lnTo>
                <a:lnTo>
                  <a:pt x="376" y="139"/>
                </a:lnTo>
                <a:lnTo>
                  <a:pt x="382" y="136"/>
                </a:lnTo>
                <a:lnTo>
                  <a:pt x="386" y="132"/>
                </a:lnTo>
                <a:lnTo>
                  <a:pt x="394" y="124"/>
                </a:lnTo>
                <a:lnTo>
                  <a:pt x="398" y="120"/>
                </a:lnTo>
                <a:lnTo>
                  <a:pt x="400" y="115"/>
                </a:lnTo>
                <a:lnTo>
                  <a:pt x="404" y="110"/>
                </a:lnTo>
                <a:lnTo>
                  <a:pt x="405" y="106"/>
                </a:lnTo>
                <a:lnTo>
                  <a:pt x="406" y="101"/>
                </a:lnTo>
                <a:lnTo>
                  <a:pt x="407" y="96"/>
                </a:lnTo>
                <a:lnTo>
                  <a:pt x="408" y="92"/>
                </a:lnTo>
                <a:lnTo>
                  <a:pt x="408" y="91"/>
                </a:lnTo>
                <a:lnTo>
                  <a:pt x="407" y="86"/>
                </a:lnTo>
                <a:lnTo>
                  <a:pt x="406" y="81"/>
                </a:lnTo>
                <a:lnTo>
                  <a:pt x="405" y="77"/>
                </a:lnTo>
                <a:lnTo>
                  <a:pt x="404" y="71"/>
                </a:lnTo>
                <a:lnTo>
                  <a:pt x="400" y="67"/>
                </a:lnTo>
                <a:lnTo>
                  <a:pt x="398" y="63"/>
                </a:lnTo>
                <a:lnTo>
                  <a:pt x="394" y="58"/>
                </a:lnTo>
                <a:lnTo>
                  <a:pt x="391" y="53"/>
                </a:lnTo>
                <a:lnTo>
                  <a:pt x="386" y="50"/>
                </a:lnTo>
                <a:lnTo>
                  <a:pt x="382" y="45"/>
                </a:lnTo>
                <a:lnTo>
                  <a:pt x="371" y="38"/>
                </a:lnTo>
                <a:lnTo>
                  <a:pt x="365" y="35"/>
                </a:lnTo>
                <a:lnTo>
                  <a:pt x="359" y="31"/>
                </a:lnTo>
                <a:lnTo>
                  <a:pt x="352" y="28"/>
                </a:lnTo>
                <a:lnTo>
                  <a:pt x="345" y="25"/>
                </a:lnTo>
                <a:lnTo>
                  <a:pt x="339" y="22"/>
                </a:lnTo>
                <a:lnTo>
                  <a:pt x="332" y="20"/>
                </a:lnTo>
                <a:lnTo>
                  <a:pt x="323" y="16"/>
                </a:lnTo>
                <a:lnTo>
                  <a:pt x="308" y="11"/>
                </a:lnTo>
                <a:lnTo>
                  <a:pt x="299" y="9"/>
                </a:lnTo>
                <a:lnTo>
                  <a:pt x="291" y="8"/>
                </a:lnTo>
                <a:lnTo>
                  <a:pt x="282" y="6"/>
                </a:lnTo>
                <a:lnTo>
                  <a:pt x="264" y="3"/>
                </a:lnTo>
                <a:lnTo>
                  <a:pt x="254" y="2"/>
                </a:lnTo>
                <a:lnTo>
                  <a:pt x="244" y="1"/>
                </a:lnTo>
                <a:lnTo>
                  <a:pt x="235" y="0"/>
                </a:lnTo>
                <a:lnTo>
                  <a:pt x="173" y="0"/>
                </a:lnTo>
                <a:lnTo>
                  <a:pt x="164" y="1"/>
                </a:lnTo>
                <a:lnTo>
                  <a:pt x="154" y="2"/>
                </a:lnTo>
                <a:lnTo>
                  <a:pt x="144" y="3"/>
                </a:lnTo>
                <a:lnTo>
                  <a:pt x="135" y="4"/>
                </a:lnTo>
                <a:lnTo>
                  <a:pt x="126" y="6"/>
                </a:lnTo>
                <a:lnTo>
                  <a:pt x="108" y="9"/>
                </a:lnTo>
                <a:lnTo>
                  <a:pt x="100" y="11"/>
                </a:lnTo>
                <a:lnTo>
                  <a:pt x="92" y="14"/>
                </a:lnTo>
                <a:lnTo>
                  <a:pt x="84" y="16"/>
                </a:lnTo>
                <a:lnTo>
                  <a:pt x="76" y="20"/>
                </a:lnTo>
                <a:lnTo>
                  <a:pt x="69" y="22"/>
                </a:lnTo>
                <a:lnTo>
                  <a:pt x="62" y="25"/>
                </a:lnTo>
                <a:lnTo>
                  <a:pt x="55" y="28"/>
                </a:lnTo>
                <a:lnTo>
                  <a:pt x="49" y="31"/>
                </a:lnTo>
                <a:lnTo>
                  <a:pt x="42" y="35"/>
                </a:lnTo>
                <a:lnTo>
                  <a:pt x="36" y="38"/>
                </a:lnTo>
                <a:lnTo>
                  <a:pt x="30" y="42"/>
                </a:lnTo>
                <a:lnTo>
                  <a:pt x="26" y="45"/>
                </a:lnTo>
                <a:lnTo>
                  <a:pt x="13" y="58"/>
                </a:lnTo>
                <a:lnTo>
                  <a:pt x="7" y="67"/>
                </a:lnTo>
                <a:lnTo>
                  <a:pt x="5" y="72"/>
                </a:lnTo>
                <a:lnTo>
                  <a:pt x="3" y="77"/>
                </a:lnTo>
                <a:lnTo>
                  <a:pt x="1" y="81"/>
                </a:lnTo>
                <a:lnTo>
                  <a:pt x="0" y="86"/>
                </a:lnTo>
                <a:lnTo>
                  <a:pt x="0" y="91"/>
                </a:lnTo>
                <a:lnTo>
                  <a:pt x="0" y="92"/>
                </a:lnTo>
                <a:lnTo>
                  <a:pt x="12" y="91"/>
                </a:lnTo>
                <a:lnTo>
                  <a:pt x="12" y="92"/>
                </a:lnTo>
                <a:lnTo>
                  <a:pt x="12" y="84"/>
                </a:lnTo>
                <a:lnTo>
                  <a:pt x="13" y="80"/>
                </a:lnTo>
                <a:lnTo>
                  <a:pt x="15" y="77"/>
                </a:lnTo>
                <a:lnTo>
                  <a:pt x="16" y="73"/>
                </a:lnTo>
                <a:lnTo>
                  <a:pt x="22" y="65"/>
                </a:lnTo>
                <a:lnTo>
                  <a:pt x="29" y="58"/>
                </a:lnTo>
                <a:lnTo>
                  <a:pt x="34" y="54"/>
                </a:lnTo>
                <a:lnTo>
                  <a:pt x="37" y="51"/>
                </a:lnTo>
                <a:lnTo>
                  <a:pt x="43" y="47"/>
                </a:lnTo>
                <a:lnTo>
                  <a:pt x="48" y="44"/>
                </a:lnTo>
                <a:lnTo>
                  <a:pt x="54" y="42"/>
                </a:lnTo>
                <a:lnTo>
                  <a:pt x="60" y="38"/>
                </a:lnTo>
                <a:lnTo>
                  <a:pt x="66" y="36"/>
                </a:lnTo>
                <a:lnTo>
                  <a:pt x="73" y="32"/>
                </a:lnTo>
                <a:lnTo>
                  <a:pt x="80" y="30"/>
                </a:lnTo>
                <a:lnTo>
                  <a:pt x="87" y="28"/>
                </a:lnTo>
                <a:lnTo>
                  <a:pt x="96" y="25"/>
                </a:lnTo>
                <a:lnTo>
                  <a:pt x="103" y="23"/>
                </a:lnTo>
                <a:lnTo>
                  <a:pt x="111" y="21"/>
                </a:lnTo>
                <a:lnTo>
                  <a:pt x="128" y="17"/>
                </a:lnTo>
                <a:lnTo>
                  <a:pt x="137" y="16"/>
                </a:lnTo>
                <a:lnTo>
                  <a:pt x="147" y="15"/>
                </a:lnTo>
                <a:lnTo>
                  <a:pt x="155" y="14"/>
                </a:lnTo>
                <a:lnTo>
                  <a:pt x="165" y="13"/>
                </a:lnTo>
                <a:lnTo>
                  <a:pt x="175" y="11"/>
                </a:lnTo>
                <a:lnTo>
                  <a:pt x="234" y="11"/>
                </a:lnTo>
                <a:lnTo>
                  <a:pt x="243" y="13"/>
                </a:lnTo>
                <a:lnTo>
                  <a:pt x="252" y="14"/>
                </a:lnTo>
                <a:lnTo>
                  <a:pt x="262" y="15"/>
                </a:lnTo>
                <a:lnTo>
                  <a:pt x="279" y="17"/>
                </a:lnTo>
                <a:lnTo>
                  <a:pt x="289" y="20"/>
                </a:lnTo>
                <a:lnTo>
                  <a:pt x="297" y="21"/>
                </a:lnTo>
                <a:lnTo>
                  <a:pt x="305" y="23"/>
                </a:lnTo>
                <a:lnTo>
                  <a:pt x="320" y="28"/>
                </a:lnTo>
                <a:lnTo>
                  <a:pt x="328" y="30"/>
                </a:lnTo>
                <a:lnTo>
                  <a:pt x="335" y="32"/>
                </a:lnTo>
                <a:lnTo>
                  <a:pt x="341" y="36"/>
                </a:lnTo>
                <a:lnTo>
                  <a:pt x="348" y="38"/>
                </a:lnTo>
                <a:lnTo>
                  <a:pt x="354" y="42"/>
                </a:lnTo>
                <a:lnTo>
                  <a:pt x="359" y="44"/>
                </a:lnTo>
                <a:lnTo>
                  <a:pt x="365" y="47"/>
                </a:lnTo>
                <a:lnTo>
                  <a:pt x="375" y="54"/>
                </a:lnTo>
                <a:lnTo>
                  <a:pt x="378" y="58"/>
                </a:lnTo>
                <a:lnTo>
                  <a:pt x="383" y="61"/>
                </a:lnTo>
                <a:lnTo>
                  <a:pt x="385" y="65"/>
                </a:lnTo>
                <a:lnTo>
                  <a:pt x="389" y="70"/>
                </a:lnTo>
                <a:lnTo>
                  <a:pt x="391" y="73"/>
                </a:lnTo>
                <a:lnTo>
                  <a:pt x="393" y="77"/>
                </a:lnTo>
                <a:lnTo>
                  <a:pt x="394" y="80"/>
                </a:lnTo>
                <a:lnTo>
                  <a:pt x="395" y="84"/>
                </a:lnTo>
                <a:lnTo>
                  <a:pt x="395" y="87"/>
                </a:lnTo>
                <a:lnTo>
                  <a:pt x="397" y="92"/>
                </a:lnTo>
                <a:lnTo>
                  <a:pt x="397" y="91"/>
                </a:lnTo>
                <a:lnTo>
                  <a:pt x="395" y="95"/>
                </a:lnTo>
                <a:lnTo>
                  <a:pt x="395" y="99"/>
                </a:lnTo>
                <a:lnTo>
                  <a:pt x="394" y="102"/>
                </a:lnTo>
                <a:lnTo>
                  <a:pt x="393" y="106"/>
                </a:lnTo>
                <a:lnTo>
                  <a:pt x="391" y="109"/>
                </a:lnTo>
                <a:lnTo>
                  <a:pt x="389" y="113"/>
                </a:lnTo>
                <a:lnTo>
                  <a:pt x="385" y="116"/>
                </a:lnTo>
                <a:lnTo>
                  <a:pt x="383" y="120"/>
                </a:lnTo>
                <a:lnTo>
                  <a:pt x="378" y="123"/>
                </a:lnTo>
                <a:lnTo>
                  <a:pt x="375" y="127"/>
                </a:lnTo>
                <a:lnTo>
                  <a:pt x="370" y="130"/>
                </a:lnTo>
                <a:lnTo>
                  <a:pt x="365" y="134"/>
                </a:lnTo>
                <a:lnTo>
                  <a:pt x="359" y="137"/>
                </a:lnTo>
                <a:lnTo>
                  <a:pt x="348" y="143"/>
                </a:lnTo>
                <a:lnTo>
                  <a:pt x="341" y="146"/>
                </a:lnTo>
                <a:lnTo>
                  <a:pt x="335" y="149"/>
                </a:lnTo>
                <a:lnTo>
                  <a:pt x="328" y="151"/>
                </a:lnTo>
                <a:lnTo>
                  <a:pt x="320" y="153"/>
                </a:lnTo>
                <a:lnTo>
                  <a:pt x="313" y="156"/>
                </a:lnTo>
                <a:lnTo>
                  <a:pt x="305" y="158"/>
                </a:lnTo>
                <a:lnTo>
                  <a:pt x="289" y="162"/>
                </a:lnTo>
                <a:lnTo>
                  <a:pt x="279" y="164"/>
                </a:lnTo>
                <a:lnTo>
                  <a:pt x="262" y="166"/>
                </a:lnTo>
                <a:lnTo>
                  <a:pt x="252" y="167"/>
                </a:lnTo>
                <a:lnTo>
                  <a:pt x="243" y="169"/>
                </a:lnTo>
                <a:lnTo>
                  <a:pt x="234" y="170"/>
                </a:lnTo>
                <a:lnTo>
                  <a:pt x="214" y="170"/>
                </a:lnTo>
                <a:lnTo>
                  <a:pt x="204" y="171"/>
                </a:lnTo>
                <a:lnTo>
                  <a:pt x="205" y="171"/>
                </a:lnTo>
                <a:lnTo>
                  <a:pt x="184" y="170"/>
                </a:lnTo>
                <a:lnTo>
                  <a:pt x="165" y="169"/>
                </a:lnTo>
                <a:lnTo>
                  <a:pt x="155" y="167"/>
                </a:lnTo>
                <a:lnTo>
                  <a:pt x="147" y="166"/>
                </a:lnTo>
                <a:lnTo>
                  <a:pt x="137" y="165"/>
                </a:lnTo>
                <a:lnTo>
                  <a:pt x="128" y="164"/>
                </a:lnTo>
                <a:lnTo>
                  <a:pt x="120" y="162"/>
                </a:lnTo>
                <a:lnTo>
                  <a:pt x="111" y="160"/>
                </a:lnTo>
                <a:lnTo>
                  <a:pt x="96" y="156"/>
                </a:lnTo>
                <a:lnTo>
                  <a:pt x="87" y="153"/>
                </a:lnTo>
                <a:lnTo>
                  <a:pt x="80" y="151"/>
                </a:lnTo>
                <a:lnTo>
                  <a:pt x="73" y="149"/>
                </a:lnTo>
                <a:lnTo>
                  <a:pt x="66" y="145"/>
                </a:lnTo>
                <a:lnTo>
                  <a:pt x="60" y="143"/>
                </a:lnTo>
                <a:lnTo>
                  <a:pt x="48" y="137"/>
                </a:lnTo>
                <a:lnTo>
                  <a:pt x="43" y="134"/>
                </a:lnTo>
                <a:lnTo>
                  <a:pt x="37" y="130"/>
                </a:lnTo>
                <a:lnTo>
                  <a:pt x="34" y="127"/>
                </a:lnTo>
                <a:lnTo>
                  <a:pt x="29" y="123"/>
                </a:lnTo>
                <a:lnTo>
                  <a:pt x="22" y="116"/>
                </a:lnTo>
                <a:lnTo>
                  <a:pt x="16" y="109"/>
                </a:lnTo>
                <a:lnTo>
                  <a:pt x="15" y="106"/>
                </a:lnTo>
                <a:lnTo>
                  <a:pt x="13" y="102"/>
                </a:lnTo>
                <a:lnTo>
                  <a:pt x="12" y="99"/>
                </a:lnTo>
                <a:lnTo>
                  <a:pt x="12" y="91"/>
                </a:lnTo>
                <a:lnTo>
                  <a:pt x="0" y="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18" name="Rectangle 534"/>
          <p:cNvSpPr>
            <a:spLocks noChangeArrowheads="1"/>
          </p:cNvSpPr>
          <p:nvPr/>
        </p:nvSpPr>
        <p:spPr bwMode="auto">
          <a:xfrm>
            <a:off x="2916669" y="2100714"/>
            <a:ext cx="21235" cy="59368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19" name="Freeform 535"/>
          <p:cNvSpPr>
            <a:spLocks/>
          </p:cNvSpPr>
          <p:nvPr/>
        </p:nvSpPr>
        <p:spPr bwMode="auto">
          <a:xfrm>
            <a:off x="2920208" y="2696118"/>
            <a:ext cx="134490" cy="295981"/>
          </a:xfrm>
          <a:custGeom>
            <a:avLst/>
            <a:gdLst>
              <a:gd name="T0" fmla="*/ 0 w 76"/>
              <a:gd name="T1" fmla="*/ 3 h 172"/>
              <a:gd name="T2" fmla="*/ 66 w 76"/>
              <a:gd name="T3" fmla="*/ 172 h 172"/>
              <a:gd name="T4" fmla="*/ 76 w 76"/>
              <a:gd name="T5" fmla="*/ 168 h 172"/>
              <a:gd name="T6" fmla="*/ 10 w 76"/>
              <a:gd name="T7" fmla="*/ 0 h 172"/>
              <a:gd name="T8" fmla="*/ 0 w 76"/>
              <a:gd name="T9" fmla="*/ 3 h 1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" h="172">
                <a:moveTo>
                  <a:pt x="0" y="3"/>
                </a:moveTo>
                <a:lnTo>
                  <a:pt x="66" y="172"/>
                </a:lnTo>
                <a:lnTo>
                  <a:pt x="76" y="168"/>
                </a:lnTo>
                <a:lnTo>
                  <a:pt x="1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20" name="Rectangle 536"/>
          <p:cNvSpPr>
            <a:spLocks noChangeArrowheads="1"/>
          </p:cNvSpPr>
          <p:nvPr/>
        </p:nvSpPr>
        <p:spPr bwMode="auto">
          <a:xfrm>
            <a:off x="3617431" y="2102435"/>
            <a:ext cx="19466" cy="5919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21" name="Freeform 537"/>
          <p:cNvSpPr>
            <a:spLocks/>
          </p:cNvSpPr>
          <p:nvPr/>
        </p:nvSpPr>
        <p:spPr bwMode="auto">
          <a:xfrm>
            <a:off x="3490020" y="2706443"/>
            <a:ext cx="139799" cy="297702"/>
          </a:xfrm>
          <a:custGeom>
            <a:avLst/>
            <a:gdLst>
              <a:gd name="T0" fmla="*/ 10 w 79"/>
              <a:gd name="T1" fmla="*/ 173 h 173"/>
              <a:gd name="T2" fmla="*/ 79 w 79"/>
              <a:gd name="T3" fmla="*/ 3 h 173"/>
              <a:gd name="T4" fmla="*/ 68 w 79"/>
              <a:gd name="T5" fmla="*/ 0 h 173"/>
              <a:gd name="T6" fmla="*/ 0 w 79"/>
              <a:gd name="T7" fmla="*/ 169 h 173"/>
              <a:gd name="T8" fmla="*/ 10 w 79"/>
              <a:gd name="T9" fmla="*/ 173 h 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9" h="173">
                <a:moveTo>
                  <a:pt x="10" y="173"/>
                </a:moveTo>
                <a:lnTo>
                  <a:pt x="79" y="3"/>
                </a:lnTo>
                <a:lnTo>
                  <a:pt x="68" y="0"/>
                </a:lnTo>
                <a:lnTo>
                  <a:pt x="0" y="169"/>
                </a:lnTo>
                <a:lnTo>
                  <a:pt x="10" y="17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22" name="Freeform 538"/>
          <p:cNvSpPr>
            <a:spLocks/>
          </p:cNvSpPr>
          <p:nvPr/>
        </p:nvSpPr>
        <p:spPr bwMode="auto">
          <a:xfrm>
            <a:off x="2927287" y="5416737"/>
            <a:ext cx="21235" cy="101528"/>
          </a:xfrm>
          <a:custGeom>
            <a:avLst/>
            <a:gdLst>
              <a:gd name="T0" fmla="*/ 0 w 12"/>
              <a:gd name="T1" fmla="*/ 23 h 59"/>
              <a:gd name="T2" fmla="*/ 1 w 12"/>
              <a:gd name="T3" fmla="*/ 23 h 59"/>
              <a:gd name="T4" fmla="*/ 1 w 12"/>
              <a:gd name="T5" fmla="*/ 18 h 59"/>
              <a:gd name="T6" fmla="*/ 3 w 12"/>
              <a:gd name="T7" fmla="*/ 18 h 59"/>
              <a:gd name="T8" fmla="*/ 3 w 12"/>
              <a:gd name="T9" fmla="*/ 16 h 59"/>
              <a:gd name="T10" fmla="*/ 4 w 12"/>
              <a:gd name="T11" fmla="*/ 16 h 59"/>
              <a:gd name="T12" fmla="*/ 4 w 12"/>
              <a:gd name="T13" fmla="*/ 12 h 59"/>
              <a:gd name="T14" fmla="*/ 5 w 12"/>
              <a:gd name="T15" fmla="*/ 12 h 59"/>
              <a:gd name="T16" fmla="*/ 5 w 12"/>
              <a:gd name="T17" fmla="*/ 10 h 59"/>
              <a:gd name="T18" fmla="*/ 6 w 12"/>
              <a:gd name="T19" fmla="*/ 10 h 59"/>
              <a:gd name="T20" fmla="*/ 6 w 12"/>
              <a:gd name="T21" fmla="*/ 7 h 59"/>
              <a:gd name="T22" fmla="*/ 8 w 12"/>
              <a:gd name="T23" fmla="*/ 6 h 59"/>
              <a:gd name="T24" fmla="*/ 8 w 12"/>
              <a:gd name="T25" fmla="*/ 5 h 59"/>
              <a:gd name="T26" fmla="*/ 9 w 12"/>
              <a:gd name="T27" fmla="*/ 5 h 59"/>
              <a:gd name="T28" fmla="*/ 9 w 12"/>
              <a:gd name="T29" fmla="*/ 2 h 59"/>
              <a:gd name="T30" fmla="*/ 12 w 12"/>
              <a:gd name="T31" fmla="*/ 0 h 59"/>
              <a:gd name="T32" fmla="*/ 12 w 12"/>
              <a:gd name="T33" fmla="*/ 59 h 59"/>
              <a:gd name="T34" fmla="*/ 11 w 12"/>
              <a:gd name="T35" fmla="*/ 59 h 59"/>
              <a:gd name="T36" fmla="*/ 11 w 12"/>
              <a:gd name="T37" fmla="*/ 56 h 59"/>
              <a:gd name="T38" fmla="*/ 9 w 12"/>
              <a:gd name="T39" fmla="*/ 56 h 59"/>
              <a:gd name="T40" fmla="*/ 9 w 12"/>
              <a:gd name="T41" fmla="*/ 54 h 59"/>
              <a:gd name="T42" fmla="*/ 8 w 12"/>
              <a:gd name="T43" fmla="*/ 54 h 59"/>
              <a:gd name="T44" fmla="*/ 7 w 12"/>
              <a:gd name="T45" fmla="*/ 52 h 59"/>
              <a:gd name="T46" fmla="*/ 6 w 12"/>
              <a:gd name="T47" fmla="*/ 52 h 59"/>
              <a:gd name="T48" fmla="*/ 6 w 12"/>
              <a:gd name="T49" fmla="*/ 48 h 59"/>
              <a:gd name="T50" fmla="*/ 5 w 12"/>
              <a:gd name="T51" fmla="*/ 48 h 59"/>
              <a:gd name="T52" fmla="*/ 4 w 12"/>
              <a:gd name="T53" fmla="*/ 46 h 59"/>
              <a:gd name="T54" fmla="*/ 4 w 12"/>
              <a:gd name="T55" fmla="*/ 42 h 59"/>
              <a:gd name="T56" fmla="*/ 3 w 12"/>
              <a:gd name="T57" fmla="*/ 42 h 59"/>
              <a:gd name="T58" fmla="*/ 1 w 12"/>
              <a:gd name="T59" fmla="*/ 40 h 59"/>
              <a:gd name="T60" fmla="*/ 1 w 12"/>
              <a:gd name="T61" fmla="*/ 36 h 59"/>
              <a:gd name="T62" fmla="*/ 0 w 12"/>
              <a:gd name="T63" fmla="*/ 36 h 59"/>
              <a:gd name="T64" fmla="*/ 0 w 12"/>
              <a:gd name="T65" fmla="*/ 23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" h="59">
                <a:moveTo>
                  <a:pt x="0" y="23"/>
                </a:moveTo>
                <a:lnTo>
                  <a:pt x="1" y="23"/>
                </a:lnTo>
                <a:lnTo>
                  <a:pt x="1" y="18"/>
                </a:lnTo>
                <a:lnTo>
                  <a:pt x="3" y="18"/>
                </a:lnTo>
                <a:lnTo>
                  <a:pt x="3" y="16"/>
                </a:lnTo>
                <a:lnTo>
                  <a:pt x="4" y="16"/>
                </a:lnTo>
                <a:lnTo>
                  <a:pt x="4" y="12"/>
                </a:lnTo>
                <a:lnTo>
                  <a:pt x="5" y="12"/>
                </a:lnTo>
                <a:lnTo>
                  <a:pt x="5" y="10"/>
                </a:lnTo>
                <a:lnTo>
                  <a:pt x="6" y="10"/>
                </a:lnTo>
                <a:lnTo>
                  <a:pt x="6" y="7"/>
                </a:lnTo>
                <a:lnTo>
                  <a:pt x="8" y="6"/>
                </a:lnTo>
                <a:lnTo>
                  <a:pt x="8" y="5"/>
                </a:lnTo>
                <a:lnTo>
                  <a:pt x="9" y="5"/>
                </a:lnTo>
                <a:lnTo>
                  <a:pt x="9" y="2"/>
                </a:lnTo>
                <a:lnTo>
                  <a:pt x="12" y="0"/>
                </a:lnTo>
                <a:lnTo>
                  <a:pt x="12" y="59"/>
                </a:lnTo>
                <a:lnTo>
                  <a:pt x="11" y="59"/>
                </a:lnTo>
                <a:lnTo>
                  <a:pt x="11" y="56"/>
                </a:lnTo>
                <a:lnTo>
                  <a:pt x="9" y="56"/>
                </a:lnTo>
                <a:lnTo>
                  <a:pt x="9" y="54"/>
                </a:lnTo>
                <a:lnTo>
                  <a:pt x="8" y="54"/>
                </a:lnTo>
                <a:lnTo>
                  <a:pt x="7" y="52"/>
                </a:lnTo>
                <a:lnTo>
                  <a:pt x="6" y="52"/>
                </a:lnTo>
                <a:lnTo>
                  <a:pt x="6" y="48"/>
                </a:lnTo>
                <a:lnTo>
                  <a:pt x="5" y="48"/>
                </a:lnTo>
                <a:lnTo>
                  <a:pt x="4" y="46"/>
                </a:lnTo>
                <a:lnTo>
                  <a:pt x="4" y="42"/>
                </a:lnTo>
                <a:lnTo>
                  <a:pt x="3" y="42"/>
                </a:lnTo>
                <a:lnTo>
                  <a:pt x="1" y="40"/>
                </a:lnTo>
                <a:lnTo>
                  <a:pt x="1" y="36"/>
                </a:lnTo>
                <a:lnTo>
                  <a:pt x="0" y="36"/>
                </a:lnTo>
                <a:lnTo>
                  <a:pt x="0" y="23"/>
                </a:lnTo>
                <a:close/>
              </a:path>
            </a:pathLst>
          </a:custGeom>
          <a:solidFill>
            <a:srgbClr val="8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23" name="Freeform 539"/>
          <p:cNvSpPr>
            <a:spLocks/>
          </p:cNvSpPr>
          <p:nvPr/>
        </p:nvSpPr>
        <p:spPr bwMode="auto">
          <a:xfrm>
            <a:off x="2943213" y="5401249"/>
            <a:ext cx="21235" cy="132503"/>
          </a:xfrm>
          <a:custGeom>
            <a:avLst/>
            <a:gdLst>
              <a:gd name="T0" fmla="*/ 0 w 12"/>
              <a:gd name="T1" fmla="*/ 11 h 77"/>
              <a:gd name="T2" fmla="*/ 3 w 12"/>
              <a:gd name="T3" fmla="*/ 9 h 77"/>
              <a:gd name="T4" fmla="*/ 3 w 12"/>
              <a:gd name="T5" fmla="*/ 8 h 77"/>
              <a:gd name="T6" fmla="*/ 5 w 12"/>
              <a:gd name="T7" fmla="*/ 7 h 77"/>
              <a:gd name="T8" fmla="*/ 5 w 12"/>
              <a:gd name="T9" fmla="*/ 6 h 77"/>
              <a:gd name="T10" fmla="*/ 7 w 12"/>
              <a:gd name="T11" fmla="*/ 5 h 77"/>
              <a:gd name="T12" fmla="*/ 7 w 12"/>
              <a:gd name="T13" fmla="*/ 4 h 77"/>
              <a:gd name="T14" fmla="*/ 10 w 12"/>
              <a:gd name="T15" fmla="*/ 2 h 77"/>
              <a:gd name="T16" fmla="*/ 10 w 12"/>
              <a:gd name="T17" fmla="*/ 1 h 77"/>
              <a:gd name="T18" fmla="*/ 12 w 12"/>
              <a:gd name="T19" fmla="*/ 0 h 77"/>
              <a:gd name="T20" fmla="*/ 12 w 12"/>
              <a:gd name="T21" fmla="*/ 77 h 77"/>
              <a:gd name="T22" fmla="*/ 11 w 12"/>
              <a:gd name="T23" fmla="*/ 77 h 77"/>
              <a:gd name="T24" fmla="*/ 10 w 12"/>
              <a:gd name="T25" fmla="*/ 75 h 77"/>
              <a:gd name="T26" fmla="*/ 9 w 12"/>
              <a:gd name="T27" fmla="*/ 75 h 77"/>
              <a:gd name="T28" fmla="*/ 7 w 12"/>
              <a:gd name="T29" fmla="*/ 72 h 77"/>
              <a:gd name="T30" fmla="*/ 6 w 12"/>
              <a:gd name="T31" fmla="*/ 72 h 77"/>
              <a:gd name="T32" fmla="*/ 5 w 12"/>
              <a:gd name="T33" fmla="*/ 70 h 77"/>
              <a:gd name="T34" fmla="*/ 4 w 12"/>
              <a:gd name="T35" fmla="*/ 70 h 77"/>
              <a:gd name="T36" fmla="*/ 3 w 12"/>
              <a:gd name="T37" fmla="*/ 68 h 77"/>
              <a:gd name="T38" fmla="*/ 2 w 12"/>
              <a:gd name="T39" fmla="*/ 68 h 77"/>
              <a:gd name="T40" fmla="*/ 2 w 12"/>
              <a:gd name="T41" fmla="*/ 65 h 77"/>
              <a:gd name="T42" fmla="*/ 0 w 12"/>
              <a:gd name="T43" fmla="*/ 65 h 77"/>
              <a:gd name="T44" fmla="*/ 0 w 12"/>
              <a:gd name="T45" fmla="*/ 11 h 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2" h="77">
                <a:moveTo>
                  <a:pt x="0" y="11"/>
                </a:moveTo>
                <a:lnTo>
                  <a:pt x="3" y="9"/>
                </a:lnTo>
                <a:lnTo>
                  <a:pt x="3" y="8"/>
                </a:lnTo>
                <a:lnTo>
                  <a:pt x="5" y="7"/>
                </a:lnTo>
                <a:lnTo>
                  <a:pt x="5" y="6"/>
                </a:lnTo>
                <a:lnTo>
                  <a:pt x="7" y="5"/>
                </a:lnTo>
                <a:lnTo>
                  <a:pt x="7" y="4"/>
                </a:lnTo>
                <a:lnTo>
                  <a:pt x="10" y="2"/>
                </a:lnTo>
                <a:lnTo>
                  <a:pt x="10" y="1"/>
                </a:lnTo>
                <a:lnTo>
                  <a:pt x="12" y="0"/>
                </a:lnTo>
                <a:lnTo>
                  <a:pt x="12" y="77"/>
                </a:lnTo>
                <a:lnTo>
                  <a:pt x="11" y="77"/>
                </a:lnTo>
                <a:lnTo>
                  <a:pt x="10" y="75"/>
                </a:lnTo>
                <a:lnTo>
                  <a:pt x="9" y="75"/>
                </a:lnTo>
                <a:lnTo>
                  <a:pt x="7" y="72"/>
                </a:lnTo>
                <a:lnTo>
                  <a:pt x="6" y="72"/>
                </a:lnTo>
                <a:lnTo>
                  <a:pt x="5" y="70"/>
                </a:lnTo>
                <a:lnTo>
                  <a:pt x="4" y="70"/>
                </a:lnTo>
                <a:lnTo>
                  <a:pt x="3" y="68"/>
                </a:lnTo>
                <a:lnTo>
                  <a:pt x="2" y="68"/>
                </a:lnTo>
                <a:lnTo>
                  <a:pt x="2" y="65"/>
                </a:lnTo>
                <a:lnTo>
                  <a:pt x="0" y="65"/>
                </a:lnTo>
                <a:lnTo>
                  <a:pt x="0" y="11"/>
                </a:lnTo>
                <a:close/>
              </a:path>
            </a:pathLst>
          </a:custGeom>
          <a:solidFill>
            <a:srgbClr val="85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24" name="Freeform 540"/>
          <p:cNvSpPr>
            <a:spLocks/>
          </p:cNvSpPr>
          <p:nvPr/>
        </p:nvSpPr>
        <p:spPr bwMode="auto">
          <a:xfrm>
            <a:off x="2960909" y="5389204"/>
            <a:ext cx="19466" cy="156595"/>
          </a:xfrm>
          <a:custGeom>
            <a:avLst/>
            <a:gdLst>
              <a:gd name="T0" fmla="*/ 0 w 11"/>
              <a:gd name="T1" fmla="*/ 8 h 91"/>
              <a:gd name="T2" fmla="*/ 2 w 11"/>
              <a:gd name="T3" fmla="*/ 7 h 91"/>
              <a:gd name="T4" fmla="*/ 4 w 11"/>
              <a:gd name="T5" fmla="*/ 6 h 91"/>
              <a:gd name="T6" fmla="*/ 4 w 11"/>
              <a:gd name="T7" fmla="*/ 5 h 91"/>
              <a:gd name="T8" fmla="*/ 7 w 11"/>
              <a:gd name="T9" fmla="*/ 4 h 91"/>
              <a:gd name="T10" fmla="*/ 7 w 11"/>
              <a:gd name="T11" fmla="*/ 2 h 91"/>
              <a:gd name="T12" fmla="*/ 9 w 11"/>
              <a:gd name="T13" fmla="*/ 2 h 91"/>
              <a:gd name="T14" fmla="*/ 9 w 11"/>
              <a:gd name="T15" fmla="*/ 1 h 91"/>
              <a:gd name="T16" fmla="*/ 11 w 11"/>
              <a:gd name="T17" fmla="*/ 0 h 91"/>
              <a:gd name="T18" fmla="*/ 11 w 11"/>
              <a:gd name="T19" fmla="*/ 91 h 91"/>
              <a:gd name="T20" fmla="*/ 10 w 11"/>
              <a:gd name="T21" fmla="*/ 91 h 91"/>
              <a:gd name="T22" fmla="*/ 10 w 11"/>
              <a:gd name="T23" fmla="*/ 90 h 91"/>
              <a:gd name="T24" fmla="*/ 8 w 11"/>
              <a:gd name="T25" fmla="*/ 90 h 91"/>
              <a:gd name="T26" fmla="*/ 7 w 11"/>
              <a:gd name="T27" fmla="*/ 87 h 91"/>
              <a:gd name="T28" fmla="*/ 6 w 11"/>
              <a:gd name="T29" fmla="*/ 87 h 91"/>
              <a:gd name="T30" fmla="*/ 4 w 11"/>
              <a:gd name="T31" fmla="*/ 85 h 91"/>
              <a:gd name="T32" fmla="*/ 2 w 11"/>
              <a:gd name="T33" fmla="*/ 85 h 91"/>
              <a:gd name="T34" fmla="*/ 1 w 11"/>
              <a:gd name="T35" fmla="*/ 83 h 91"/>
              <a:gd name="T36" fmla="*/ 0 w 11"/>
              <a:gd name="T37" fmla="*/ 83 h 91"/>
              <a:gd name="T38" fmla="*/ 0 w 11"/>
              <a:gd name="T39" fmla="*/ 8 h 9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1" h="91">
                <a:moveTo>
                  <a:pt x="0" y="8"/>
                </a:moveTo>
                <a:lnTo>
                  <a:pt x="2" y="7"/>
                </a:lnTo>
                <a:lnTo>
                  <a:pt x="4" y="6"/>
                </a:lnTo>
                <a:lnTo>
                  <a:pt x="4" y="5"/>
                </a:lnTo>
                <a:lnTo>
                  <a:pt x="7" y="4"/>
                </a:lnTo>
                <a:lnTo>
                  <a:pt x="7" y="2"/>
                </a:lnTo>
                <a:lnTo>
                  <a:pt x="9" y="2"/>
                </a:lnTo>
                <a:lnTo>
                  <a:pt x="9" y="1"/>
                </a:lnTo>
                <a:lnTo>
                  <a:pt x="11" y="0"/>
                </a:lnTo>
                <a:lnTo>
                  <a:pt x="11" y="91"/>
                </a:lnTo>
                <a:lnTo>
                  <a:pt x="10" y="91"/>
                </a:lnTo>
                <a:lnTo>
                  <a:pt x="10" y="90"/>
                </a:lnTo>
                <a:lnTo>
                  <a:pt x="8" y="90"/>
                </a:lnTo>
                <a:lnTo>
                  <a:pt x="7" y="87"/>
                </a:lnTo>
                <a:lnTo>
                  <a:pt x="6" y="87"/>
                </a:lnTo>
                <a:lnTo>
                  <a:pt x="4" y="85"/>
                </a:lnTo>
                <a:lnTo>
                  <a:pt x="2" y="85"/>
                </a:lnTo>
                <a:lnTo>
                  <a:pt x="1" y="83"/>
                </a:lnTo>
                <a:lnTo>
                  <a:pt x="0" y="83"/>
                </a:lnTo>
                <a:lnTo>
                  <a:pt x="0" y="8"/>
                </a:lnTo>
                <a:close/>
              </a:path>
            </a:pathLst>
          </a:custGeom>
          <a:solidFill>
            <a:srgbClr val="7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25" name="Freeform 541"/>
          <p:cNvSpPr>
            <a:spLocks/>
          </p:cNvSpPr>
          <p:nvPr/>
        </p:nvSpPr>
        <p:spPr bwMode="auto">
          <a:xfrm>
            <a:off x="2976836" y="5378879"/>
            <a:ext cx="21235" cy="177245"/>
          </a:xfrm>
          <a:custGeom>
            <a:avLst/>
            <a:gdLst>
              <a:gd name="T0" fmla="*/ 0 w 12"/>
              <a:gd name="T1" fmla="*/ 7 h 103"/>
              <a:gd name="T2" fmla="*/ 2 w 12"/>
              <a:gd name="T3" fmla="*/ 6 h 103"/>
              <a:gd name="T4" fmla="*/ 5 w 12"/>
              <a:gd name="T5" fmla="*/ 5 h 103"/>
              <a:gd name="T6" fmla="*/ 5 w 12"/>
              <a:gd name="T7" fmla="*/ 4 h 103"/>
              <a:gd name="T8" fmla="*/ 7 w 12"/>
              <a:gd name="T9" fmla="*/ 4 h 103"/>
              <a:gd name="T10" fmla="*/ 7 w 12"/>
              <a:gd name="T11" fmla="*/ 3 h 103"/>
              <a:gd name="T12" fmla="*/ 9 w 12"/>
              <a:gd name="T13" fmla="*/ 1 h 103"/>
              <a:gd name="T14" fmla="*/ 12 w 12"/>
              <a:gd name="T15" fmla="*/ 0 h 103"/>
              <a:gd name="T16" fmla="*/ 12 w 12"/>
              <a:gd name="T17" fmla="*/ 103 h 103"/>
              <a:gd name="T18" fmla="*/ 9 w 12"/>
              <a:gd name="T19" fmla="*/ 103 h 103"/>
              <a:gd name="T20" fmla="*/ 8 w 12"/>
              <a:gd name="T21" fmla="*/ 100 h 103"/>
              <a:gd name="T22" fmla="*/ 6 w 12"/>
              <a:gd name="T23" fmla="*/ 100 h 103"/>
              <a:gd name="T24" fmla="*/ 5 w 12"/>
              <a:gd name="T25" fmla="*/ 98 h 103"/>
              <a:gd name="T26" fmla="*/ 2 w 12"/>
              <a:gd name="T27" fmla="*/ 98 h 103"/>
              <a:gd name="T28" fmla="*/ 1 w 12"/>
              <a:gd name="T29" fmla="*/ 96 h 103"/>
              <a:gd name="T30" fmla="*/ 0 w 12"/>
              <a:gd name="T31" fmla="*/ 96 h 103"/>
              <a:gd name="T32" fmla="*/ 0 w 12"/>
              <a:gd name="T33" fmla="*/ 7 h 10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" h="103">
                <a:moveTo>
                  <a:pt x="0" y="7"/>
                </a:moveTo>
                <a:lnTo>
                  <a:pt x="2" y="6"/>
                </a:lnTo>
                <a:lnTo>
                  <a:pt x="5" y="5"/>
                </a:lnTo>
                <a:lnTo>
                  <a:pt x="5" y="4"/>
                </a:lnTo>
                <a:lnTo>
                  <a:pt x="7" y="4"/>
                </a:lnTo>
                <a:lnTo>
                  <a:pt x="7" y="3"/>
                </a:lnTo>
                <a:lnTo>
                  <a:pt x="9" y="1"/>
                </a:lnTo>
                <a:lnTo>
                  <a:pt x="12" y="0"/>
                </a:lnTo>
                <a:lnTo>
                  <a:pt x="12" y="103"/>
                </a:lnTo>
                <a:lnTo>
                  <a:pt x="9" y="103"/>
                </a:lnTo>
                <a:lnTo>
                  <a:pt x="8" y="100"/>
                </a:lnTo>
                <a:lnTo>
                  <a:pt x="6" y="100"/>
                </a:lnTo>
                <a:lnTo>
                  <a:pt x="5" y="98"/>
                </a:lnTo>
                <a:lnTo>
                  <a:pt x="2" y="98"/>
                </a:lnTo>
                <a:lnTo>
                  <a:pt x="1" y="96"/>
                </a:lnTo>
                <a:lnTo>
                  <a:pt x="0" y="96"/>
                </a:lnTo>
                <a:lnTo>
                  <a:pt x="0" y="7"/>
                </a:lnTo>
                <a:close/>
              </a:path>
            </a:pathLst>
          </a:custGeom>
          <a:solidFill>
            <a:srgbClr val="72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26" name="Freeform 542"/>
          <p:cNvSpPr>
            <a:spLocks/>
          </p:cNvSpPr>
          <p:nvPr/>
        </p:nvSpPr>
        <p:spPr bwMode="auto">
          <a:xfrm>
            <a:off x="2992762" y="5371995"/>
            <a:ext cx="21235" cy="191011"/>
          </a:xfrm>
          <a:custGeom>
            <a:avLst/>
            <a:gdLst>
              <a:gd name="T0" fmla="*/ 0 w 12"/>
              <a:gd name="T1" fmla="*/ 5 h 111"/>
              <a:gd name="T2" fmla="*/ 3 w 12"/>
              <a:gd name="T3" fmla="*/ 4 h 111"/>
              <a:gd name="T4" fmla="*/ 3 w 12"/>
              <a:gd name="T5" fmla="*/ 3 h 111"/>
              <a:gd name="T6" fmla="*/ 5 w 12"/>
              <a:gd name="T7" fmla="*/ 3 h 111"/>
              <a:gd name="T8" fmla="*/ 5 w 12"/>
              <a:gd name="T9" fmla="*/ 2 h 111"/>
              <a:gd name="T10" fmla="*/ 7 w 12"/>
              <a:gd name="T11" fmla="*/ 2 h 111"/>
              <a:gd name="T12" fmla="*/ 7 w 12"/>
              <a:gd name="T13" fmla="*/ 1 h 111"/>
              <a:gd name="T14" fmla="*/ 10 w 12"/>
              <a:gd name="T15" fmla="*/ 0 h 111"/>
              <a:gd name="T16" fmla="*/ 12 w 12"/>
              <a:gd name="T17" fmla="*/ 0 h 111"/>
              <a:gd name="T18" fmla="*/ 12 w 12"/>
              <a:gd name="T19" fmla="*/ 111 h 111"/>
              <a:gd name="T20" fmla="*/ 9 w 12"/>
              <a:gd name="T21" fmla="*/ 111 h 111"/>
              <a:gd name="T22" fmla="*/ 9 w 12"/>
              <a:gd name="T23" fmla="*/ 110 h 111"/>
              <a:gd name="T24" fmla="*/ 6 w 12"/>
              <a:gd name="T25" fmla="*/ 110 h 111"/>
              <a:gd name="T26" fmla="*/ 6 w 12"/>
              <a:gd name="T27" fmla="*/ 109 h 111"/>
              <a:gd name="T28" fmla="*/ 4 w 12"/>
              <a:gd name="T29" fmla="*/ 109 h 111"/>
              <a:gd name="T30" fmla="*/ 3 w 12"/>
              <a:gd name="T31" fmla="*/ 107 h 111"/>
              <a:gd name="T32" fmla="*/ 0 w 12"/>
              <a:gd name="T33" fmla="*/ 107 h 111"/>
              <a:gd name="T34" fmla="*/ 0 w 12"/>
              <a:gd name="T35" fmla="*/ 5 h 11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" h="111">
                <a:moveTo>
                  <a:pt x="0" y="5"/>
                </a:moveTo>
                <a:lnTo>
                  <a:pt x="3" y="4"/>
                </a:lnTo>
                <a:lnTo>
                  <a:pt x="3" y="3"/>
                </a:lnTo>
                <a:lnTo>
                  <a:pt x="5" y="3"/>
                </a:lnTo>
                <a:lnTo>
                  <a:pt x="5" y="2"/>
                </a:lnTo>
                <a:lnTo>
                  <a:pt x="7" y="2"/>
                </a:lnTo>
                <a:lnTo>
                  <a:pt x="7" y="1"/>
                </a:lnTo>
                <a:lnTo>
                  <a:pt x="10" y="0"/>
                </a:lnTo>
                <a:lnTo>
                  <a:pt x="12" y="0"/>
                </a:lnTo>
                <a:lnTo>
                  <a:pt x="12" y="111"/>
                </a:lnTo>
                <a:lnTo>
                  <a:pt x="9" y="111"/>
                </a:lnTo>
                <a:lnTo>
                  <a:pt x="9" y="110"/>
                </a:lnTo>
                <a:lnTo>
                  <a:pt x="6" y="110"/>
                </a:lnTo>
                <a:lnTo>
                  <a:pt x="6" y="109"/>
                </a:lnTo>
                <a:lnTo>
                  <a:pt x="4" y="109"/>
                </a:lnTo>
                <a:lnTo>
                  <a:pt x="3" y="107"/>
                </a:lnTo>
                <a:lnTo>
                  <a:pt x="0" y="107"/>
                </a:lnTo>
                <a:lnTo>
                  <a:pt x="0" y="5"/>
                </a:lnTo>
                <a:close/>
              </a:path>
            </a:pathLst>
          </a:custGeom>
          <a:solidFill>
            <a:srgbClr val="6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27" name="Freeform 543"/>
          <p:cNvSpPr>
            <a:spLocks/>
          </p:cNvSpPr>
          <p:nvPr/>
        </p:nvSpPr>
        <p:spPr bwMode="auto">
          <a:xfrm>
            <a:off x="3010458" y="5363391"/>
            <a:ext cx="19466" cy="209940"/>
          </a:xfrm>
          <a:custGeom>
            <a:avLst/>
            <a:gdLst>
              <a:gd name="T0" fmla="*/ 0 w 11"/>
              <a:gd name="T1" fmla="*/ 5 h 122"/>
              <a:gd name="T2" fmla="*/ 3 w 11"/>
              <a:gd name="T3" fmla="*/ 5 h 122"/>
              <a:gd name="T4" fmla="*/ 3 w 11"/>
              <a:gd name="T5" fmla="*/ 3 h 122"/>
              <a:gd name="T6" fmla="*/ 6 w 11"/>
              <a:gd name="T7" fmla="*/ 3 h 122"/>
              <a:gd name="T8" fmla="*/ 6 w 11"/>
              <a:gd name="T9" fmla="*/ 2 h 122"/>
              <a:gd name="T10" fmla="*/ 8 w 11"/>
              <a:gd name="T11" fmla="*/ 1 h 122"/>
              <a:gd name="T12" fmla="*/ 10 w 11"/>
              <a:gd name="T13" fmla="*/ 0 h 122"/>
              <a:gd name="T14" fmla="*/ 11 w 11"/>
              <a:gd name="T15" fmla="*/ 0 h 122"/>
              <a:gd name="T16" fmla="*/ 11 w 11"/>
              <a:gd name="T17" fmla="*/ 122 h 122"/>
              <a:gd name="T18" fmla="*/ 10 w 11"/>
              <a:gd name="T19" fmla="*/ 122 h 122"/>
              <a:gd name="T20" fmla="*/ 10 w 11"/>
              <a:gd name="T21" fmla="*/ 121 h 122"/>
              <a:gd name="T22" fmla="*/ 8 w 11"/>
              <a:gd name="T23" fmla="*/ 121 h 122"/>
              <a:gd name="T24" fmla="*/ 7 w 11"/>
              <a:gd name="T25" fmla="*/ 119 h 122"/>
              <a:gd name="T26" fmla="*/ 4 w 11"/>
              <a:gd name="T27" fmla="*/ 119 h 122"/>
              <a:gd name="T28" fmla="*/ 4 w 11"/>
              <a:gd name="T29" fmla="*/ 118 h 122"/>
              <a:gd name="T30" fmla="*/ 2 w 11"/>
              <a:gd name="T31" fmla="*/ 118 h 122"/>
              <a:gd name="T32" fmla="*/ 2 w 11"/>
              <a:gd name="T33" fmla="*/ 116 h 122"/>
              <a:gd name="T34" fmla="*/ 0 w 11"/>
              <a:gd name="T35" fmla="*/ 116 h 122"/>
              <a:gd name="T36" fmla="*/ 0 w 11"/>
              <a:gd name="T37" fmla="*/ 5 h 1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" h="122">
                <a:moveTo>
                  <a:pt x="0" y="5"/>
                </a:moveTo>
                <a:lnTo>
                  <a:pt x="3" y="5"/>
                </a:lnTo>
                <a:lnTo>
                  <a:pt x="3" y="3"/>
                </a:lnTo>
                <a:lnTo>
                  <a:pt x="6" y="3"/>
                </a:lnTo>
                <a:lnTo>
                  <a:pt x="6" y="2"/>
                </a:lnTo>
                <a:lnTo>
                  <a:pt x="8" y="1"/>
                </a:lnTo>
                <a:lnTo>
                  <a:pt x="10" y="0"/>
                </a:lnTo>
                <a:lnTo>
                  <a:pt x="11" y="0"/>
                </a:lnTo>
                <a:lnTo>
                  <a:pt x="11" y="122"/>
                </a:lnTo>
                <a:lnTo>
                  <a:pt x="10" y="122"/>
                </a:lnTo>
                <a:lnTo>
                  <a:pt x="10" y="121"/>
                </a:lnTo>
                <a:lnTo>
                  <a:pt x="8" y="121"/>
                </a:lnTo>
                <a:lnTo>
                  <a:pt x="7" y="119"/>
                </a:lnTo>
                <a:lnTo>
                  <a:pt x="4" y="119"/>
                </a:lnTo>
                <a:lnTo>
                  <a:pt x="4" y="118"/>
                </a:lnTo>
                <a:lnTo>
                  <a:pt x="2" y="118"/>
                </a:lnTo>
                <a:lnTo>
                  <a:pt x="2" y="116"/>
                </a:lnTo>
                <a:lnTo>
                  <a:pt x="0" y="116"/>
                </a:lnTo>
                <a:lnTo>
                  <a:pt x="0" y="5"/>
                </a:lnTo>
                <a:close/>
              </a:path>
            </a:pathLst>
          </a:custGeom>
          <a:solidFill>
            <a:srgbClr val="5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28" name="Freeform 544"/>
          <p:cNvSpPr>
            <a:spLocks/>
          </p:cNvSpPr>
          <p:nvPr/>
        </p:nvSpPr>
        <p:spPr bwMode="auto">
          <a:xfrm>
            <a:off x="3026384" y="5356508"/>
            <a:ext cx="21235" cy="223707"/>
          </a:xfrm>
          <a:custGeom>
            <a:avLst/>
            <a:gdLst>
              <a:gd name="T0" fmla="*/ 0 w 12"/>
              <a:gd name="T1" fmla="*/ 4 h 130"/>
              <a:gd name="T2" fmla="*/ 2 w 12"/>
              <a:gd name="T3" fmla="*/ 4 h 130"/>
              <a:gd name="T4" fmla="*/ 2 w 12"/>
              <a:gd name="T5" fmla="*/ 3 h 130"/>
              <a:gd name="T6" fmla="*/ 7 w 12"/>
              <a:gd name="T7" fmla="*/ 3 h 130"/>
              <a:gd name="T8" fmla="*/ 7 w 12"/>
              <a:gd name="T9" fmla="*/ 2 h 130"/>
              <a:gd name="T10" fmla="*/ 9 w 12"/>
              <a:gd name="T11" fmla="*/ 2 h 130"/>
              <a:gd name="T12" fmla="*/ 9 w 12"/>
              <a:gd name="T13" fmla="*/ 0 h 130"/>
              <a:gd name="T14" fmla="*/ 12 w 12"/>
              <a:gd name="T15" fmla="*/ 0 h 130"/>
              <a:gd name="T16" fmla="*/ 12 w 12"/>
              <a:gd name="T17" fmla="*/ 130 h 130"/>
              <a:gd name="T18" fmla="*/ 10 w 12"/>
              <a:gd name="T19" fmla="*/ 130 h 130"/>
              <a:gd name="T20" fmla="*/ 10 w 12"/>
              <a:gd name="T21" fmla="*/ 128 h 130"/>
              <a:gd name="T22" fmla="*/ 8 w 12"/>
              <a:gd name="T23" fmla="*/ 128 h 130"/>
              <a:gd name="T24" fmla="*/ 8 w 12"/>
              <a:gd name="T25" fmla="*/ 127 h 130"/>
              <a:gd name="T26" fmla="*/ 6 w 12"/>
              <a:gd name="T27" fmla="*/ 127 h 130"/>
              <a:gd name="T28" fmla="*/ 6 w 12"/>
              <a:gd name="T29" fmla="*/ 126 h 130"/>
              <a:gd name="T30" fmla="*/ 1 w 12"/>
              <a:gd name="T31" fmla="*/ 126 h 130"/>
              <a:gd name="T32" fmla="*/ 1 w 12"/>
              <a:gd name="T33" fmla="*/ 125 h 130"/>
              <a:gd name="T34" fmla="*/ 0 w 12"/>
              <a:gd name="T35" fmla="*/ 125 h 130"/>
              <a:gd name="T36" fmla="*/ 0 w 12"/>
              <a:gd name="T37" fmla="*/ 4 h 13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130">
                <a:moveTo>
                  <a:pt x="0" y="4"/>
                </a:moveTo>
                <a:lnTo>
                  <a:pt x="2" y="4"/>
                </a:lnTo>
                <a:lnTo>
                  <a:pt x="2" y="3"/>
                </a:lnTo>
                <a:lnTo>
                  <a:pt x="7" y="3"/>
                </a:lnTo>
                <a:lnTo>
                  <a:pt x="7" y="2"/>
                </a:lnTo>
                <a:lnTo>
                  <a:pt x="9" y="2"/>
                </a:lnTo>
                <a:lnTo>
                  <a:pt x="9" y="0"/>
                </a:lnTo>
                <a:lnTo>
                  <a:pt x="12" y="0"/>
                </a:lnTo>
                <a:lnTo>
                  <a:pt x="12" y="130"/>
                </a:lnTo>
                <a:lnTo>
                  <a:pt x="10" y="130"/>
                </a:lnTo>
                <a:lnTo>
                  <a:pt x="10" y="128"/>
                </a:lnTo>
                <a:lnTo>
                  <a:pt x="8" y="128"/>
                </a:lnTo>
                <a:lnTo>
                  <a:pt x="8" y="127"/>
                </a:lnTo>
                <a:lnTo>
                  <a:pt x="6" y="127"/>
                </a:lnTo>
                <a:lnTo>
                  <a:pt x="6" y="126"/>
                </a:lnTo>
                <a:lnTo>
                  <a:pt x="1" y="126"/>
                </a:lnTo>
                <a:lnTo>
                  <a:pt x="1" y="125"/>
                </a:lnTo>
                <a:lnTo>
                  <a:pt x="0" y="125"/>
                </a:lnTo>
                <a:lnTo>
                  <a:pt x="0" y="4"/>
                </a:lnTo>
                <a:close/>
              </a:path>
            </a:pathLst>
          </a:custGeom>
          <a:solidFill>
            <a:srgbClr val="5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29" name="Freeform 545"/>
          <p:cNvSpPr>
            <a:spLocks/>
          </p:cNvSpPr>
          <p:nvPr/>
        </p:nvSpPr>
        <p:spPr bwMode="auto">
          <a:xfrm>
            <a:off x="3042311" y="5351345"/>
            <a:ext cx="21235" cy="234032"/>
          </a:xfrm>
          <a:custGeom>
            <a:avLst/>
            <a:gdLst>
              <a:gd name="T0" fmla="*/ 0 w 12"/>
              <a:gd name="T1" fmla="*/ 3 h 136"/>
              <a:gd name="T2" fmla="*/ 3 w 12"/>
              <a:gd name="T3" fmla="*/ 3 h 136"/>
              <a:gd name="T4" fmla="*/ 3 w 12"/>
              <a:gd name="T5" fmla="*/ 2 h 136"/>
              <a:gd name="T6" fmla="*/ 5 w 12"/>
              <a:gd name="T7" fmla="*/ 2 h 136"/>
              <a:gd name="T8" fmla="*/ 5 w 12"/>
              <a:gd name="T9" fmla="*/ 1 h 136"/>
              <a:gd name="T10" fmla="*/ 10 w 12"/>
              <a:gd name="T11" fmla="*/ 1 h 136"/>
              <a:gd name="T12" fmla="*/ 10 w 12"/>
              <a:gd name="T13" fmla="*/ 0 h 136"/>
              <a:gd name="T14" fmla="*/ 12 w 12"/>
              <a:gd name="T15" fmla="*/ 0 h 136"/>
              <a:gd name="T16" fmla="*/ 12 w 12"/>
              <a:gd name="T17" fmla="*/ 136 h 136"/>
              <a:gd name="T18" fmla="*/ 11 w 12"/>
              <a:gd name="T19" fmla="*/ 136 h 136"/>
              <a:gd name="T20" fmla="*/ 11 w 12"/>
              <a:gd name="T21" fmla="*/ 135 h 136"/>
              <a:gd name="T22" fmla="*/ 8 w 12"/>
              <a:gd name="T23" fmla="*/ 135 h 136"/>
              <a:gd name="T24" fmla="*/ 8 w 12"/>
              <a:gd name="T25" fmla="*/ 134 h 136"/>
              <a:gd name="T26" fmla="*/ 4 w 12"/>
              <a:gd name="T27" fmla="*/ 134 h 136"/>
              <a:gd name="T28" fmla="*/ 4 w 12"/>
              <a:gd name="T29" fmla="*/ 133 h 136"/>
              <a:gd name="T30" fmla="*/ 1 w 12"/>
              <a:gd name="T31" fmla="*/ 133 h 136"/>
              <a:gd name="T32" fmla="*/ 1 w 12"/>
              <a:gd name="T33" fmla="*/ 131 h 136"/>
              <a:gd name="T34" fmla="*/ 0 w 12"/>
              <a:gd name="T35" fmla="*/ 131 h 136"/>
              <a:gd name="T36" fmla="*/ 0 w 12"/>
              <a:gd name="T37" fmla="*/ 3 h 1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136">
                <a:moveTo>
                  <a:pt x="0" y="3"/>
                </a:moveTo>
                <a:lnTo>
                  <a:pt x="3" y="3"/>
                </a:lnTo>
                <a:lnTo>
                  <a:pt x="3" y="2"/>
                </a:lnTo>
                <a:lnTo>
                  <a:pt x="5" y="2"/>
                </a:lnTo>
                <a:lnTo>
                  <a:pt x="5" y="1"/>
                </a:lnTo>
                <a:lnTo>
                  <a:pt x="10" y="1"/>
                </a:lnTo>
                <a:lnTo>
                  <a:pt x="10" y="0"/>
                </a:lnTo>
                <a:lnTo>
                  <a:pt x="12" y="0"/>
                </a:lnTo>
                <a:lnTo>
                  <a:pt x="12" y="136"/>
                </a:lnTo>
                <a:lnTo>
                  <a:pt x="11" y="136"/>
                </a:lnTo>
                <a:lnTo>
                  <a:pt x="11" y="135"/>
                </a:lnTo>
                <a:lnTo>
                  <a:pt x="8" y="135"/>
                </a:lnTo>
                <a:lnTo>
                  <a:pt x="8" y="134"/>
                </a:lnTo>
                <a:lnTo>
                  <a:pt x="4" y="134"/>
                </a:lnTo>
                <a:lnTo>
                  <a:pt x="4" y="133"/>
                </a:lnTo>
                <a:lnTo>
                  <a:pt x="1" y="133"/>
                </a:lnTo>
                <a:lnTo>
                  <a:pt x="1" y="131"/>
                </a:lnTo>
                <a:lnTo>
                  <a:pt x="0" y="131"/>
                </a:lnTo>
                <a:lnTo>
                  <a:pt x="0" y="3"/>
                </a:lnTo>
                <a:close/>
              </a:path>
            </a:pathLst>
          </a:custGeom>
          <a:solidFill>
            <a:srgbClr val="4D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30" name="Freeform 546"/>
          <p:cNvSpPr>
            <a:spLocks/>
          </p:cNvSpPr>
          <p:nvPr/>
        </p:nvSpPr>
        <p:spPr bwMode="auto">
          <a:xfrm>
            <a:off x="3060007" y="5344462"/>
            <a:ext cx="19466" cy="244357"/>
          </a:xfrm>
          <a:custGeom>
            <a:avLst/>
            <a:gdLst>
              <a:gd name="T0" fmla="*/ 0 w 11"/>
              <a:gd name="T1" fmla="*/ 4 h 142"/>
              <a:gd name="T2" fmla="*/ 2 w 11"/>
              <a:gd name="T3" fmla="*/ 4 h 142"/>
              <a:gd name="T4" fmla="*/ 2 w 11"/>
              <a:gd name="T5" fmla="*/ 3 h 142"/>
              <a:gd name="T6" fmla="*/ 7 w 11"/>
              <a:gd name="T7" fmla="*/ 3 h 142"/>
              <a:gd name="T8" fmla="*/ 7 w 11"/>
              <a:gd name="T9" fmla="*/ 2 h 142"/>
              <a:gd name="T10" fmla="*/ 9 w 11"/>
              <a:gd name="T11" fmla="*/ 2 h 142"/>
              <a:gd name="T12" fmla="*/ 9 w 11"/>
              <a:gd name="T13" fmla="*/ 0 h 142"/>
              <a:gd name="T14" fmla="*/ 11 w 11"/>
              <a:gd name="T15" fmla="*/ 0 h 142"/>
              <a:gd name="T16" fmla="*/ 11 w 11"/>
              <a:gd name="T17" fmla="*/ 142 h 142"/>
              <a:gd name="T18" fmla="*/ 9 w 11"/>
              <a:gd name="T19" fmla="*/ 142 h 142"/>
              <a:gd name="T20" fmla="*/ 9 w 11"/>
              <a:gd name="T21" fmla="*/ 141 h 142"/>
              <a:gd name="T22" fmla="*/ 5 w 11"/>
              <a:gd name="T23" fmla="*/ 141 h 142"/>
              <a:gd name="T24" fmla="*/ 5 w 11"/>
              <a:gd name="T25" fmla="*/ 140 h 142"/>
              <a:gd name="T26" fmla="*/ 1 w 11"/>
              <a:gd name="T27" fmla="*/ 140 h 142"/>
              <a:gd name="T28" fmla="*/ 1 w 11"/>
              <a:gd name="T29" fmla="*/ 139 h 142"/>
              <a:gd name="T30" fmla="*/ 0 w 11"/>
              <a:gd name="T31" fmla="*/ 139 h 142"/>
              <a:gd name="T32" fmla="*/ 0 w 11"/>
              <a:gd name="T33" fmla="*/ 4 h 1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" h="142">
                <a:moveTo>
                  <a:pt x="0" y="4"/>
                </a:moveTo>
                <a:lnTo>
                  <a:pt x="2" y="4"/>
                </a:lnTo>
                <a:lnTo>
                  <a:pt x="2" y="3"/>
                </a:lnTo>
                <a:lnTo>
                  <a:pt x="7" y="3"/>
                </a:lnTo>
                <a:lnTo>
                  <a:pt x="7" y="2"/>
                </a:lnTo>
                <a:lnTo>
                  <a:pt x="9" y="2"/>
                </a:lnTo>
                <a:lnTo>
                  <a:pt x="9" y="0"/>
                </a:lnTo>
                <a:lnTo>
                  <a:pt x="11" y="0"/>
                </a:lnTo>
                <a:lnTo>
                  <a:pt x="11" y="142"/>
                </a:lnTo>
                <a:lnTo>
                  <a:pt x="9" y="142"/>
                </a:lnTo>
                <a:lnTo>
                  <a:pt x="9" y="141"/>
                </a:lnTo>
                <a:lnTo>
                  <a:pt x="5" y="141"/>
                </a:lnTo>
                <a:lnTo>
                  <a:pt x="5" y="140"/>
                </a:lnTo>
                <a:lnTo>
                  <a:pt x="1" y="140"/>
                </a:lnTo>
                <a:lnTo>
                  <a:pt x="1" y="139"/>
                </a:lnTo>
                <a:lnTo>
                  <a:pt x="0" y="139"/>
                </a:lnTo>
                <a:lnTo>
                  <a:pt x="0" y="4"/>
                </a:lnTo>
                <a:close/>
              </a:path>
            </a:pathLst>
          </a:custGeom>
          <a:solidFill>
            <a:srgbClr val="43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31" name="Freeform 547"/>
          <p:cNvSpPr>
            <a:spLocks/>
          </p:cNvSpPr>
          <p:nvPr/>
        </p:nvSpPr>
        <p:spPr bwMode="auto">
          <a:xfrm>
            <a:off x="3075933" y="5341021"/>
            <a:ext cx="21235" cy="252961"/>
          </a:xfrm>
          <a:custGeom>
            <a:avLst/>
            <a:gdLst>
              <a:gd name="T0" fmla="*/ 0 w 12"/>
              <a:gd name="T1" fmla="*/ 2 h 147"/>
              <a:gd name="T2" fmla="*/ 6 w 12"/>
              <a:gd name="T3" fmla="*/ 2 h 147"/>
              <a:gd name="T4" fmla="*/ 6 w 12"/>
              <a:gd name="T5" fmla="*/ 1 h 147"/>
              <a:gd name="T6" fmla="*/ 8 w 12"/>
              <a:gd name="T7" fmla="*/ 1 h 147"/>
              <a:gd name="T8" fmla="*/ 8 w 12"/>
              <a:gd name="T9" fmla="*/ 0 h 147"/>
              <a:gd name="T10" fmla="*/ 12 w 12"/>
              <a:gd name="T11" fmla="*/ 0 h 147"/>
              <a:gd name="T12" fmla="*/ 12 w 12"/>
              <a:gd name="T13" fmla="*/ 147 h 147"/>
              <a:gd name="T14" fmla="*/ 7 w 12"/>
              <a:gd name="T15" fmla="*/ 147 h 147"/>
              <a:gd name="T16" fmla="*/ 7 w 12"/>
              <a:gd name="T17" fmla="*/ 146 h 147"/>
              <a:gd name="T18" fmla="*/ 5 w 12"/>
              <a:gd name="T19" fmla="*/ 146 h 147"/>
              <a:gd name="T20" fmla="*/ 5 w 12"/>
              <a:gd name="T21" fmla="*/ 144 h 147"/>
              <a:gd name="T22" fmla="*/ 0 w 12"/>
              <a:gd name="T23" fmla="*/ 144 h 147"/>
              <a:gd name="T24" fmla="*/ 0 w 12"/>
              <a:gd name="T25" fmla="*/ 2 h 1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47">
                <a:moveTo>
                  <a:pt x="0" y="2"/>
                </a:moveTo>
                <a:lnTo>
                  <a:pt x="6" y="2"/>
                </a:lnTo>
                <a:lnTo>
                  <a:pt x="6" y="1"/>
                </a:lnTo>
                <a:lnTo>
                  <a:pt x="8" y="1"/>
                </a:lnTo>
                <a:lnTo>
                  <a:pt x="8" y="0"/>
                </a:lnTo>
                <a:lnTo>
                  <a:pt x="12" y="0"/>
                </a:lnTo>
                <a:lnTo>
                  <a:pt x="12" y="147"/>
                </a:lnTo>
                <a:lnTo>
                  <a:pt x="7" y="147"/>
                </a:lnTo>
                <a:lnTo>
                  <a:pt x="7" y="146"/>
                </a:lnTo>
                <a:lnTo>
                  <a:pt x="5" y="146"/>
                </a:lnTo>
                <a:lnTo>
                  <a:pt x="5" y="144"/>
                </a:lnTo>
                <a:lnTo>
                  <a:pt x="0" y="144"/>
                </a:lnTo>
                <a:lnTo>
                  <a:pt x="0" y="2"/>
                </a:lnTo>
                <a:close/>
              </a:path>
            </a:pathLst>
          </a:custGeom>
          <a:solidFill>
            <a:srgbClr val="3A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32" name="Freeform 548"/>
          <p:cNvSpPr>
            <a:spLocks/>
          </p:cNvSpPr>
          <p:nvPr/>
        </p:nvSpPr>
        <p:spPr bwMode="auto">
          <a:xfrm>
            <a:off x="3091860" y="5337579"/>
            <a:ext cx="21235" cy="259844"/>
          </a:xfrm>
          <a:custGeom>
            <a:avLst/>
            <a:gdLst>
              <a:gd name="T0" fmla="*/ 0 w 12"/>
              <a:gd name="T1" fmla="*/ 2 h 151"/>
              <a:gd name="T2" fmla="*/ 5 w 12"/>
              <a:gd name="T3" fmla="*/ 2 h 151"/>
              <a:gd name="T4" fmla="*/ 5 w 12"/>
              <a:gd name="T5" fmla="*/ 1 h 151"/>
              <a:gd name="T6" fmla="*/ 9 w 12"/>
              <a:gd name="T7" fmla="*/ 1 h 151"/>
              <a:gd name="T8" fmla="*/ 9 w 12"/>
              <a:gd name="T9" fmla="*/ 0 h 151"/>
              <a:gd name="T10" fmla="*/ 12 w 12"/>
              <a:gd name="T11" fmla="*/ 0 h 151"/>
              <a:gd name="T12" fmla="*/ 12 w 12"/>
              <a:gd name="T13" fmla="*/ 151 h 151"/>
              <a:gd name="T14" fmla="*/ 9 w 12"/>
              <a:gd name="T15" fmla="*/ 151 h 151"/>
              <a:gd name="T16" fmla="*/ 9 w 12"/>
              <a:gd name="T17" fmla="*/ 150 h 151"/>
              <a:gd name="T18" fmla="*/ 4 w 12"/>
              <a:gd name="T19" fmla="*/ 150 h 151"/>
              <a:gd name="T20" fmla="*/ 4 w 12"/>
              <a:gd name="T21" fmla="*/ 149 h 151"/>
              <a:gd name="T22" fmla="*/ 0 w 12"/>
              <a:gd name="T23" fmla="*/ 149 h 151"/>
              <a:gd name="T24" fmla="*/ 0 w 12"/>
              <a:gd name="T25" fmla="*/ 2 h 15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51">
                <a:moveTo>
                  <a:pt x="0" y="2"/>
                </a:moveTo>
                <a:lnTo>
                  <a:pt x="5" y="2"/>
                </a:lnTo>
                <a:lnTo>
                  <a:pt x="5" y="1"/>
                </a:lnTo>
                <a:lnTo>
                  <a:pt x="9" y="1"/>
                </a:lnTo>
                <a:lnTo>
                  <a:pt x="9" y="0"/>
                </a:lnTo>
                <a:lnTo>
                  <a:pt x="12" y="0"/>
                </a:lnTo>
                <a:lnTo>
                  <a:pt x="12" y="151"/>
                </a:lnTo>
                <a:lnTo>
                  <a:pt x="9" y="151"/>
                </a:lnTo>
                <a:lnTo>
                  <a:pt x="9" y="150"/>
                </a:lnTo>
                <a:lnTo>
                  <a:pt x="4" y="150"/>
                </a:lnTo>
                <a:lnTo>
                  <a:pt x="4" y="149"/>
                </a:lnTo>
                <a:lnTo>
                  <a:pt x="0" y="149"/>
                </a:lnTo>
                <a:lnTo>
                  <a:pt x="0" y="2"/>
                </a:lnTo>
                <a:close/>
              </a:path>
            </a:pathLst>
          </a:custGeom>
          <a:solidFill>
            <a:srgbClr val="3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33" name="Freeform 549"/>
          <p:cNvSpPr>
            <a:spLocks/>
          </p:cNvSpPr>
          <p:nvPr/>
        </p:nvSpPr>
        <p:spPr bwMode="auto">
          <a:xfrm>
            <a:off x="3107786" y="5334137"/>
            <a:ext cx="21235" cy="266727"/>
          </a:xfrm>
          <a:custGeom>
            <a:avLst/>
            <a:gdLst>
              <a:gd name="T0" fmla="*/ 0 w 12"/>
              <a:gd name="T1" fmla="*/ 2 h 155"/>
              <a:gd name="T2" fmla="*/ 4 w 12"/>
              <a:gd name="T3" fmla="*/ 2 h 155"/>
              <a:gd name="T4" fmla="*/ 4 w 12"/>
              <a:gd name="T5" fmla="*/ 1 h 155"/>
              <a:gd name="T6" fmla="*/ 9 w 12"/>
              <a:gd name="T7" fmla="*/ 1 h 155"/>
              <a:gd name="T8" fmla="*/ 9 w 12"/>
              <a:gd name="T9" fmla="*/ 0 h 155"/>
              <a:gd name="T10" fmla="*/ 12 w 12"/>
              <a:gd name="T11" fmla="*/ 0 h 155"/>
              <a:gd name="T12" fmla="*/ 12 w 12"/>
              <a:gd name="T13" fmla="*/ 155 h 155"/>
              <a:gd name="T14" fmla="*/ 9 w 12"/>
              <a:gd name="T15" fmla="*/ 155 h 155"/>
              <a:gd name="T16" fmla="*/ 9 w 12"/>
              <a:gd name="T17" fmla="*/ 154 h 155"/>
              <a:gd name="T18" fmla="*/ 3 w 12"/>
              <a:gd name="T19" fmla="*/ 154 h 155"/>
              <a:gd name="T20" fmla="*/ 3 w 12"/>
              <a:gd name="T21" fmla="*/ 153 h 155"/>
              <a:gd name="T22" fmla="*/ 0 w 12"/>
              <a:gd name="T23" fmla="*/ 153 h 155"/>
              <a:gd name="T24" fmla="*/ 0 w 12"/>
              <a:gd name="T25" fmla="*/ 2 h 15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55">
                <a:moveTo>
                  <a:pt x="0" y="2"/>
                </a:moveTo>
                <a:lnTo>
                  <a:pt x="4" y="2"/>
                </a:lnTo>
                <a:lnTo>
                  <a:pt x="4" y="1"/>
                </a:lnTo>
                <a:lnTo>
                  <a:pt x="9" y="1"/>
                </a:lnTo>
                <a:lnTo>
                  <a:pt x="9" y="0"/>
                </a:lnTo>
                <a:lnTo>
                  <a:pt x="12" y="0"/>
                </a:lnTo>
                <a:lnTo>
                  <a:pt x="12" y="155"/>
                </a:lnTo>
                <a:lnTo>
                  <a:pt x="9" y="155"/>
                </a:lnTo>
                <a:lnTo>
                  <a:pt x="9" y="154"/>
                </a:lnTo>
                <a:lnTo>
                  <a:pt x="3" y="154"/>
                </a:lnTo>
                <a:lnTo>
                  <a:pt x="3" y="153"/>
                </a:lnTo>
                <a:lnTo>
                  <a:pt x="0" y="153"/>
                </a:lnTo>
                <a:lnTo>
                  <a:pt x="0" y="2"/>
                </a:lnTo>
                <a:close/>
              </a:path>
            </a:pathLst>
          </a:custGeom>
          <a:solidFill>
            <a:srgbClr val="27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34" name="Freeform 550"/>
          <p:cNvSpPr>
            <a:spLocks/>
          </p:cNvSpPr>
          <p:nvPr/>
        </p:nvSpPr>
        <p:spPr bwMode="auto">
          <a:xfrm>
            <a:off x="3125482" y="5330696"/>
            <a:ext cx="19466" cy="273611"/>
          </a:xfrm>
          <a:custGeom>
            <a:avLst/>
            <a:gdLst>
              <a:gd name="T0" fmla="*/ 0 w 11"/>
              <a:gd name="T1" fmla="*/ 2 h 159"/>
              <a:gd name="T2" fmla="*/ 4 w 11"/>
              <a:gd name="T3" fmla="*/ 2 h 159"/>
              <a:gd name="T4" fmla="*/ 4 w 11"/>
              <a:gd name="T5" fmla="*/ 0 h 159"/>
              <a:gd name="T6" fmla="*/ 11 w 11"/>
              <a:gd name="T7" fmla="*/ 0 h 159"/>
              <a:gd name="T8" fmla="*/ 11 w 11"/>
              <a:gd name="T9" fmla="*/ 159 h 159"/>
              <a:gd name="T10" fmla="*/ 4 w 11"/>
              <a:gd name="T11" fmla="*/ 159 h 159"/>
              <a:gd name="T12" fmla="*/ 4 w 11"/>
              <a:gd name="T13" fmla="*/ 157 h 159"/>
              <a:gd name="T14" fmla="*/ 0 w 11"/>
              <a:gd name="T15" fmla="*/ 157 h 159"/>
              <a:gd name="T16" fmla="*/ 0 w 11"/>
              <a:gd name="T17" fmla="*/ 2 h 1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59">
                <a:moveTo>
                  <a:pt x="0" y="2"/>
                </a:moveTo>
                <a:lnTo>
                  <a:pt x="4" y="2"/>
                </a:lnTo>
                <a:lnTo>
                  <a:pt x="4" y="0"/>
                </a:lnTo>
                <a:lnTo>
                  <a:pt x="11" y="0"/>
                </a:lnTo>
                <a:lnTo>
                  <a:pt x="11" y="159"/>
                </a:lnTo>
                <a:lnTo>
                  <a:pt x="4" y="159"/>
                </a:lnTo>
                <a:lnTo>
                  <a:pt x="4" y="157"/>
                </a:lnTo>
                <a:lnTo>
                  <a:pt x="0" y="157"/>
                </a:lnTo>
                <a:lnTo>
                  <a:pt x="0" y="2"/>
                </a:lnTo>
                <a:close/>
              </a:path>
            </a:pathLst>
          </a:custGeom>
          <a:solidFill>
            <a:srgbClr val="1D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35" name="Freeform 551"/>
          <p:cNvSpPr>
            <a:spLocks/>
          </p:cNvSpPr>
          <p:nvPr/>
        </p:nvSpPr>
        <p:spPr bwMode="auto">
          <a:xfrm>
            <a:off x="3141409" y="5327254"/>
            <a:ext cx="21235" cy="280494"/>
          </a:xfrm>
          <a:custGeom>
            <a:avLst/>
            <a:gdLst>
              <a:gd name="T0" fmla="*/ 0 w 12"/>
              <a:gd name="T1" fmla="*/ 2 h 163"/>
              <a:gd name="T2" fmla="*/ 5 w 12"/>
              <a:gd name="T3" fmla="*/ 2 h 163"/>
              <a:gd name="T4" fmla="*/ 5 w 12"/>
              <a:gd name="T5" fmla="*/ 1 h 163"/>
              <a:gd name="T6" fmla="*/ 11 w 12"/>
              <a:gd name="T7" fmla="*/ 1 h 163"/>
              <a:gd name="T8" fmla="*/ 11 w 12"/>
              <a:gd name="T9" fmla="*/ 0 h 163"/>
              <a:gd name="T10" fmla="*/ 12 w 12"/>
              <a:gd name="T11" fmla="*/ 0 h 163"/>
              <a:gd name="T12" fmla="*/ 12 w 12"/>
              <a:gd name="T13" fmla="*/ 163 h 163"/>
              <a:gd name="T14" fmla="*/ 9 w 12"/>
              <a:gd name="T15" fmla="*/ 163 h 163"/>
              <a:gd name="T16" fmla="*/ 9 w 12"/>
              <a:gd name="T17" fmla="*/ 162 h 163"/>
              <a:gd name="T18" fmla="*/ 4 w 12"/>
              <a:gd name="T19" fmla="*/ 162 h 163"/>
              <a:gd name="T20" fmla="*/ 4 w 12"/>
              <a:gd name="T21" fmla="*/ 161 h 163"/>
              <a:gd name="T22" fmla="*/ 0 w 12"/>
              <a:gd name="T23" fmla="*/ 161 h 163"/>
              <a:gd name="T24" fmla="*/ 0 w 12"/>
              <a:gd name="T25" fmla="*/ 2 h 1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63">
                <a:moveTo>
                  <a:pt x="0" y="2"/>
                </a:moveTo>
                <a:lnTo>
                  <a:pt x="5" y="2"/>
                </a:lnTo>
                <a:lnTo>
                  <a:pt x="5" y="1"/>
                </a:lnTo>
                <a:lnTo>
                  <a:pt x="11" y="1"/>
                </a:lnTo>
                <a:lnTo>
                  <a:pt x="11" y="0"/>
                </a:lnTo>
                <a:lnTo>
                  <a:pt x="12" y="0"/>
                </a:lnTo>
                <a:lnTo>
                  <a:pt x="12" y="163"/>
                </a:lnTo>
                <a:lnTo>
                  <a:pt x="9" y="163"/>
                </a:lnTo>
                <a:lnTo>
                  <a:pt x="9" y="162"/>
                </a:lnTo>
                <a:lnTo>
                  <a:pt x="4" y="162"/>
                </a:lnTo>
                <a:lnTo>
                  <a:pt x="4" y="161"/>
                </a:lnTo>
                <a:lnTo>
                  <a:pt x="0" y="161"/>
                </a:lnTo>
                <a:lnTo>
                  <a:pt x="0" y="2"/>
                </a:lnTo>
                <a:close/>
              </a:path>
            </a:pathLst>
          </a:custGeom>
          <a:solidFill>
            <a:srgbClr val="14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36" name="Freeform 552"/>
          <p:cNvSpPr>
            <a:spLocks/>
          </p:cNvSpPr>
          <p:nvPr/>
        </p:nvSpPr>
        <p:spPr bwMode="auto">
          <a:xfrm>
            <a:off x="3157335" y="5325533"/>
            <a:ext cx="21235" cy="283935"/>
          </a:xfrm>
          <a:custGeom>
            <a:avLst/>
            <a:gdLst>
              <a:gd name="T0" fmla="*/ 0 w 12"/>
              <a:gd name="T1" fmla="*/ 2 h 165"/>
              <a:gd name="T2" fmla="*/ 3 w 12"/>
              <a:gd name="T3" fmla="*/ 1 h 165"/>
              <a:gd name="T4" fmla="*/ 10 w 12"/>
              <a:gd name="T5" fmla="*/ 1 h 165"/>
              <a:gd name="T6" fmla="*/ 10 w 12"/>
              <a:gd name="T7" fmla="*/ 0 h 165"/>
              <a:gd name="T8" fmla="*/ 12 w 12"/>
              <a:gd name="T9" fmla="*/ 0 h 165"/>
              <a:gd name="T10" fmla="*/ 12 w 12"/>
              <a:gd name="T11" fmla="*/ 165 h 165"/>
              <a:gd name="T12" fmla="*/ 10 w 12"/>
              <a:gd name="T13" fmla="*/ 165 h 165"/>
              <a:gd name="T14" fmla="*/ 10 w 12"/>
              <a:gd name="T15" fmla="*/ 164 h 165"/>
              <a:gd name="T16" fmla="*/ 0 w 12"/>
              <a:gd name="T17" fmla="*/ 164 h 165"/>
              <a:gd name="T18" fmla="*/ 0 w 12"/>
              <a:gd name="T19" fmla="*/ 2 h 16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" h="165">
                <a:moveTo>
                  <a:pt x="0" y="2"/>
                </a:moveTo>
                <a:lnTo>
                  <a:pt x="3" y="1"/>
                </a:lnTo>
                <a:lnTo>
                  <a:pt x="10" y="1"/>
                </a:lnTo>
                <a:lnTo>
                  <a:pt x="10" y="0"/>
                </a:lnTo>
                <a:lnTo>
                  <a:pt x="12" y="0"/>
                </a:lnTo>
                <a:lnTo>
                  <a:pt x="12" y="165"/>
                </a:lnTo>
                <a:lnTo>
                  <a:pt x="10" y="165"/>
                </a:lnTo>
                <a:lnTo>
                  <a:pt x="10" y="164"/>
                </a:lnTo>
                <a:lnTo>
                  <a:pt x="0" y="164"/>
                </a:lnTo>
                <a:lnTo>
                  <a:pt x="0" y="2"/>
                </a:lnTo>
                <a:close/>
              </a:path>
            </a:pathLst>
          </a:custGeom>
          <a:solidFill>
            <a:srgbClr val="0A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37" name="Freeform 553"/>
          <p:cNvSpPr>
            <a:spLocks/>
          </p:cNvSpPr>
          <p:nvPr/>
        </p:nvSpPr>
        <p:spPr bwMode="auto">
          <a:xfrm>
            <a:off x="3175031" y="5323812"/>
            <a:ext cx="19466" cy="287377"/>
          </a:xfrm>
          <a:custGeom>
            <a:avLst/>
            <a:gdLst>
              <a:gd name="T0" fmla="*/ 0 w 11"/>
              <a:gd name="T1" fmla="*/ 1 h 167"/>
              <a:gd name="T2" fmla="*/ 9 w 11"/>
              <a:gd name="T3" fmla="*/ 1 h 167"/>
              <a:gd name="T4" fmla="*/ 9 w 11"/>
              <a:gd name="T5" fmla="*/ 0 h 167"/>
              <a:gd name="T6" fmla="*/ 11 w 11"/>
              <a:gd name="T7" fmla="*/ 0 h 167"/>
              <a:gd name="T8" fmla="*/ 11 w 11"/>
              <a:gd name="T9" fmla="*/ 167 h 167"/>
              <a:gd name="T10" fmla="*/ 8 w 11"/>
              <a:gd name="T11" fmla="*/ 167 h 167"/>
              <a:gd name="T12" fmla="*/ 8 w 11"/>
              <a:gd name="T13" fmla="*/ 166 h 167"/>
              <a:gd name="T14" fmla="*/ 0 w 11"/>
              <a:gd name="T15" fmla="*/ 166 h 167"/>
              <a:gd name="T16" fmla="*/ 0 w 11"/>
              <a:gd name="T17" fmla="*/ 1 h 1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67">
                <a:moveTo>
                  <a:pt x="0" y="1"/>
                </a:moveTo>
                <a:lnTo>
                  <a:pt x="9" y="1"/>
                </a:lnTo>
                <a:lnTo>
                  <a:pt x="9" y="0"/>
                </a:lnTo>
                <a:lnTo>
                  <a:pt x="11" y="0"/>
                </a:lnTo>
                <a:lnTo>
                  <a:pt x="11" y="167"/>
                </a:lnTo>
                <a:lnTo>
                  <a:pt x="8" y="167"/>
                </a:lnTo>
                <a:lnTo>
                  <a:pt x="8" y="166"/>
                </a:lnTo>
                <a:lnTo>
                  <a:pt x="0" y="166"/>
                </a:lnTo>
                <a:lnTo>
                  <a:pt x="0" y="1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38" name="Rectangle 554"/>
          <p:cNvSpPr>
            <a:spLocks noChangeArrowheads="1"/>
          </p:cNvSpPr>
          <p:nvPr/>
        </p:nvSpPr>
        <p:spPr bwMode="auto">
          <a:xfrm>
            <a:off x="3190957" y="5323812"/>
            <a:ext cx="21235" cy="287377"/>
          </a:xfrm>
          <a:prstGeom prst="rect">
            <a:avLst/>
          </a:prstGeom>
          <a:solidFill>
            <a:srgbClr val="0A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39" name="Freeform 555"/>
          <p:cNvSpPr>
            <a:spLocks/>
          </p:cNvSpPr>
          <p:nvPr/>
        </p:nvSpPr>
        <p:spPr bwMode="auto">
          <a:xfrm>
            <a:off x="3206884" y="5322091"/>
            <a:ext cx="21235" cy="290819"/>
          </a:xfrm>
          <a:custGeom>
            <a:avLst/>
            <a:gdLst>
              <a:gd name="T0" fmla="*/ 0 w 12"/>
              <a:gd name="T1" fmla="*/ 1 h 169"/>
              <a:gd name="T2" fmla="*/ 3 w 12"/>
              <a:gd name="T3" fmla="*/ 1 h 169"/>
              <a:gd name="T4" fmla="*/ 3 w 12"/>
              <a:gd name="T5" fmla="*/ 0 h 169"/>
              <a:gd name="T6" fmla="*/ 12 w 12"/>
              <a:gd name="T7" fmla="*/ 0 h 169"/>
              <a:gd name="T8" fmla="*/ 12 w 12"/>
              <a:gd name="T9" fmla="*/ 169 h 169"/>
              <a:gd name="T10" fmla="*/ 3 w 12"/>
              <a:gd name="T11" fmla="*/ 169 h 169"/>
              <a:gd name="T12" fmla="*/ 3 w 12"/>
              <a:gd name="T13" fmla="*/ 168 h 169"/>
              <a:gd name="T14" fmla="*/ 0 w 12"/>
              <a:gd name="T15" fmla="*/ 168 h 169"/>
              <a:gd name="T16" fmla="*/ 0 w 12"/>
              <a:gd name="T17" fmla="*/ 1 h 16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69">
                <a:moveTo>
                  <a:pt x="0" y="1"/>
                </a:moveTo>
                <a:lnTo>
                  <a:pt x="3" y="1"/>
                </a:lnTo>
                <a:lnTo>
                  <a:pt x="3" y="0"/>
                </a:lnTo>
                <a:lnTo>
                  <a:pt x="12" y="0"/>
                </a:lnTo>
                <a:lnTo>
                  <a:pt x="12" y="169"/>
                </a:lnTo>
                <a:lnTo>
                  <a:pt x="3" y="169"/>
                </a:lnTo>
                <a:lnTo>
                  <a:pt x="3" y="168"/>
                </a:lnTo>
                <a:lnTo>
                  <a:pt x="0" y="168"/>
                </a:lnTo>
                <a:lnTo>
                  <a:pt x="0" y="1"/>
                </a:lnTo>
                <a:close/>
              </a:path>
            </a:pathLst>
          </a:custGeom>
          <a:solidFill>
            <a:srgbClr val="14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40" name="Freeform 556"/>
          <p:cNvSpPr>
            <a:spLocks/>
          </p:cNvSpPr>
          <p:nvPr/>
        </p:nvSpPr>
        <p:spPr bwMode="auto">
          <a:xfrm>
            <a:off x="3224580" y="5318650"/>
            <a:ext cx="19466" cy="297702"/>
          </a:xfrm>
          <a:custGeom>
            <a:avLst/>
            <a:gdLst>
              <a:gd name="T0" fmla="*/ 0 w 11"/>
              <a:gd name="T1" fmla="*/ 2 h 173"/>
              <a:gd name="T2" fmla="*/ 9 w 11"/>
              <a:gd name="T3" fmla="*/ 2 h 173"/>
              <a:gd name="T4" fmla="*/ 9 w 11"/>
              <a:gd name="T5" fmla="*/ 0 h 173"/>
              <a:gd name="T6" fmla="*/ 11 w 11"/>
              <a:gd name="T7" fmla="*/ 0 h 173"/>
              <a:gd name="T8" fmla="*/ 11 w 11"/>
              <a:gd name="T9" fmla="*/ 173 h 173"/>
              <a:gd name="T10" fmla="*/ 8 w 11"/>
              <a:gd name="T11" fmla="*/ 173 h 173"/>
              <a:gd name="T12" fmla="*/ 8 w 11"/>
              <a:gd name="T13" fmla="*/ 171 h 173"/>
              <a:gd name="T14" fmla="*/ 0 w 11"/>
              <a:gd name="T15" fmla="*/ 171 h 173"/>
              <a:gd name="T16" fmla="*/ 0 w 11"/>
              <a:gd name="T17" fmla="*/ 2 h 1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73">
                <a:moveTo>
                  <a:pt x="0" y="2"/>
                </a:moveTo>
                <a:lnTo>
                  <a:pt x="9" y="2"/>
                </a:lnTo>
                <a:lnTo>
                  <a:pt x="9" y="0"/>
                </a:lnTo>
                <a:lnTo>
                  <a:pt x="11" y="0"/>
                </a:lnTo>
                <a:lnTo>
                  <a:pt x="11" y="173"/>
                </a:lnTo>
                <a:lnTo>
                  <a:pt x="8" y="173"/>
                </a:lnTo>
                <a:lnTo>
                  <a:pt x="8" y="171"/>
                </a:lnTo>
                <a:lnTo>
                  <a:pt x="0" y="171"/>
                </a:lnTo>
                <a:lnTo>
                  <a:pt x="0" y="2"/>
                </a:lnTo>
                <a:close/>
              </a:path>
            </a:pathLst>
          </a:custGeom>
          <a:solidFill>
            <a:srgbClr val="1D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41" name="Rectangle 557"/>
          <p:cNvSpPr>
            <a:spLocks noChangeArrowheads="1"/>
          </p:cNvSpPr>
          <p:nvPr/>
        </p:nvSpPr>
        <p:spPr bwMode="auto">
          <a:xfrm>
            <a:off x="3240506" y="5318650"/>
            <a:ext cx="21235" cy="297702"/>
          </a:xfrm>
          <a:prstGeom prst="rect">
            <a:avLst/>
          </a:prstGeom>
          <a:solidFill>
            <a:srgbClr val="27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42" name="Rectangle 558"/>
          <p:cNvSpPr>
            <a:spLocks noChangeArrowheads="1"/>
          </p:cNvSpPr>
          <p:nvPr/>
        </p:nvSpPr>
        <p:spPr bwMode="auto">
          <a:xfrm>
            <a:off x="3256433" y="5318650"/>
            <a:ext cx="21235" cy="297702"/>
          </a:xfrm>
          <a:prstGeom prst="rect">
            <a:avLst/>
          </a:prstGeom>
          <a:solidFill>
            <a:srgbClr val="3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43" name="Rectangle 559"/>
          <p:cNvSpPr>
            <a:spLocks noChangeArrowheads="1"/>
          </p:cNvSpPr>
          <p:nvPr/>
        </p:nvSpPr>
        <p:spPr bwMode="auto">
          <a:xfrm>
            <a:off x="3272359" y="5318650"/>
            <a:ext cx="21235" cy="297702"/>
          </a:xfrm>
          <a:prstGeom prst="rect">
            <a:avLst/>
          </a:prstGeom>
          <a:solidFill>
            <a:srgbClr val="3A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44" name="Rectangle 560"/>
          <p:cNvSpPr>
            <a:spLocks noChangeArrowheads="1"/>
          </p:cNvSpPr>
          <p:nvPr/>
        </p:nvSpPr>
        <p:spPr bwMode="auto">
          <a:xfrm>
            <a:off x="3290055" y="5318650"/>
            <a:ext cx="19466" cy="297702"/>
          </a:xfrm>
          <a:prstGeom prst="rect">
            <a:avLst/>
          </a:prstGeom>
          <a:solidFill>
            <a:srgbClr val="43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45" name="Freeform 561"/>
          <p:cNvSpPr>
            <a:spLocks/>
          </p:cNvSpPr>
          <p:nvPr/>
        </p:nvSpPr>
        <p:spPr bwMode="auto">
          <a:xfrm>
            <a:off x="3305982" y="5318650"/>
            <a:ext cx="21235" cy="297702"/>
          </a:xfrm>
          <a:custGeom>
            <a:avLst/>
            <a:gdLst>
              <a:gd name="T0" fmla="*/ 0 w 12"/>
              <a:gd name="T1" fmla="*/ 0 h 173"/>
              <a:gd name="T2" fmla="*/ 8 w 12"/>
              <a:gd name="T3" fmla="*/ 0 h 173"/>
              <a:gd name="T4" fmla="*/ 8 w 12"/>
              <a:gd name="T5" fmla="*/ 2 h 173"/>
              <a:gd name="T6" fmla="*/ 12 w 12"/>
              <a:gd name="T7" fmla="*/ 2 h 173"/>
              <a:gd name="T8" fmla="*/ 12 w 12"/>
              <a:gd name="T9" fmla="*/ 171 h 173"/>
              <a:gd name="T10" fmla="*/ 9 w 12"/>
              <a:gd name="T11" fmla="*/ 171 h 173"/>
              <a:gd name="T12" fmla="*/ 9 w 12"/>
              <a:gd name="T13" fmla="*/ 173 h 173"/>
              <a:gd name="T14" fmla="*/ 0 w 12"/>
              <a:gd name="T15" fmla="*/ 173 h 173"/>
              <a:gd name="T16" fmla="*/ 0 w 12"/>
              <a:gd name="T17" fmla="*/ 0 h 1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73">
                <a:moveTo>
                  <a:pt x="0" y="0"/>
                </a:moveTo>
                <a:lnTo>
                  <a:pt x="8" y="0"/>
                </a:lnTo>
                <a:lnTo>
                  <a:pt x="8" y="2"/>
                </a:lnTo>
                <a:lnTo>
                  <a:pt x="12" y="2"/>
                </a:lnTo>
                <a:lnTo>
                  <a:pt x="12" y="171"/>
                </a:lnTo>
                <a:lnTo>
                  <a:pt x="9" y="171"/>
                </a:lnTo>
                <a:lnTo>
                  <a:pt x="9" y="173"/>
                </a:lnTo>
                <a:lnTo>
                  <a:pt x="0" y="173"/>
                </a:lnTo>
                <a:lnTo>
                  <a:pt x="0" y="0"/>
                </a:lnTo>
                <a:close/>
              </a:path>
            </a:pathLst>
          </a:custGeom>
          <a:solidFill>
            <a:srgbClr val="4D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46" name="Rectangle 562"/>
          <p:cNvSpPr>
            <a:spLocks noChangeArrowheads="1"/>
          </p:cNvSpPr>
          <p:nvPr/>
        </p:nvSpPr>
        <p:spPr bwMode="auto">
          <a:xfrm>
            <a:off x="3321908" y="5322091"/>
            <a:ext cx="21235" cy="290819"/>
          </a:xfrm>
          <a:prstGeom prst="rect">
            <a:avLst/>
          </a:prstGeom>
          <a:solidFill>
            <a:srgbClr val="5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47" name="Freeform 563"/>
          <p:cNvSpPr>
            <a:spLocks/>
          </p:cNvSpPr>
          <p:nvPr/>
        </p:nvSpPr>
        <p:spPr bwMode="auto">
          <a:xfrm>
            <a:off x="3339604" y="5322091"/>
            <a:ext cx="19466" cy="290819"/>
          </a:xfrm>
          <a:custGeom>
            <a:avLst/>
            <a:gdLst>
              <a:gd name="T0" fmla="*/ 0 w 11"/>
              <a:gd name="T1" fmla="*/ 0 h 169"/>
              <a:gd name="T2" fmla="*/ 6 w 11"/>
              <a:gd name="T3" fmla="*/ 0 h 169"/>
              <a:gd name="T4" fmla="*/ 6 w 11"/>
              <a:gd name="T5" fmla="*/ 1 h 169"/>
              <a:gd name="T6" fmla="*/ 11 w 11"/>
              <a:gd name="T7" fmla="*/ 1 h 169"/>
              <a:gd name="T8" fmla="*/ 11 w 11"/>
              <a:gd name="T9" fmla="*/ 168 h 169"/>
              <a:gd name="T10" fmla="*/ 6 w 11"/>
              <a:gd name="T11" fmla="*/ 168 h 169"/>
              <a:gd name="T12" fmla="*/ 6 w 11"/>
              <a:gd name="T13" fmla="*/ 169 h 169"/>
              <a:gd name="T14" fmla="*/ 0 w 11"/>
              <a:gd name="T15" fmla="*/ 169 h 169"/>
              <a:gd name="T16" fmla="*/ 0 w 11"/>
              <a:gd name="T17" fmla="*/ 0 h 16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69">
                <a:moveTo>
                  <a:pt x="0" y="0"/>
                </a:moveTo>
                <a:lnTo>
                  <a:pt x="6" y="0"/>
                </a:lnTo>
                <a:lnTo>
                  <a:pt x="6" y="1"/>
                </a:lnTo>
                <a:lnTo>
                  <a:pt x="11" y="1"/>
                </a:lnTo>
                <a:lnTo>
                  <a:pt x="11" y="168"/>
                </a:lnTo>
                <a:lnTo>
                  <a:pt x="6" y="168"/>
                </a:lnTo>
                <a:lnTo>
                  <a:pt x="6" y="169"/>
                </a:lnTo>
                <a:lnTo>
                  <a:pt x="0" y="169"/>
                </a:lnTo>
                <a:lnTo>
                  <a:pt x="0" y="0"/>
                </a:lnTo>
                <a:close/>
              </a:path>
            </a:pathLst>
          </a:custGeom>
          <a:solidFill>
            <a:srgbClr val="5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48" name="Freeform 564"/>
          <p:cNvSpPr>
            <a:spLocks/>
          </p:cNvSpPr>
          <p:nvPr/>
        </p:nvSpPr>
        <p:spPr bwMode="auto">
          <a:xfrm>
            <a:off x="3355530" y="5323812"/>
            <a:ext cx="21235" cy="287377"/>
          </a:xfrm>
          <a:custGeom>
            <a:avLst/>
            <a:gdLst>
              <a:gd name="T0" fmla="*/ 0 w 12"/>
              <a:gd name="T1" fmla="*/ 0 h 167"/>
              <a:gd name="T2" fmla="*/ 8 w 12"/>
              <a:gd name="T3" fmla="*/ 0 h 167"/>
              <a:gd name="T4" fmla="*/ 8 w 12"/>
              <a:gd name="T5" fmla="*/ 1 h 167"/>
              <a:gd name="T6" fmla="*/ 12 w 12"/>
              <a:gd name="T7" fmla="*/ 1 h 167"/>
              <a:gd name="T8" fmla="*/ 12 w 12"/>
              <a:gd name="T9" fmla="*/ 166 h 167"/>
              <a:gd name="T10" fmla="*/ 9 w 12"/>
              <a:gd name="T11" fmla="*/ 166 h 167"/>
              <a:gd name="T12" fmla="*/ 9 w 12"/>
              <a:gd name="T13" fmla="*/ 167 h 167"/>
              <a:gd name="T14" fmla="*/ 0 w 12"/>
              <a:gd name="T15" fmla="*/ 167 h 167"/>
              <a:gd name="T16" fmla="*/ 0 w 12"/>
              <a:gd name="T17" fmla="*/ 0 h 1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67">
                <a:moveTo>
                  <a:pt x="0" y="0"/>
                </a:moveTo>
                <a:lnTo>
                  <a:pt x="8" y="0"/>
                </a:lnTo>
                <a:lnTo>
                  <a:pt x="8" y="1"/>
                </a:lnTo>
                <a:lnTo>
                  <a:pt x="12" y="1"/>
                </a:lnTo>
                <a:lnTo>
                  <a:pt x="12" y="166"/>
                </a:lnTo>
                <a:lnTo>
                  <a:pt x="9" y="166"/>
                </a:lnTo>
                <a:lnTo>
                  <a:pt x="9" y="167"/>
                </a:lnTo>
                <a:lnTo>
                  <a:pt x="0" y="167"/>
                </a:lnTo>
                <a:lnTo>
                  <a:pt x="0" y="0"/>
                </a:lnTo>
                <a:close/>
              </a:path>
            </a:pathLst>
          </a:custGeom>
          <a:solidFill>
            <a:srgbClr val="69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49" name="Freeform 565"/>
          <p:cNvSpPr>
            <a:spLocks/>
          </p:cNvSpPr>
          <p:nvPr/>
        </p:nvSpPr>
        <p:spPr bwMode="auto">
          <a:xfrm>
            <a:off x="3371457" y="5325533"/>
            <a:ext cx="21235" cy="283935"/>
          </a:xfrm>
          <a:custGeom>
            <a:avLst/>
            <a:gdLst>
              <a:gd name="T0" fmla="*/ 0 w 12"/>
              <a:gd name="T1" fmla="*/ 0 h 165"/>
              <a:gd name="T2" fmla="*/ 8 w 12"/>
              <a:gd name="T3" fmla="*/ 0 h 165"/>
              <a:gd name="T4" fmla="*/ 8 w 12"/>
              <a:gd name="T5" fmla="*/ 1 h 165"/>
              <a:gd name="T6" fmla="*/ 12 w 12"/>
              <a:gd name="T7" fmla="*/ 1 h 165"/>
              <a:gd name="T8" fmla="*/ 12 w 12"/>
              <a:gd name="T9" fmla="*/ 164 h 165"/>
              <a:gd name="T10" fmla="*/ 8 w 12"/>
              <a:gd name="T11" fmla="*/ 164 h 165"/>
              <a:gd name="T12" fmla="*/ 8 w 12"/>
              <a:gd name="T13" fmla="*/ 165 h 165"/>
              <a:gd name="T14" fmla="*/ 0 w 12"/>
              <a:gd name="T15" fmla="*/ 165 h 165"/>
              <a:gd name="T16" fmla="*/ 0 w 12"/>
              <a:gd name="T17" fmla="*/ 0 h 16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65">
                <a:moveTo>
                  <a:pt x="0" y="0"/>
                </a:moveTo>
                <a:lnTo>
                  <a:pt x="8" y="0"/>
                </a:lnTo>
                <a:lnTo>
                  <a:pt x="8" y="1"/>
                </a:lnTo>
                <a:lnTo>
                  <a:pt x="12" y="1"/>
                </a:lnTo>
                <a:lnTo>
                  <a:pt x="12" y="164"/>
                </a:lnTo>
                <a:lnTo>
                  <a:pt x="8" y="164"/>
                </a:lnTo>
                <a:lnTo>
                  <a:pt x="8" y="165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72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50" name="Freeform 566"/>
          <p:cNvSpPr>
            <a:spLocks/>
          </p:cNvSpPr>
          <p:nvPr/>
        </p:nvSpPr>
        <p:spPr bwMode="auto">
          <a:xfrm>
            <a:off x="3389153" y="5327254"/>
            <a:ext cx="19466" cy="280494"/>
          </a:xfrm>
          <a:custGeom>
            <a:avLst/>
            <a:gdLst>
              <a:gd name="T0" fmla="*/ 0 w 11"/>
              <a:gd name="T1" fmla="*/ 0 h 163"/>
              <a:gd name="T2" fmla="*/ 7 w 11"/>
              <a:gd name="T3" fmla="*/ 0 h 163"/>
              <a:gd name="T4" fmla="*/ 7 w 11"/>
              <a:gd name="T5" fmla="*/ 1 h 163"/>
              <a:gd name="T6" fmla="*/ 11 w 11"/>
              <a:gd name="T7" fmla="*/ 1 h 163"/>
              <a:gd name="T8" fmla="*/ 11 w 11"/>
              <a:gd name="T9" fmla="*/ 162 h 163"/>
              <a:gd name="T10" fmla="*/ 8 w 11"/>
              <a:gd name="T11" fmla="*/ 162 h 163"/>
              <a:gd name="T12" fmla="*/ 8 w 11"/>
              <a:gd name="T13" fmla="*/ 163 h 163"/>
              <a:gd name="T14" fmla="*/ 0 w 11"/>
              <a:gd name="T15" fmla="*/ 163 h 163"/>
              <a:gd name="T16" fmla="*/ 0 w 11"/>
              <a:gd name="T17" fmla="*/ 0 h 1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63">
                <a:moveTo>
                  <a:pt x="0" y="0"/>
                </a:moveTo>
                <a:lnTo>
                  <a:pt x="7" y="0"/>
                </a:lnTo>
                <a:lnTo>
                  <a:pt x="7" y="1"/>
                </a:lnTo>
                <a:lnTo>
                  <a:pt x="11" y="1"/>
                </a:lnTo>
                <a:lnTo>
                  <a:pt x="11" y="162"/>
                </a:lnTo>
                <a:lnTo>
                  <a:pt x="8" y="162"/>
                </a:lnTo>
                <a:lnTo>
                  <a:pt x="8" y="16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7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51" name="Freeform 567"/>
          <p:cNvSpPr>
            <a:spLocks/>
          </p:cNvSpPr>
          <p:nvPr/>
        </p:nvSpPr>
        <p:spPr bwMode="auto">
          <a:xfrm>
            <a:off x="3405079" y="5328975"/>
            <a:ext cx="21235" cy="277052"/>
          </a:xfrm>
          <a:custGeom>
            <a:avLst/>
            <a:gdLst>
              <a:gd name="T0" fmla="*/ 0 w 12"/>
              <a:gd name="T1" fmla="*/ 0 h 161"/>
              <a:gd name="T2" fmla="*/ 3 w 12"/>
              <a:gd name="T3" fmla="*/ 0 h 161"/>
              <a:gd name="T4" fmla="*/ 3 w 12"/>
              <a:gd name="T5" fmla="*/ 1 h 161"/>
              <a:gd name="T6" fmla="*/ 12 w 12"/>
              <a:gd name="T7" fmla="*/ 1 h 161"/>
              <a:gd name="T8" fmla="*/ 12 w 12"/>
              <a:gd name="T9" fmla="*/ 160 h 161"/>
              <a:gd name="T10" fmla="*/ 5 w 12"/>
              <a:gd name="T11" fmla="*/ 160 h 161"/>
              <a:gd name="T12" fmla="*/ 5 w 12"/>
              <a:gd name="T13" fmla="*/ 161 h 161"/>
              <a:gd name="T14" fmla="*/ 0 w 12"/>
              <a:gd name="T15" fmla="*/ 161 h 161"/>
              <a:gd name="T16" fmla="*/ 0 w 12"/>
              <a:gd name="T17" fmla="*/ 0 h 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61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12" y="1"/>
                </a:lnTo>
                <a:lnTo>
                  <a:pt x="12" y="160"/>
                </a:lnTo>
                <a:lnTo>
                  <a:pt x="5" y="160"/>
                </a:lnTo>
                <a:lnTo>
                  <a:pt x="5" y="161"/>
                </a:lnTo>
                <a:lnTo>
                  <a:pt x="0" y="161"/>
                </a:lnTo>
                <a:lnTo>
                  <a:pt x="0" y="0"/>
                </a:lnTo>
                <a:close/>
              </a:path>
            </a:pathLst>
          </a:custGeom>
          <a:solidFill>
            <a:srgbClr val="85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52" name="Freeform 568"/>
          <p:cNvSpPr>
            <a:spLocks/>
          </p:cNvSpPr>
          <p:nvPr/>
        </p:nvSpPr>
        <p:spPr bwMode="auto">
          <a:xfrm>
            <a:off x="3421006" y="5330696"/>
            <a:ext cx="21235" cy="273611"/>
          </a:xfrm>
          <a:custGeom>
            <a:avLst/>
            <a:gdLst>
              <a:gd name="T0" fmla="*/ 0 w 12"/>
              <a:gd name="T1" fmla="*/ 0 h 159"/>
              <a:gd name="T2" fmla="*/ 4 w 12"/>
              <a:gd name="T3" fmla="*/ 0 h 159"/>
              <a:gd name="T4" fmla="*/ 4 w 12"/>
              <a:gd name="T5" fmla="*/ 2 h 159"/>
              <a:gd name="T6" fmla="*/ 10 w 12"/>
              <a:gd name="T7" fmla="*/ 2 h 159"/>
              <a:gd name="T8" fmla="*/ 10 w 12"/>
              <a:gd name="T9" fmla="*/ 3 h 159"/>
              <a:gd name="T10" fmla="*/ 12 w 12"/>
              <a:gd name="T11" fmla="*/ 3 h 159"/>
              <a:gd name="T12" fmla="*/ 12 w 12"/>
              <a:gd name="T13" fmla="*/ 156 h 159"/>
              <a:gd name="T14" fmla="*/ 10 w 12"/>
              <a:gd name="T15" fmla="*/ 156 h 159"/>
              <a:gd name="T16" fmla="*/ 10 w 12"/>
              <a:gd name="T17" fmla="*/ 157 h 159"/>
              <a:gd name="T18" fmla="*/ 4 w 12"/>
              <a:gd name="T19" fmla="*/ 157 h 159"/>
              <a:gd name="T20" fmla="*/ 4 w 12"/>
              <a:gd name="T21" fmla="*/ 159 h 159"/>
              <a:gd name="T22" fmla="*/ 0 w 12"/>
              <a:gd name="T23" fmla="*/ 159 h 159"/>
              <a:gd name="T24" fmla="*/ 0 w 12"/>
              <a:gd name="T25" fmla="*/ 0 h 1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59">
                <a:moveTo>
                  <a:pt x="0" y="0"/>
                </a:moveTo>
                <a:lnTo>
                  <a:pt x="4" y="0"/>
                </a:lnTo>
                <a:lnTo>
                  <a:pt x="4" y="2"/>
                </a:lnTo>
                <a:lnTo>
                  <a:pt x="10" y="2"/>
                </a:lnTo>
                <a:lnTo>
                  <a:pt x="10" y="3"/>
                </a:lnTo>
                <a:lnTo>
                  <a:pt x="12" y="3"/>
                </a:lnTo>
                <a:lnTo>
                  <a:pt x="12" y="156"/>
                </a:lnTo>
                <a:lnTo>
                  <a:pt x="10" y="156"/>
                </a:lnTo>
                <a:lnTo>
                  <a:pt x="10" y="157"/>
                </a:lnTo>
                <a:lnTo>
                  <a:pt x="4" y="157"/>
                </a:lnTo>
                <a:lnTo>
                  <a:pt x="4" y="159"/>
                </a:lnTo>
                <a:lnTo>
                  <a:pt x="0" y="159"/>
                </a:lnTo>
                <a:lnTo>
                  <a:pt x="0" y="0"/>
                </a:lnTo>
                <a:close/>
              </a:path>
            </a:pathLst>
          </a:custGeom>
          <a:solidFill>
            <a:srgbClr val="8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53" name="Freeform 569"/>
          <p:cNvSpPr>
            <a:spLocks/>
          </p:cNvSpPr>
          <p:nvPr/>
        </p:nvSpPr>
        <p:spPr bwMode="auto">
          <a:xfrm>
            <a:off x="3438702" y="5335858"/>
            <a:ext cx="19466" cy="263286"/>
          </a:xfrm>
          <a:custGeom>
            <a:avLst/>
            <a:gdLst>
              <a:gd name="T0" fmla="*/ 0 w 11"/>
              <a:gd name="T1" fmla="*/ 0 h 153"/>
              <a:gd name="T2" fmla="*/ 4 w 11"/>
              <a:gd name="T3" fmla="*/ 0 h 153"/>
              <a:gd name="T4" fmla="*/ 4 w 11"/>
              <a:gd name="T5" fmla="*/ 1 h 153"/>
              <a:gd name="T6" fmla="*/ 8 w 11"/>
              <a:gd name="T7" fmla="*/ 1 h 153"/>
              <a:gd name="T8" fmla="*/ 8 w 11"/>
              <a:gd name="T9" fmla="*/ 2 h 153"/>
              <a:gd name="T10" fmla="*/ 11 w 11"/>
              <a:gd name="T11" fmla="*/ 2 h 153"/>
              <a:gd name="T12" fmla="*/ 11 w 11"/>
              <a:gd name="T13" fmla="*/ 151 h 153"/>
              <a:gd name="T14" fmla="*/ 8 w 11"/>
              <a:gd name="T15" fmla="*/ 151 h 153"/>
              <a:gd name="T16" fmla="*/ 8 w 11"/>
              <a:gd name="T17" fmla="*/ 152 h 153"/>
              <a:gd name="T18" fmla="*/ 5 w 11"/>
              <a:gd name="T19" fmla="*/ 152 h 153"/>
              <a:gd name="T20" fmla="*/ 5 w 11"/>
              <a:gd name="T21" fmla="*/ 153 h 153"/>
              <a:gd name="T22" fmla="*/ 0 w 11"/>
              <a:gd name="T23" fmla="*/ 153 h 153"/>
              <a:gd name="T24" fmla="*/ 0 w 11"/>
              <a:gd name="T25" fmla="*/ 0 h 1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" h="153">
                <a:moveTo>
                  <a:pt x="0" y="0"/>
                </a:moveTo>
                <a:lnTo>
                  <a:pt x="4" y="0"/>
                </a:lnTo>
                <a:lnTo>
                  <a:pt x="4" y="1"/>
                </a:lnTo>
                <a:lnTo>
                  <a:pt x="8" y="1"/>
                </a:lnTo>
                <a:lnTo>
                  <a:pt x="8" y="2"/>
                </a:lnTo>
                <a:lnTo>
                  <a:pt x="11" y="2"/>
                </a:lnTo>
                <a:lnTo>
                  <a:pt x="11" y="151"/>
                </a:lnTo>
                <a:lnTo>
                  <a:pt x="8" y="151"/>
                </a:lnTo>
                <a:lnTo>
                  <a:pt x="8" y="152"/>
                </a:lnTo>
                <a:lnTo>
                  <a:pt x="5" y="152"/>
                </a:lnTo>
                <a:lnTo>
                  <a:pt x="5" y="153"/>
                </a:lnTo>
                <a:lnTo>
                  <a:pt x="0" y="153"/>
                </a:lnTo>
                <a:lnTo>
                  <a:pt x="0" y="0"/>
                </a:lnTo>
                <a:close/>
              </a:path>
            </a:pathLst>
          </a:custGeom>
          <a:solidFill>
            <a:srgbClr val="98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54" name="Freeform 570"/>
          <p:cNvSpPr>
            <a:spLocks/>
          </p:cNvSpPr>
          <p:nvPr/>
        </p:nvSpPr>
        <p:spPr bwMode="auto">
          <a:xfrm>
            <a:off x="3454628" y="5339300"/>
            <a:ext cx="19466" cy="256402"/>
          </a:xfrm>
          <a:custGeom>
            <a:avLst/>
            <a:gdLst>
              <a:gd name="T0" fmla="*/ 0 w 11"/>
              <a:gd name="T1" fmla="*/ 0 h 149"/>
              <a:gd name="T2" fmla="*/ 3 w 11"/>
              <a:gd name="T3" fmla="*/ 0 h 149"/>
              <a:gd name="T4" fmla="*/ 3 w 11"/>
              <a:gd name="T5" fmla="*/ 1 h 149"/>
              <a:gd name="T6" fmla="*/ 9 w 11"/>
              <a:gd name="T7" fmla="*/ 1 h 149"/>
              <a:gd name="T8" fmla="*/ 9 w 11"/>
              <a:gd name="T9" fmla="*/ 2 h 149"/>
              <a:gd name="T10" fmla="*/ 11 w 11"/>
              <a:gd name="T11" fmla="*/ 2 h 149"/>
              <a:gd name="T12" fmla="*/ 11 w 11"/>
              <a:gd name="T13" fmla="*/ 147 h 149"/>
              <a:gd name="T14" fmla="*/ 9 w 11"/>
              <a:gd name="T15" fmla="*/ 148 h 149"/>
              <a:gd name="T16" fmla="*/ 4 w 11"/>
              <a:gd name="T17" fmla="*/ 148 h 149"/>
              <a:gd name="T18" fmla="*/ 4 w 11"/>
              <a:gd name="T19" fmla="*/ 149 h 149"/>
              <a:gd name="T20" fmla="*/ 0 w 11"/>
              <a:gd name="T21" fmla="*/ 149 h 149"/>
              <a:gd name="T22" fmla="*/ 0 w 11"/>
              <a:gd name="T23" fmla="*/ 0 h 14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" h="149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9" y="1"/>
                </a:lnTo>
                <a:lnTo>
                  <a:pt x="9" y="2"/>
                </a:lnTo>
                <a:lnTo>
                  <a:pt x="11" y="2"/>
                </a:lnTo>
                <a:lnTo>
                  <a:pt x="11" y="147"/>
                </a:lnTo>
                <a:lnTo>
                  <a:pt x="9" y="148"/>
                </a:lnTo>
                <a:lnTo>
                  <a:pt x="4" y="148"/>
                </a:lnTo>
                <a:lnTo>
                  <a:pt x="4" y="149"/>
                </a:lnTo>
                <a:lnTo>
                  <a:pt x="0" y="149"/>
                </a:lnTo>
                <a:lnTo>
                  <a:pt x="0" y="0"/>
                </a:lnTo>
                <a:close/>
              </a:path>
            </a:pathLst>
          </a:custGeom>
          <a:solidFill>
            <a:srgbClr val="A2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55" name="Freeform 571"/>
          <p:cNvSpPr>
            <a:spLocks/>
          </p:cNvSpPr>
          <p:nvPr/>
        </p:nvSpPr>
        <p:spPr bwMode="auto">
          <a:xfrm>
            <a:off x="3470555" y="5342741"/>
            <a:ext cx="21235" cy="251240"/>
          </a:xfrm>
          <a:custGeom>
            <a:avLst/>
            <a:gdLst>
              <a:gd name="T0" fmla="*/ 0 w 12"/>
              <a:gd name="T1" fmla="*/ 0 h 146"/>
              <a:gd name="T2" fmla="*/ 2 w 12"/>
              <a:gd name="T3" fmla="*/ 0 h 146"/>
              <a:gd name="T4" fmla="*/ 2 w 12"/>
              <a:gd name="T5" fmla="*/ 1 h 146"/>
              <a:gd name="T6" fmla="*/ 8 w 12"/>
              <a:gd name="T7" fmla="*/ 1 h 146"/>
              <a:gd name="T8" fmla="*/ 8 w 12"/>
              <a:gd name="T9" fmla="*/ 3 h 146"/>
              <a:gd name="T10" fmla="*/ 11 w 12"/>
              <a:gd name="T11" fmla="*/ 3 h 146"/>
              <a:gd name="T12" fmla="*/ 11 w 12"/>
              <a:gd name="T13" fmla="*/ 4 h 146"/>
              <a:gd name="T14" fmla="*/ 12 w 12"/>
              <a:gd name="T15" fmla="*/ 4 h 146"/>
              <a:gd name="T16" fmla="*/ 12 w 12"/>
              <a:gd name="T17" fmla="*/ 142 h 146"/>
              <a:gd name="T18" fmla="*/ 8 w 12"/>
              <a:gd name="T19" fmla="*/ 142 h 146"/>
              <a:gd name="T20" fmla="*/ 8 w 12"/>
              <a:gd name="T21" fmla="*/ 143 h 146"/>
              <a:gd name="T22" fmla="*/ 4 w 12"/>
              <a:gd name="T23" fmla="*/ 143 h 146"/>
              <a:gd name="T24" fmla="*/ 4 w 12"/>
              <a:gd name="T25" fmla="*/ 145 h 146"/>
              <a:gd name="T26" fmla="*/ 1 w 12"/>
              <a:gd name="T27" fmla="*/ 145 h 146"/>
              <a:gd name="T28" fmla="*/ 1 w 12"/>
              <a:gd name="T29" fmla="*/ 146 h 146"/>
              <a:gd name="T30" fmla="*/ 0 w 12"/>
              <a:gd name="T31" fmla="*/ 146 h 146"/>
              <a:gd name="T32" fmla="*/ 0 w 12"/>
              <a:gd name="T33" fmla="*/ 0 h 1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" h="146">
                <a:moveTo>
                  <a:pt x="0" y="0"/>
                </a:moveTo>
                <a:lnTo>
                  <a:pt x="2" y="0"/>
                </a:lnTo>
                <a:lnTo>
                  <a:pt x="2" y="1"/>
                </a:lnTo>
                <a:lnTo>
                  <a:pt x="8" y="1"/>
                </a:lnTo>
                <a:lnTo>
                  <a:pt x="8" y="3"/>
                </a:lnTo>
                <a:lnTo>
                  <a:pt x="11" y="3"/>
                </a:lnTo>
                <a:lnTo>
                  <a:pt x="11" y="4"/>
                </a:lnTo>
                <a:lnTo>
                  <a:pt x="12" y="4"/>
                </a:lnTo>
                <a:lnTo>
                  <a:pt x="12" y="142"/>
                </a:lnTo>
                <a:lnTo>
                  <a:pt x="8" y="142"/>
                </a:lnTo>
                <a:lnTo>
                  <a:pt x="8" y="143"/>
                </a:lnTo>
                <a:lnTo>
                  <a:pt x="4" y="143"/>
                </a:lnTo>
                <a:lnTo>
                  <a:pt x="4" y="145"/>
                </a:lnTo>
                <a:lnTo>
                  <a:pt x="1" y="145"/>
                </a:lnTo>
                <a:lnTo>
                  <a:pt x="1" y="146"/>
                </a:lnTo>
                <a:lnTo>
                  <a:pt x="0" y="146"/>
                </a:lnTo>
                <a:lnTo>
                  <a:pt x="0" y="0"/>
                </a:lnTo>
                <a:close/>
              </a:path>
            </a:pathLst>
          </a:custGeom>
          <a:solidFill>
            <a:srgbClr val="AB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56" name="Freeform 572"/>
          <p:cNvSpPr>
            <a:spLocks/>
          </p:cNvSpPr>
          <p:nvPr/>
        </p:nvSpPr>
        <p:spPr bwMode="auto">
          <a:xfrm>
            <a:off x="3486481" y="5347904"/>
            <a:ext cx="21235" cy="239194"/>
          </a:xfrm>
          <a:custGeom>
            <a:avLst/>
            <a:gdLst>
              <a:gd name="T0" fmla="*/ 0 w 12"/>
              <a:gd name="T1" fmla="*/ 0 h 139"/>
              <a:gd name="T2" fmla="*/ 2 w 12"/>
              <a:gd name="T3" fmla="*/ 0 h 139"/>
              <a:gd name="T4" fmla="*/ 2 w 12"/>
              <a:gd name="T5" fmla="*/ 1 h 139"/>
              <a:gd name="T6" fmla="*/ 6 w 12"/>
              <a:gd name="T7" fmla="*/ 1 h 139"/>
              <a:gd name="T8" fmla="*/ 6 w 12"/>
              <a:gd name="T9" fmla="*/ 2 h 139"/>
              <a:gd name="T10" fmla="*/ 9 w 12"/>
              <a:gd name="T11" fmla="*/ 2 h 139"/>
              <a:gd name="T12" fmla="*/ 9 w 12"/>
              <a:gd name="T13" fmla="*/ 3 h 139"/>
              <a:gd name="T14" fmla="*/ 12 w 12"/>
              <a:gd name="T15" fmla="*/ 3 h 139"/>
              <a:gd name="T16" fmla="*/ 12 w 12"/>
              <a:gd name="T17" fmla="*/ 136 h 139"/>
              <a:gd name="T18" fmla="*/ 10 w 12"/>
              <a:gd name="T19" fmla="*/ 136 h 139"/>
              <a:gd name="T20" fmla="*/ 10 w 12"/>
              <a:gd name="T21" fmla="*/ 137 h 139"/>
              <a:gd name="T22" fmla="*/ 7 w 12"/>
              <a:gd name="T23" fmla="*/ 137 h 139"/>
              <a:gd name="T24" fmla="*/ 7 w 12"/>
              <a:gd name="T25" fmla="*/ 138 h 139"/>
              <a:gd name="T26" fmla="*/ 3 w 12"/>
              <a:gd name="T27" fmla="*/ 138 h 139"/>
              <a:gd name="T28" fmla="*/ 3 w 12"/>
              <a:gd name="T29" fmla="*/ 139 h 139"/>
              <a:gd name="T30" fmla="*/ 0 w 12"/>
              <a:gd name="T31" fmla="*/ 139 h 139"/>
              <a:gd name="T32" fmla="*/ 0 w 12"/>
              <a:gd name="T33" fmla="*/ 0 h 1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" h="139">
                <a:moveTo>
                  <a:pt x="0" y="0"/>
                </a:moveTo>
                <a:lnTo>
                  <a:pt x="2" y="0"/>
                </a:lnTo>
                <a:lnTo>
                  <a:pt x="2" y="1"/>
                </a:lnTo>
                <a:lnTo>
                  <a:pt x="6" y="1"/>
                </a:lnTo>
                <a:lnTo>
                  <a:pt x="6" y="2"/>
                </a:lnTo>
                <a:lnTo>
                  <a:pt x="9" y="2"/>
                </a:lnTo>
                <a:lnTo>
                  <a:pt x="9" y="3"/>
                </a:lnTo>
                <a:lnTo>
                  <a:pt x="12" y="3"/>
                </a:lnTo>
                <a:lnTo>
                  <a:pt x="12" y="136"/>
                </a:lnTo>
                <a:lnTo>
                  <a:pt x="10" y="136"/>
                </a:lnTo>
                <a:lnTo>
                  <a:pt x="10" y="137"/>
                </a:lnTo>
                <a:lnTo>
                  <a:pt x="7" y="137"/>
                </a:lnTo>
                <a:lnTo>
                  <a:pt x="7" y="138"/>
                </a:lnTo>
                <a:lnTo>
                  <a:pt x="3" y="138"/>
                </a:lnTo>
                <a:lnTo>
                  <a:pt x="3" y="139"/>
                </a:lnTo>
                <a:lnTo>
                  <a:pt x="0" y="139"/>
                </a:lnTo>
                <a:lnTo>
                  <a:pt x="0" y="0"/>
                </a:lnTo>
                <a:close/>
              </a:path>
            </a:pathLst>
          </a:custGeom>
          <a:solidFill>
            <a:srgbClr val="B4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57" name="Freeform 573"/>
          <p:cNvSpPr>
            <a:spLocks/>
          </p:cNvSpPr>
          <p:nvPr/>
        </p:nvSpPr>
        <p:spPr bwMode="auto">
          <a:xfrm>
            <a:off x="3504177" y="5353066"/>
            <a:ext cx="19466" cy="228869"/>
          </a:xfrm>
          <a:custGeom>
            <a:avLst/>
            <a:gdLst>
              <a:gd name="T0" fmla="*/ 0 w 11"/>
              <a:gd name="T1" fmla="*/ 0 h 133"/>
              <a:gd name="T2" fmla="*/ 3 w 11"/>
              <a:gd name="T3" fmla="*/ 0 h 133"/>
              <a:gd name="T4" fmla="*/ 3 w 11"/>
              <a:gd name="T5" fmla="*/ 1 h 133"/>
              <a:gd name="T6" fmla="*/ 6 w 11"/>
              <a:gd name="T7" fmla="*/ 1 h 133"/>
              <a:gd name="T8" fmla="*/ 6 w 11"/>
              <a:gd name="T9" fmla="*/ 2 h 133"/>
              <a:gd name="T10" fmla="*/ 8 w 11"/>
              <a:gd name="T11" fmla="*/ 2 h 133"/>
              <a:gd name="T12" fmla="*/ 8 w 11"/>
              <a:gd name="T13" fmla="*/ 4 h 133"/>
              <a:gd name="T14" fmla="*/ 10 w 11"/>
              <a:gd name="T15" fmla="*/ 4 h 133"/>
              <a:gd name="T16" fmla="*/ 10 w 11"/>
              <a:gd name="T17" fmla="*/ 5 h 133"/>
              <a:gd name="T18" fmla="*/ 11 w 11"/>
              <a:gd name="T19" fmla="*/ 5 h 133"/>
              <a:gd name="T20" fmla="*/ 11 w 11"/>
              <a:gd name="T21" fmla="*/ 129 h 133"/>
              <a:gd name="T22" fmla="*/ 9 w 11"/>
              <a:gd name="T23" fmla="*/ 129 h 133"/>
              <a:gd name="T24" fmla="*/ 9 w 11"/>
              <a:gd name="T25" fmla="*/ 130 h 133"/>
              <a:gd name="T26" fmla="*/ 7 w 11"/>
              <a:gd name="T27" fmla="*/ 130 h 133"/>
              <a:gd name="T28" fmla="*/ 7 w 11"/>
              <a:gd name="T29" fmla="*/ 132 h 133"/>
              <a:gd name="T30" fmla="*/ 4 w 11"/>
              <a:gd name="T31" fmla="*/ 132 h 133"/>
              <a:gd name="T32" fmla="*/ 4 w 11"/>
              <a:gd name="T33" fmla="*/ 133 h 133"/>
              <a:gd name="T34" fmla="*/ 0 w 11"/>
              <a:gd name="T35" fmla="*/ 133 h 133"/>
              <a:gd name="T36" fmla="*/ 0 w 11"/>
              <a:gd name="T37" fmla="*/ 0 h 13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" h="133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6" y="1"/>
                </a:lnTo>
                <a:lnTo>
                  <a:pt x="6" y="2"/>
                </a:lnTo>
                <a:lnTo>
                  <a:pt x="8" y="2"/>
                </a:lnTo>
                <a:lnTo>
                  <a:pt x="8" y="4"/>
                </a:lnTo>
                <a:lnTo>
                  <a:pt x="10" y="4"/>
                </a:lnTo>
                <a:lnTo>
                  <a:pt x="10" y="5"/>
                </a:lnTo>
                <a:lnTo>
                  <a:pt x="11" y="5"/>
                </a:lnTo>
                <a:lnTo>
                  <a:pt x="11" y="129"/>
                </a:lnTo>
                <a:lnTo>
                  <a:pt x="9" y="129"/>
                </a:lnTo>
                <a:lnTo>
                  <a:pt x="9" y="130"/>
                </a:lnTo>
                <a:lnTo>
                  <a:pt x="7" y="130"/>
                </a:lnTo>
                <a:lnTo>
                  <a:pt x="7" y="132"/>
                </a:lnTo>
                <a:lnTo>
                  <a:pt x="4" y="132"/>
                </a:lnTo>
                <a:lnTo>
                  <a:pt x="4" y="133"/>
                </a:lnTo>
                <a:lnTo>
                  <a:pt x="0" y="133"/>
                </a:lnTo>
                <a:lnTo>
                  <a:pt x="0" y="0"/>
                </a:lnTo>
                <a:close/>
              </a:path>
            </a:pathLst>
          </a:custGeom>
          <a:solidFill>
            <a:srgbClr val="B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58" name="Freeform 574"/>
          <p:cNvSpPr>
            <a:spLocks/>
          </p:cNvSpPr>
          <p:nvPr/>
        </p:nvSpPr>
        <p:spPr bwMode="auto">
          <a:xfrm>
            <a:off x="3520103" y="5359950"/>
            <a:ext cx="21235" cy="215103"/>
          </a:xfrm>
          <a:custGeom>
            <a:avLst/>
            <a:gdLst>
              <a:gd name="T0" fmla="*/ 0 w 12"/>
              <a:gd name="T1" fmla="*/ 0 h 125"/>
              <a:gd name="T2" fmla="*/ 1 w 12"/>
              <a:gd name="T3" fmla="*/ 0 h 125"/>
              <a:gd name="T4" fmla="*/ 1 w 12"/>
              <a:gd name="T5" fmla="*/ 1 h 125"/>
              <a:gd name="T6" fmla="*/ 6 w 12"/>
              <a:gd name="T7" fmla="*/ 1 h 125"/>
              <a:gd name="T8" fmla="*/ 6 w 12"/>
              <a:gd name="T9" fmla="*/ 2 h 125"/>
              <a:gd name="T10" fmla="*/ 8 w 12"/>
              <a:gd name="T11" fmla="*/ 2 h 125"/>
              <a:gd name="T12" fmla="*/ 8 w 12"/>
              <a:gd name="T13" fmla="*/ 3 h 125"/>
              <a:gd name="T14" fmla="*/ 10 w 12"/>
              <a:gd name="T15" fmla="*/ 3 h 125"/>
              <a:gd name="T16" fmla="*/ 10 w 12"/>
              <a:gd name="T17" fmla="*/ 4 h 125"/>
              <a:gd name="T18" fmla="*/ 12 w 12"/>
              <a:gd name="T19" fmla="*/ 4 h 125"/>
              <a:gd name="T20" fmla="*/ 12 w 12"/>
              <a:gd name="T21" fmla="*/ 121 h 125"/>
              <a:gd name="T22" fmla="*/ 9 w 12"/>
              <a:gd name="T23" fmla="*/ 122 h 125"/>
              <a:gd name="T24" fmla="*/ 9 w 12"/>
              <a:gd name="T25" fmla="*/ 123 h 125"/>
              <a:gd name="T26" fmla="*/ 7 w 12"/>
              <a:gd name="T27" fmla="*/ 123 h 125"/>
              <a:gd name="T28" fmla="*/ 7 w 12"/>
              <a:gd name="T29" fmla="*/ 124 h 125"/>
              <a:gd name="T30" fmla="*/ 2 w 12"/>
              <a:gd name="T31" fmla="*/ 124 h 125"/>
              <a:gd name="T32" fmla="*/ 2 w 12"/>
              <a:gd name="T33" fmla="*/ 125 h 125"/>
              <a:gd name="T34" fmla="*/ 0 w 12"/>
              <a:gd name="T35" fmla="*/ 125 h 125"/>
              <a:gd name="T36" fmla="*/ 0 w 12"/>
              <a:gd name="T37" fmla="*/ 0 h 12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125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6" y="1"/>
                </a:lnTo>
                <a:lnTo>
                  <a:pt x="6" y="2"/>
                </a:lnTo>
                <a:lnTo>
                  <a:pt x="8" y="2"/>
                </a:lnTo>
                <a:lnTo>
                  <a:pt x="8" y="3"/>
                </a:lnTo>
                <a:lnTo>
                  <a:pt x="10" y="3"/>
                </a:lnTo>
                <a:lnTo>
                  <a:pt x="10" y="4"/>
                </a:lnTo>
                <a:lnTo>
                  <a:pt x="12" y="4"/>
                </a:lnTo>
                <a:lnTo>
                  <a:pt x="12" y="121"/>
                </a:lnTo>
                <a:lnTo>
                  <a:pt x="9" y="122"/>
                </a:lnTo>
                <a:lnTo>
                  <a:pt x="9" y="123"/>
                </a:lnTo>
                <a:lnTo>
                  <a:pt x="7" y="123"/>
                </a:lnTo>
                <a:lnTo>
                  <a:pt x="7" y="124"/>
                </a:lnTo>
                <a:lnTo>
                  <a:pt x="2" y="124"/>
                </a:lnTo>
                <a:lnTo>
                  <a:pt x="2" y="125"/>
                </a:lnTo>
                <a:lnTo>
                  <a:pt x="0" y="125"/>
                </a:lnTo>
                <a:lnTo>
                  <a:pt x="0" y="0"/>
                </a:lnTo>
                <a:close/>
              </a:path>
            </a:pathLst>
          </a:custGeom>
          <a:solidFill>
            <a:srgbClr val="C7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59" name="Freeform 575"/>
          <p:cNvSpPr>
            <a:spLocks/>
          </p:cNvSpPr>
          <p:nvPr/>
        </p:nvSpPr>
        <p:spPr bwMode="auto">
          <a:xfrm>
            <a:off x="3536030" y="5365112"/>
            <a:ext cx="21235" cy="204778"/>
          </a:xfrm>
          <a:custGeom>
            <a:avLst/>
            <a:gdLst>
              <a:gd name="T0" fmla="*/ 0 w 12"/>
              <a:gd name="T1" fmla="*/ 0 h 119"/>
              <a:gd name="T2" fmla="*/ 1 w 12"/>
              <a:gd name="T3" fmla="*/ 0 h 119"/>
              <a:gd name="T4" fmla="*/ 3 w 12"/>
              <a:gd name="T5" fmla="*/ 2 h 119"/>
              <a:gd name="T6" fmla="*/ 5 w 12"/>
              <a:gd name="T7" fmla="*/ 2 h 119"/>
              <a:gd name="T8" fmla="*/ 5 w 12"/>
              <a:gd name="T9" fmla="*/ 4 h 119"/>
              <a:gd name="T10" fmla="*/ 10 w 12"/>
              <a:gd name="T11" fmla="*/ 4 h 119"/>
              <a:gd name="T12" fmla="*/ 11 w 12"/>
              <a:gd name="T13" fmla="*/ 6 h 119"/>
              <a:gd name="T14" fmla="*/ 12 w 12"/>
              <a:gd name="T15" fmla="*/ 6 h 119"/>
              <a:gd name="T16" fmla="*/ 12 w 12"/>
              <a:gd name="T17" fmla="*/ 114 h 119"/>
              <a:gd name="T18" fmla="*/ 10 w 12"/>
              <a:gd name="T19" fmla="*/ 114 h 119"/>
              <a:gd name="T20" fmla="*/ 10 w 12"/>
              <a:gd name="T21" fmla="*/ 115 h 119"/>
              <a:gd name="T22" fmla="*/ 6 w 12"/>
              <a:gd name="T23" fmla="*/ 115 h 119"/>
              <a:gd name="T24" fmla="*/ 6 w 12"/>
              <a:gd name="T25" fmla="*/ 117 h 119"/>
              <a:gd name="T26" fmla="*/ 4 w 12"/>
              <a:gd name="T27" fmla="*/ 117 h 119"/>
              <a:gd name="T28" fmla="*/ 4 w 12"/>
              <a:gd name="T29" fmla="*/ 118 h 119"/>
              <a:gd name="T30" fmla="*/ 1 w 12"/>
              <a:gd name="T31" fmla="*/ 118 h 119"/>
              <a:gd name="T32" fmla="*/ 1 w 12"/>
              <a:gd name="T33" fmla="*/ 119 h 119"/>
              <a:gd name="T34" fmla="*/ 0 w 12"/>
              <a:gd name="T35" fmla="*/ 119 h 119"/>
              <a:gd name="T36" fmla="*/ 0 w 12"/>
              <a:gd name="T37" fmla="*/ 0 h 11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119">
                <a:moveTo>
                  <a:pt x="0" y="0"/>
                </a:moveTo>
                <a:lnTo>
                  <a:pt x="1" y="0"/>
                </a:lnTo>
                <a:lnTo>
                  <a:pt x="3" y="2"/>
                </a:lnTo>
                <a:lnTo>
                  <a:pt x="5" y="2"/>
                </a:lnTo>
                <a:lnTo>
                  <a:pt x="5" y="4"/>
                </a:lnTo>
                <a:lnTo>
                  <a:pt x="10" y="4"/>
                </a:lnTo>
                <a:lnTo>
                  <a:pt x="11" y="6"/>
                </a:lnTo>
                <a:lnTo>
                  <a:pt x="12" y="6"/>
                </a:lnTo>
                <a:lnTo>
                  <a:pt x="12" y="114"/>
                </a:lnTo>
                <a:lnTo>
                  <a:pt x="10" y="114"/>
                </a:lnTo>
                <a:lnTo>
                  <a:pt x="10" y="115"/>
                </a:lnTo>
                <a:lnTo>
                  <a:pt x="6" y="115"/>
                </a:lnTo>
                <a:lnTo>
                  <a:pt x="6" y="117"/>
                </a:lnTo>
                <a:lnTo>
                  <a:pt x="4" y="117"/>
                </a:lnTo>
                <a:lnTo>
                  <a:pt x="4" y="118"/>
                </a:lnTo>
                <a:lnTo>
                  <a:pt x="1" y="118"/>
                </a:lnTo>
                <a:lnTo>
                  <a:pt x="1" y="119"/>
                </a:lnTo>
                <a:lnTo>
                  <a:pt x="0" y="119"/>
                </a:lnTo>
                <a:lnTo>
                  <a:pt x="0" y="0"/>
                </a:lnTo>
                <a:close/>
              </a:path>
            </a:pathLst>
          </a:custGeom>
          <a:solidFill>
            <a:srgbClr val="D1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60" name="Freeform 576"/>
          <p:cNvSpPr>
            <a:spLocks/>
          </p:cNvSpPr>
          <p:nvPr/>
        </p:nvSpPr>
        <p:spPr bwMode="auto">
          <a:xfrm>
            <a:off x="3553726" y="5373716"/>
            <a:ext cx="19466" cy="187570"/>
          </a:xfrm>
          <a:custGeom>
            <a:avLst/>
            <a:gdLst>
              <a:gd name="T0" fmla="*/ 0 w 11"/>
              <a:gd name="T1" fmla="*/ 0 h 109"/>
              <a:gd name="T2" fmla="*/ 1 w 11"/>
              <a:gd name="T3" fmla="*/ 0 h 109"/>
              <a:gd name="T4" fmla="*/ 1 w 11"/>
              <a:gd name="T5" fmla="*/ 1 h 109"/>
              <a:gd name="T6" fmla="*/ 3 w 11"/>
              <a:gd name="T7" fmla="*/ 1 h 109"/>
              <a:gd name="T8" fmla="*/ 3 w 11"/>
              <a:gd name="T9" fmla="*/ 2 h 109"/>
              <a:gd name="T10" fmla="*/ 5 w 11"/>
              <a:gd name="T11" fmla="*/ 2 h 109"/>
              <a:gd name="T12" fmla="*/ 7 w 11"/>
              <a:gd name="T13" fmla="*/ 4 h 109"/>
              <a:gd name="T14" fmla="*/ 9 w 11"/>
              <a:gd name="T15" fmla="*/ 4 h 109"/>
              <a:gd name="T16" fmla="*/ 10 w 11"/>
              <a:gd name="T17" fmla="*/ 7 h 109"/>
              <a:gd name="T18" fmla="*/ 11 w 11"/>
              <a:gd name="T19" fmla="*/ 7 h 109"/>
              <a:gd name="T20" fmla="*/ 11 w 11"/>
              <a:gd name="T21" fmla="*/ 103 h 109"/>
              <a:gd name="T22" fmla="*/ 9 w 11"/>
              <a:gd name="T23" fmla="*/ 103 h 109"/>
              <a:gd name="T24" fmla="*/ 9 w 11"/>
              <a:gd name="T25" fmla="*/ 105 h 109"/>
              <a:gd name="T26" fmla="*/ 7 w 11"/>
              <a:gd name="T27" fmla="*/ 106 h 109"/>
              <a:gd name="T28" fmla="*/ 4 w 11"/>
              <a:gd name="T29" fmla="*/ 107 h 109"/>
              <a:gd name="T30" fmla="*/ 4 w 11"/>
              <a:gd name="T31" fmla="*/ 108 h 109"/>
              <a:gd name="T32" fmla="*/ 2 w 11"/>
              <a:gd name="T33" fmla="*/ 108 h 109"/>
              <a:gd name="T34" fmla="*/ 2 w 11"/>
              <a:gd name="T35" fmla="*/ 109 h 109"/>
              <a:gd name="T36" fmla="*/ 0 w 11"/>
              <a:gd name="T37" fmla="*/ 109 h 109"/>
              <a:gd name="T38" fmla="*/ 0 w 11"/>
              <a:gd name="T39" fmla="*/ 0 h 1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1" h="109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3" y="1"/>
                </a:lnTo>
                <a:lnTo>
                  <a:pt x="3" y="2"/>
                </a:lnTo>
                <a:lnTo>
                  <a:pt x="5" y="2"/>
                </a:lnTo>
                <a:lnTo>
                  <a:pt x="7" y="4"/>
                </a:lnTo>
                <a:lnTo>
                  <a:pt x="9" y="4"/>
                </a:lnTo>
                <a:lnTo>
                  <a:pt x="10" y="7"/>
                </a:lnTo>
                <a:lnTo>
                  <a:pt x="11" y="7"/>
                </a:lnTo>
                <a:lnTo>
                  <a:pt x="11" y="103"/>
                </a:lnTo>
                <a:lnTo>
                  <a:pt x="9" y="103"/>
                </a:lnTo>
                <a:lnTo>
                  <a:pt x="9" y="105"/>
                </a:lnTo>
                <a:lnTo>
                  <a:pt x="7" y="106"/>
                </a:lnTo>
                <a:lnTo>
                  <a:pt x="4" y="107"/>
                </a:lnTo>
                <a:lnTo>
                  <a:pt x="4" y="108"/>
                </a:lnTo>
                <a:lnTo>
                  <a:pt x="2" y="108"/>
                </a:lnTo>
                <a:lnTo>
                  <a:pt x="2" y="109"/>
                </a:lnTo>
                <a:lnTo>
                  <a:pt x="0" y="109"/>
                </a:lnTo>
                <a:lnTo>
                  <a:pt x="0" y="0"/>
                </a:lnTo>
                <a:close/>
              </a:path>
            </a:pathLst>
          </a:custGeom>
          <a:solidFill>
            <a:srgbClr val="DA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61" name="Freeform 577"/>
          <p:cNvSpPr>
            <a:spLocks/>
          </p:cNvSpPr>
          <p:nvPr/>
        </p:nvSpPr>
        <p:spPr bwMode="auto">
          <a:xfrm>
            <a:off x="3569652" y="5384041"/>
            <a:ext cx="21235" cy="166920"/>
          </a:xfrm>
          <a:custGeom>
            <a:avLst/>
            <a:gdLst>
              <a:gd name="T0" fmla="*/ 0 w 12"/>
              <a:gd name="T1" fmla="*/ 0 h 97"/>
              <a:gd name="T2" fmla="*/ 1 w 12"/>
              <a:gd name="T3" fmla="*/ 0 h 97"/>
              <a:gd name="T4" fmla="*/ 1 w 12"/>
              <a:gd name="T5" fmla="*/ 1 h 97"/>
              <a:gd name="T6" fmla="*/ 3 w 12"/>
              <a:gd name="T7" fmla="*/ 1 h 97"/>
              <a:gd name="T8" fmla="*/ 5 w 12"/>
              <a:gd name="T9" fmla="*/ 3 h 97"/>
              <a:gd name="T10" fmla="*/ 7 w 12"/>
              <a:gd name="T11" fmla="*/ 3 h 97"/>
              <a:gd name="T12" fmla="*/ 8 w 12"/>
              <a:gd name="T13" fmla="*/ 5 h 97"/>
              <a:gd name="T14" fmla="*/ 10 w 12"/>
              <a:gd name="T15" fmla="*/ 5 h 97"/>
              <a:gd name="T16" fmla="*/ 10 w 12"/>
              <a:gd name="T17" fmla="*/ 7 h 97"/>
              <a:gd name="T18" fmla="*/ 12 w 12"/>
              <a:gd name="T19" fmla="*/ 7 h 97"/>
              <a:gd name="T20" fmla="*/ 12 w 12"/>
              <a:gd name="T21" fmla="*/ 90 h 97"/>
              <a:gd name="T22" fmla="*/ 9 w 12"/>
              <a:gd name="T23" fmla="*/ 92 h 97"/>
              <a:gd name="T24" fmla="*/ 9 w 12"/>
              <a:gd name="T25" fmla="*/ 93 h 97"/>
              <a:gd name="T26" fmla="*/ 7 w 12"/>
              <a:gd name="T27" fmla="*/ 93 h 97"/>
              <a:gd name="T28" fmla="*/ 7 w 12"/>
              <a:gd name="T29" fmla="*/ 94 h 97"/>
              <a:gd name="T30" fmla="*/ 5 w 12"/>
              <a:gd name="T31" fmla="*/ 95 h 97"/>
              <a:gd name="T32" fmla="*/ 2 w 12"/>
              <a:gd name="T33" fmla="*/ 96 h 97"/>
              <a:gd name="T34" fmla="*/ 2 w 12"/>
              <a:gd name="T35" fmla="*/ 97 h 97"/>
              <a:gd name="T36" fmla="*/ 0 w 12"/>
              <a:gd name="T37" fmla="*/ 97 h 97"/>
              <a:gd name="T38" fmla="*/ 0 w 12"/>
              <a:gd name="T39" fmla="*/ 0 h 9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" h="97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3" y="1"/>
                </a:lnTo>
                <a:lnTo>
                  <a:pt x="5" y="3"/>
                </a:lnTo>
                <a:lnTo>
                  <a:pt x="7" y="3"/>
                </a:lnTo>
                <a:lnTo>
                  <a:pt x="8" y="5"/>
                </a:lnTo>
                <a:lnTo>
                  <a:pt x="10" y="5"/>
                </a:lnTo>
                <a:lnTo>
                  <a:pt x="10" y="7"/>
                </a:lnTo>
                <a:lnTo>
                  <a:pt x="12" y="7"/>
                </a:lnTo>
                <a:lnTo>
                  <a:pt x="12" y="90"/>
                </a:lnTo>
                <a:lnTo>
                  <a:pt x="9" y="92"/>
                </a:lnTo>
                <a:lnTo>
                  <a:pt x="9" y="93"/>
                </a:lnTo>
                <a:lnTo>
                  <a:pt x="7" y="93"/>
                </a:lnTo>
                <a:lnTo>
                  <a:pt x="7" y="94"/>
                </a:lnTo>
                <a:lnTo>
                  <a:pt x="5" y="95"/>
                </a:lnTo>
                <a:lnTo>
                  <a:pt x="2" y="96"/>
                </a:lnTo>
                <a:lnTo>
                  <a:pt x="2" y="97"/>
                </a:lnTo>
                <a:lnTo>
                  <a:pt x="0" y="97"/>
                </a:lnTo>
                <a:lnTo>
                  <a:pt x="0" y="0"/>
                </a:lnTo>
                <a:close/>
              </a:path>
            </a:pathLst>
          </a:custGeom>
          <a:solidFill>
            <a:srgbClr val="E4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62" name="Freeform 578"/>
          <p:cNvSpPr>
            <a:spLocks/>
          </p:cNvSpPr>
          <p:nvPr/>
        </p:nvSpPr>
        <p:spPr bwMode="auto">
          <a:xfrm>
            <a:off x="3585579" y="5392645"/>
            <a:ext cx="21235" cy="149711"/>
          </a:xfrm>
          <a:custGeom>
            <a:avLst/>
            <a:gdLst>
              <a:gd name="T0" fmla="*/ 0 w 12"/>
              <a:gd name="T1" fmla="*/ 0 h 87"/>
              <a:gd name="T2" fmla="*/ 1 w 12"/>
              <a:gd name="T3" fmla="*/ 0 h 87"/>
              <a:gd name="T4" fmla="*/ 3 w 12"/>
              <a:gd name="T5" fmla="*/ 3 h 87"/>
              <a:gd name="T6" fmla="*/ 4 w 12"/>
              <a:gd name="T7" fmla="*/ 3 h 87"/>
              <a:gd name="T8" fmla="*/ 5 w 12"/>
              <a:gd name="T9" fmla="*/ 5 h 87"/>
              <a:gd name="T10" fmla="*/ 7 w 12"/>
              <a:gd name="T11" fmla="*/ 5 h 87"/>
              <a:gd name="T12" fmla="*/ 8 w 12"/>
              <a:gd name="T13" fmla="*/ 7 h 87"/>
              <a:gd name="T14" fmla="*/ 10 w 12"/>
              <a:gd name="T15" fmla="*/ 7 h 87"/>
              <a:gd name="T16" fmla="*/ 11 w 12"/>
              <a:gd name="T17" fmla="*/ 10 h 87"/>
              <a:gd name="T18" fmla="*/ 12 w 12"/>
              <a:gd name="T19" fmla="*/ 10 h 87"/>
              <a:gd name="T20" fmla="*/ 12 w 12"/>
              <a:gd name="T21" fmla="*/ 77 h 87"/>
              <a:gd name="T22" fmla="*/ 10 w 12"/>
              <a:gd name="T23" fmla="*/ 78 h 87"/>
              <a:gd name="T24" fmla="*/ 10 w 12"/>
              <a:gd name="T25" fmla="*/ 80 h 87"/>
              <a:gd name="T26" fmla="*/ 7 w 12"/>
              <a:gd name="T27" fmla="*/ 81 h 87"/>
              <a:gd name="T28" fmla="*/ 7 w 12"/>
              <a:gd name="T29" fmla="*/ 82 h 87"/>
              <a:gd name="T30" fmla="*/ 5 w 12"/>
              <a:gd name="T31" fmla="*/ 83 h 87"/>
              <a:gd name="T32" fmla="*/ 3 w 12"/>
              <a:gd name="T33" fmla="*/ 84 h 87"/>
              <a:gd name="T34" fmla="*/ 3 w 12"/>
              <a:gd name="T35" fmla="*/ 85 h 87"/>
              <a:gd name="T36" fmla="*/ 0 w 12"/>
              <a:gd name="T37" fmla="*/ 87 h 87"/>
              <a:gd name="T38" fmla="*/ 0 w 12"/>
              <a:gd name="T39" fmla="*/ 0 h 8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" h="87">
                <a:moveTo>
                  <a:pt x="0" y="0"/>
                </a:moveTo>
                <a:lnTo>
                  <a:pt x="1" y="0"/>
                </a:lnTo>
                <a:lnTo>
                  <a:pt x="3" y="3"/>
                </a:lnTo>
                <a:lnTo>
                  <a:pt x="4" y="3"/>
                </a:lnTo>
                <a:lnTo>
                  <a:pt x="5" y="5"/>
                </a:lnTo>
                <a:lnTo>
                  <a:pt x="7" y="5"/>
                </a:lnTo>
                <a:lnTo>
                  <a:pt x="8" y="7"/>
                </a:lnTo>
                <a:lnTo>
                  <a:pt x="10" y="7"/>
                </a:lnTo>
                <a:lnTo>
                  <a:pt x="11" y="10"/>
                </a:lnTo>
                <a:lnTo>
                  <a:pt x="12" y="10"/>
                </a:lnTo>
                <a:lnTo>
                  <a:pt x="12" y="77"/>
                </a:lnTo>
                <a:lnTo>
                  <a:pt x="10" y="78"/>
                </a:lnTo>
                <a:lnTo>
                  <a:pt x="10" y="80"/>
                </a:lnTo>
                <a:lnTo>
                  <a:pt x="7" y="81"/>
                </a:lnTo>
                <a:lnTo>
                  <a:pt x="7" y="82"/>
                </a:lnTo>
                <a:lnTo>
                  <a:pt x="5" y="83"/>
                </a:lnTo>
                <a:lnTo>
                  <a:pt x="3" y="84"/>
                </a:lnTo>
                <a:lnTo>
                  <a:pt x="3" y="85"/>
                </a:lnTo>
                <a:lnTo>
                  <a:pt x="0" y="87"/>
                </a:lnTo>
                <a:lnTo>
                  <a:pt x="0" y="0"/>
                </a:lnTo>
                <a:close/>
              </a:path>
            </a:pathLst>
          </a:custGeom>
          <a:solidFill>
            <a:srgbClr val="ED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63" name="Freeform 579"/>
          <p:cNvSpPr>
            <a:spLocks/>
          </p:cNvSpPr>
          <p:nvPr/>
        </p:nvSpPr>
        <p:spPr bwMode="auto">
          <a:xfrm>
            <a:off x="3603275" y="5408133"/>
            <a:ext cx="17696" cy="118737"/>
          </a:xfrm>
          <a:custGeom>
            <a:avLst/>
            <a:gdLst>
              <a:gd name="T0" fmla="*/ 0 w 10"/>
              <a:gd name="T1" fmla="*/ 0 h 69"/>
              <a:gd name="T2" fmla="*/ 1 w 10"/>
              <a:gd name="T3" fmla="*/ 0 h 69"/>
              <a:gd name="T4" fmla="*/ 2 w 10"/>
              <a:gd name="T5" fmla="*/ 2 h 69"/>
              <a:gd name="T6" fmla="*/ 3 w 10"/>
              <a:gd name="T7" fmla="*/ 2 h 69"/>
              <a:gd name="T8" fmla="*/ 4 w 10"/>
              <a:gd name="T9" fmla="*/ 4 h 69"/>
              <a:gd name="T10" fmla="*/ 5 w 10"/>
              <a:gd name="T11" fmla="*/ 4 h 69"/>
              <a:gd name="T12" fmla="*/ 6 w 10"/>
              <a:gd name="T13" fmla="*/ 7 h 69"/>
              <a:gd name="T14" fmla="*/ 8 w 10"/>
              <a:gd name="T15" fmla="*/ 7 h 69"/>
              <a:gd name="T16" fmla="*/ 8 w 10"/>
              <a:gd name="T17" fmla="*/ 10 h 69"/>
              <a:gd name="T18" fmla="*/ 9 w 10"/>
              <a:gd name="T19" fmla="*/ 10 h 69"/>
              <a:gd name="T20" fmla="*/ 9 w 10"/>
              <a:gd name="T21" fmla="*/ 11 h 69"/>
              <a:gd name="T22" fmla="*/ 10 w 10"/>
              <a:gd name="T23" fmla="*/ 11 h 69"/>
              <a:gd name="T24" fmla="*/ 10 w 10"/>
              <a:gd name="T25" fmla="*/ 58 h 69"/>
              <a:gd name="T26" fmla="*/ 8 w 10"/>
              <a:gd name="T27" fmla="*/ 59 h 69"/>
              <a:gd name="T28" fmla="*/ 8 w 10"/>
              <a:gd name="T29" fmla="*/ 62 h 69"/>
              <a:gd name="T30" fmla="*/ 5 w 10"/>
              <a:gd name="T31" fmla="*/ 64 h 69"/>
              <a:gd name="T32" fmla="*/ 5 w 10"/>
              <a:gd name="T33" fmla="*/ 65 h 69"/>
              <a:gd name="T34" fmla="*/ 3 w 10"/>
              <a:gd name="T35" fmla="*/ 66 h 69"/>
              <a:gd name="T36" fmla="*/ 3 w 10"/>
              <a:gd name="T37" fmla="*/ 67 h 69"/>
              <a:gd name="T38" fmla="*/ 1 w 10"/>
              <a:gd name="T39" fmla="*/ 68 h 69"/>
              <a:gd name="T40" fmla="*/ 1 w 10"/>
              <a:gd name="T41" fmla="*/ 69 h 69"/>
              <a:gd name="T42" fmla="*/ 0 w 10"/>
              <a:gd name="T43" fmla="*/ 69 h 69"/>
              <a:gd name="T44" fmla="*/ 0 w 10"/>
              <a:gd name="T45" fmla="*/ 0 h 6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" h="69">
                <a:moveTo>
                  <a:pt x="0" y="0"/>
                </a:moveTo>
                <a:lnTo>
                  <a:pt x="1" y="0"/>
                </a:lnTo>
                <a:lnTo>
                  <a:pt x="2" y="2"/>
                </a:lnTo>
                <a:lnTo>
                  <a:pt x="3" y="2"/>
                </a:lnTo>
                <a:lnTo>
                  <a:pt x="4" y="4"/>
                </a:lnTo>
                <a:lnTo>
                  <a:pt x="5" y="4"/>
                </a:lnTo>
                <a:lnTo>
                  <a:pt x="6" y="7"/>
                </a:lnTo>
                <a:lnTo>
                  <a:pt x="8" y="7"/>
                </a:lnTo>
                <a:lnTo>
                  <a:pt x="8" y="10"/>
                </a:lnTo>
                <a:lnTo>
                  <a:pt x="9" y="10"/>
                </a:lnTo>
                <a:lnTo>
                  <a:pt x="9" y="11"/>
                </a:lnTo>
                <a:lnTo>
                  <a:pt x="10" y="11"/>
                </a:lnTo>
                <a:lnTo>
                  <a:pt x="10" y="58"/>
                </a:lnTo>
                <a:lnTo>
                  <a:pt x="8" y="59"/>
                </a:lnTo>
                <a:lnTo>
                  <a:pt x="8" y="62"/>
                </a:lnTo>
                <a:lnTo>
                  <a:pt x="5" y="64"/>
                </a:lnTo>
                <a:lnTo>
                  <a:pt x="5" y="65"/>
                </a:lnTo>
                <a:lnTo>
                  <a:pt x="3" y="66"/>
                </a:lnTo>
                <a:lnTo>
                  <a:pt x="3" y="67"/>
                </a:lnTo>
                <a:lnTo>
                  <a:pt x="1" y="68"/>
                </a:lnTo>
                <a:lnTo>
                  <a:pt x="1" y="69"/>
                </a:lnTo>
                <a:lnTo>
                  <a:pt x="0" y="69"/>
                </a:lnTo>
                <a:lnTo>
                  <a:pt x="0" y="0"/>
                </a:lnTo>
                <a:close/>
              </a:path>
            </a:pathLst>
          </a:custGeom>
          <a:solidFill>
            <a:srgbClr val="F7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64" name="Freeform 580"/>
          <p:cNvSpPr>
            <a:spLocks/>
          </p:cNvSpPr>
          <p:nvPr/>
        </p:nvSpPr>
        <p:spPr bwMode="auto">
          <a:xfrm>
            <a:off x="3617431" y="5425341"/>
            <a:ext cx="15926" cy="84320"/>
          </a:xfrm>
          <a:custGeom>
            <a:avLst/>
            <a:gdLst>
              <a:gd name="T0" fmla="*/ 0 w 9"/>
              <a:gd name="T1" fmla="*/ 0 h 49"/>
              <a:gd name="T2" fmla="*/ 1 w 9"/>
              <a:gd name="T3" fmla="*/ 0 h 49"/>
              <a:gd name="T4" fmla="*/ 2 w 9"/>
              <a:gd name="T5" fmla="*/ 2 h 49"/>
              <a:gd name="T6" fmla="*/ 3 w 9"/>
              <a:gd name="T7" fmla="*/ 2 h 49"/>
              <a:gd name="T8" fmla="*/ 3 w 9"/>
              <a:gd name="T9" fmla="*/ 6 h 49"/>
              <a:gd name="T10" fmla="*/ 4 w 9"/>
              <a:gd name="T11" fmla="*/ 6 h 49"/>
              <a:gd name="T12" fmla="*/ 5 w 9"/>
              <a:gd name="T13" fmla="*/ 8 h 49"/>
              <a:gd name="T14" fmla="*/ 5 w 9"/>
              <a:gd name="T15" fmla="*/ 11 h 49"/>
              <a:gd name="T16" fmla="*/ 7 w 9"/>
              <a:gd name="T17" fmla="*/ 11 h 49"/>
              <a:gd name="T18" fmla="*/ 7 w 9"/>
              <a:gd name="T19" fmla="*/ 13 h 49"/>
              <a:gd name="T20" fmla="*/ 8 w 9"/>
              <a:gd name="T21" fmla="*/ 13 h 49"/>
              <a:gd name="T22" fmla="*/ 8 w 9"/>
              <a:gd name="T23" fmla="*/ 18 h 49"/>
              <a:gd name="T24" fmla="*/ 9 w 9"/>
              <a:gd name="T25" fmla="*/ 18 h 49"/>
              <a:gd name="T26" fmla="*/ 9 w 9"/>
              <a:gd name="T27" fmla="*/ 31 h 49"/>
              <a:gd name="T28" fmla="*/ 8 w 9"/>
              <a:gd name="T29" fmla="*/ 31 h 49"/>
              <a:gd name="T30" fmla="*/ 8 w 9"/>
              <a:gd name="T31" fmla="*/ 36 h 49"/>
              <a:gd name="T32" fmla="*/ 7 w 9"/>
              <a:gd name="T33" fmla="*/ 36 h 49"/>
              <a:gd name="T34" fmla="*/ 7 w 9"/>
              <a:gd name="T35" fmla="*/ 40 h 49"/>
              <a:gd name="T36" fmla="*/ 5 w 9"/>
              <a:gd name="T37" fmla="*/ 40 h 49"/>
              <a:gd name="T38" fmla="*/ 5 w 9"/>
              <a:gd name="T39" fmla="*/ 42 h 49"/>
              <a:gd name="T40" fmla="*/ 4 w 9"/>
              <a:gd name="T41" fmla="*/ 42 h 49"/>
              <a:gd name="T42" fmla="*/ 4 w 9"/>
              <a:gd name="T43" fmla="*/ 44 h 49"/>
              <a:gd name="T44" fmla="*/ 3 w 9"/>
              <a:gd name="T45" fmla="*/ 44 h 49"/>
              <a:gd name="T46" fmla="*/ 3 w 9"/>
              <a:gd name="T47" fmla="*/ 47 h 49"/>
              <a:gd name="T48" fmla="*/ 1 w 9"/>
              <a:gd name="T49" fmla="*/ 48 h 49"/>
              <a:gd name="T50" fmla="*/ 1 w 9"/>
              <a:gd name="T51" fmla="*/ 49 h 49"/>
              <a:gd name="T52" fmla="*/ 0 w 9"/>
              <a:gd name="T53" fmla="*/ 49 h 49"/>
              <a:gd name="T54" fmla="*/ 0 w 9"/>
              <a:gd name="T55" fmla="*/ 0 h 4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" h="49">
                <a:moveTo>
                  <a:pt x="0" y="0"/>
                </a:moveTo>
                <a:lnTo>
                  <a:pt x="1" y="0"/>
                </a:lnTo>
                <a:lnTo>
                  <a:pt x="2" y="2"/>
                </a:lnTo>
                <a:lnTo>
                  <a:pt x="3" y="2"/>
                </a:lnTo>
                <a:lnTo>
                  <a:pt x="3" y="6"/>
                </a:lnTo>
                <a:lnTo>
                  <a:pt x="4" y="6"/>
                </a:lnTo>
                <a:lnTo>
                  <a:pt x="5" y="8"/>
                </a:lnTo>
                <a:lnTo>
                  <a:pt x="5" y="11"/>
                </a:lnTo>
                <a:lnTo>
                  <a:pt x="7" y="11"/>
                </a:lnTo>
                <a:lnTo>
                  <a:pt x="7" y="13"/>
                </a:lnTo>
                <a:lnTo>
                  <a:pt x="8" y="13"/>
                </a:lnTo>
                <a:lnTo>
                  <a:pt x="8" y="18"/>
                </a:lnTo>
                <a:lnTo>
                  <a:pt x="9" y="18"/>
                </a:lnTo>
                <a:lnTo>
                  <a:pt x="9" y="31"/>
                </a:lnTo>
                <a:lnTo>
                  <a:pt x="8" y="31"/>
                </a:lnTo>
                <a:lnTo>
                  <a:pt x="8" y="36"/>
                </a:lnTo>
                <a:lnTo>
                  <a:pt x="7" y="36"/>
                </a:lnTo>
                <a:lnTo>
                  <a:pt x="7" y="40"/>
                </a:lnTo>
                <a:lnTo>
                  <a:pt x="5" y="40"/>
                </a:lnTo>
                <a:lnTo>
                  <a:pt x="5" y="42"/>
                </a:lnTo>
                <a:lnTo>
                  <a:pt x="4" y="42"/>
                </a:lnTo>
                <a:lnTo>
                  <a:pt x="4" y="44"/>
                </a:lnTo>
                <a:lnTo>
                  <a:pt x="3" y="44"/>
                </a:lnTo>
                <a:lnTo>
                  <a:pt x="3" y="47"/>
                </a:lnTo>
                <a:lnTo>
                  <a:pt x="1" y="48"/>
                </a:lnTo>
                <a:lnTo>
                  <a:pt x="1" y="49"/>
                </a:lnTo>
                <a:lnTo>
                  <a:pt x="0" y="4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65" name="Freeform 581"/>
          <p:cNvSpPr>
            <a:spLocks/>
          </p:cNvSpPr>
          <p:nvPr/>
        </p:nvSpPr>
        <p:spPr bwMode="auto">
          <a:xfrm>
            <a:off x="2916669" y="5310046"/>
            <a:ext cx="725537" cy="313189"/>
          </a:xfrm>
          <a:custGeom>
            <a:avLst/>
            <a:gdLst>
              <a:gd name="T0" fmla="*/ 3 w 410"/>
              <a:gd name="T1" fmla="*/ 105 h 182"/>
              <a:gd name="T2" fmla="*/ 18 w 410"/>
              <a:gd name="T3" fmla="*/ 128 h 182"/>
              <a:gd name="T4" fmla="*/ 36 w 410"/>
              <a:gd name="T5" fmla="*/ 143 h 182"/>
              <a:gd name="T6" fmla="*/ 69 w 410"/>
              <a:gd name="T7" fmla="*/ 159 h 182"/>
              <a:gd name="T8" fmla="*/ 108 w 410"/>
              <a:gd name="T9" fmla="*/ 171 h 182"/>
              <a:gd name="T10" fmla="*/ 145 w 410"/>
              <a:gd name="T11" fmla="*/ 178 h 182"/>
              <a:gd name="T12" fmla="*/ 204 w 410"/>
              <a:gd name="T13" fmla="*/ 182 h 182"/>
              <a:gd name="T14" fmla="*/ 245 w 410"/>
              <a:gd name="T15" fmla="*/ 180 h 182"/>
              <a:gd name="T16" fmla="*/ 283 w 410"/>
              <a:gd name="T17" fmla="*/ 175 h 182"/>
              <a:gd name="T18" fmla="*/ 325 w 410"/>
              <a:gd name="T19" fmla="*/ 165 h 182"/>
              <a:gd name="T20" fmla="*/ 354 w 410"/>
              <a:gd name="T21" fmla="*/ 153 h 182"/>
              <a:gd name="T22" fmla="*/ 377 w 410"/>
              <a:gd name="T23" fmla="*/ 140 h 182"/>
              <a:gd name="T24" fmla="*/ 399 w 410"/>
              <a:gd name="T25" fmla="*/ 119 h 182"/>
              <a:gd name="T26" fmla="*/ 407 w 410"/>
              <a:gd name="T27" fmla="*/ 101 h 182"/>
              <a:gd name="T28" fmla="*/ 408 w 410"/>
              <a:gd name="T29" fmla="*/ 86 h 182"/>
              <a:gd name="T30" fmla="*/ 401 w 410"/>
              <a:gd name="T31" fmla="*/ 67 h 182"/>
              <a:gd name="T32" fmla="*/ 388 w 410"/>
              <a:gd name="T33" fmla="*/ 50 h 182"/>
              <a:gd name="T34" fmla="*/ 367 w 410"/>
              <a:gd name="T35" fmla="*/ 34 h 182"/>
              <a:gd name="T36" fmla="*/ 340 w 410"/>
              <a:gd name="T37" fmla="*/ 22 h 182"/>
              <a:gd name="T38" fmla="*/ 300 w 410"/>
              <a:gd name="T39" fmla="*/ 9 h 182"/>
              <a:gd name="T40" fmla="*/ 264 w 410"/>
              <a:gd name="T41" fmla="*/ 3 h 182"/>
              <a:gd name="T42" fmla="*/ 164 w 410"/>
              <a:gd name="T43" fmla="*/ 1 h 182"/>
              <a:gd name="T44" fmla="*/ 126 w 410"/>
              <a:gd name="T45" fmla="*/ 5 h 182"/>
              <a:gd name="T46" fmla="*/ 84 w 410"/>
              <a:gd name="T47" fmla="*/ 16 h 182"/>
              <a:gd name="T48" fmla="*/ 55 w 410"/>
              <a:gd name="T49" fmla="*/ 27 h 182"/>
              <a:gd name="T50" fmla="*/ 31 w 410"/>
              <a:gd name="T51" fmla="*/ 41 h 182"/>
              <a:gd name="T52" fmla="*/ 5 w 410"/>
              <a:gd name="T53" fmla="*/ 72 h 182"/>
              <a:gd name="T54" fmla="*/ 0 w 410"/>
              <a:gd name="T55" fmla="*/ 90 h 182"/>
              <a:gd name="T56" fmla="*/ 12 w 410"/>
              <a:gd name="T57" fmla="*/ 83 h 182"/>
              <a:gd name="T58" fmla="*/ 22 w 410"/>
              <a:gd name="T59" fmla="*/ 65 h 182"/>
              <a:gd name="T60" fmla="*/ 43 w 410"/>
              <a:gd name="T61" fmla="*/ 47 h 182"/>
              <a:gd name="T62" fmla="*/ 67 w 410"/>
              <a:gd name="T63" fmla="*/ 36 h 182"/>
              <a:gd name="T64" fmla="*/ 96 w 410"/>
              <a:gd name="T65" fmla="*/ 25 h 182"/>
              <a:gd name="T66" fmla="*/ 138 w 410"/>
              <a:gd name="T67" fmla="*/ 16 h 182"/>
              <a:gd name="T68" fmla="*/ 175 w 410"/>
              <a:gd name="T69" fmla="*/ 11 h 182"/>
              <a:gd name="T70" fmla="*/ 271 w 410"/>
              <a:gd name="T71" fmla="*/ 16 h 182"/>
              <a:gd name="T72" fmla="*/ 306 w 410"/>
              <a:gd name="T73" fmla="*/ 23 h 182"/>
              <a:gd name="T74" fmla="*/ 342 w 410"/>
              <a:gd name="T75" fmla="*/ 36 h 182"/>
              <a:gd name="T76" fmla="*/ 365 w 410"/>
              <a:gd name="T77" fmla="*/ 47 h 182"/>
              <a:gd name="T78" fmla="*/ 384 w 410"/>
              <a:gd name="T79" fmla="*/ 61 h 182"/>
              <a:gd name="T80" fmla="*/ 394 w 410"/>
              <a:gd name="T81" fmla="*/ 76 h 182"/>
              <a:gd name="T82" fmla="*/ 398 w 410"/>
              <a:gd name="T83" fmla="*/ 91 h 182"/>
              <a:gd name="T84" fmla="*/ 396 w 410"/>
              <a:gd name="T85" fmla="*/ 102 h 182"/>
              <a:gd name="T86" fmla="*/ 386 w 410"/>
              <a:gd name="T87" fmla="*/ 116 h 182"/>
              <a:gd name="T88" fmla="*/ 371 w 410"/>
              <a:gd name="T89" fmla="*/ 130 h 182"/>
              <a:gd name="T90" fmla="*/ 349 w 410"/>
              <a:gd name="T91" fmla="*/ 143 h 182"/>
              <a:gd name="T92" fmla="*/ 321 w 410"/>
              <a:gd name="T93" fmla="*/ 153 h 182"/>
              <a:gd name="T94" fmla="*/ 281 w 410"/>
              <a:gd name="T95" fmla="*/ 164 h 182"/>
              <a:gd name="T96" fmla="*/ 243 w 410"/>
              <a:gd name="T97" fmla="*/ 168 h 182"/>
              <a:gd name="T98" fmla="*/ 205 w 410"/>
              <a:gd name="T99" fmla="*/ 171 h 182"/>
              <a:gd name="T100" fmla="*/ 147 w 410"/>
              <a:gd name="T101" fmla="*/ 166 h 182"/>
              <a:gd name="T102" fmla="*/ 111 w 410"/>
              <a:gd name="T103" fmla="*/ 160 h 182"/>
              <a:gd name="T104" fmla="*/ 74 w 410"/>
              <a:gd name="T105" fmla="*/ 149 h 182"/>
              <a:gd name="T106" fmla="*/ 43 w 410"/>
              <a:gd name="T107" fmla="*/ 133 h 182"/>
              <a:gd name="T108" fmla="*/ 22 w 410"/>
              <a:gd name="T109" fmla="*/ 116 h 182"/>
              <a:gd name="T110" fmla="*/ 12 w 410"/>
              <a:gd name="T111" fmla="*/ 98 h 18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10" h="182">
                <a:moveTo>
                  <a:pt x="0" y="91"/>
                </a:moveTo>
                <a:lnTo>
                  <a:pt x="0" y="96"/>
                </a:lnTo>
                <a:lnTo>
                  <a:pt x="2" y="101"/>
                </a:lnTo>
                <a:lnTo>
                  <a:pt x="3" y="105"/>
                </a:lnTo>
                <a:lnTo>
                  <a:pt x="5" y="110"/>
                </a:lnTo>
                <a:lnTo>
                  <a:pt x="7" y="115"/>
                </a:lnTo>
                <a:lnTo>
                  <a:pt x="13" y="124"/>
                </a:lnTo>
                <a:lnTo>
                  <a:pt x="18" y="128"/>
                </a:lnTo>
                <a:lnTo>
                  <a:pt x="21" y="132"/>
                </a:lnTo>
                <a:lnTo>
                  <a:pt x="26" y="136"/>
                </a:lnTo>
                <a:lnTo>
                  <a:pt x="31" y="139"/>
                </a:lnTo>
                <a:lnTo>
                  <a:pt x="36" y="143"/>
                </a:lnTo>
                <a:lnTo>
                  <a:pt x="42" y="146"/>
                </a:lnTo>
                <a:lnTo>
                  <a:pt x="55" y="153"/>
                </a:lnTo>
                <a:lnTo>
                  <a:pt x="62" y="157"/>
                </a:lnTo>
                <a:lnTo>
                  <a:pt x="69" y="159"/>
                </a:lnTo>
                <a:lnTo>
                  <a:pt x="76" y="162"/>
                </a:lnTo>
                <a:lnTo>
                  <a:pt x="84" y="165"/>
                </a:lnTo>
                <a:lnTo>
                  <a:pt x="92" y="167"/>
                </a:lnTo>
                <a:lnTo>
                  <a:pt x="108" y="171"/>
                </a:lnTo>
                <a:lnTo>
                  <a:pt x="118" y="173"/>
                </a:lnTo>
                <a:lnTo>
                  <a:pt x="126" y="175"/>
                </a:lnTo>
                <a:lnTo>
                  <a:pt x="135" y="176"/>
                </a:lnTo>
                <a:lnTo>
                  <a:pt x="145" y="178"/>
                </a:lnTo>
                <a:lnTo>
                  <a:pt x="154" y="179"/>
                </a:lnTo>
                <a:lnTo>
                  <a:pt x="164" y="180"/>
                </a:lnTo>
                <a:lnTo>
                  <a:pt x="184" y="181"/>
                </a:lnTo>
                <a:lnTo>
                  <a:pt x="204" y="182"/>
                </a:lnTo>
                <a:lnTo>
                  <a:pt x="205" y="182"/>
                </a:lnTo>
                <a:lnTo>
                  <a:pt x="215" y="181"/>
                </a:lnTo>
                <a:lnTo>
                  <a:pt x="235" y="181"/>
                </a:lnTo>
                <a:lnTo>
                  <a:pt x="245" y="180"/>
                </a:lnTo>
                <a:lnTo>
                  <a:pt x="255" y="179"/>
                </a:lnTo>
                <a:lnTo>
                  <a:pt x="264" y="178"/>
                </a:lnTo>
                <a:lnTo>
                  <a:pt x="274" y="176"/>
                </a:lnTo>
                <a:lnTo>
                  <a:pt x="283" y="175"/>
                </a:lnTo>
                <a:lnTo>
                  <a:pt x="292" y="173"/>
                </a:lnTo>
                <a:lnTo>
                  <a:pt x="308" y="169"/>
                </a:lnTo>
                <a:lnTo>
                  <a:pt x="317" y="167"/>
                </a:lnTo>
                <a:lnTo>
                  <a:pt x="325" y="165"/>
                </a:lnTo>
                <a:lnTo>
                  <a:pt x="333" y="162"/>
                </a:lnTo>
                <a:lnTo>
                  <a:pt x="340" y="159"/>
                </a:lnTo>
                <a:lnTo>
                  <a:pt x="347" y="157"/>
                </a:lnTo>
                <a:lnTo>
                  <a:pt x="354" y="153"/>
                </a:lnTo>
                <a:lnTo>
                  <a:pt x="361" y="150"/>
                </a:lnTo>
                <a:lnTo>
                  <a:pt x="367" y="146"/>
                </a:lnTo>
                <a:lnTo>
                  <a:pt x="372" y="143"/>
                </a:lnTo>
                <a:lnTo>
                  <a:pt x="377" y="140"/>
                </a:lnTo>
                <a:lnTo>
                  <a:pt x="383" y="136"/>
                </a:lnTo>
                <a:lnTo>
                  <a:pt x="388" y="132"/>
                </a:lnTo>
                <a:lnTo>
                  <a:pt x="396" y="124"/>
                </a:lnTo>
                <a:lnTo>
                  <a:pt x="399" y="119"/>
                </a:lnTo>
                <a:lnTo>
                  <a:pt x="401" y="115"/>
                </a:lnTo>
                <a:lnTo>
                  <a:pt x="405" y="110"/>
                </a:lnTo>
                <a:lnTo>
                  <a:pt x="406" y="105"/>
                </a:lnTo>
                <a:lnTo>
                  <a:pt x="407" y="101"/>
                </a:lnTo>
                <a:lnTo>
                  <a:pt x="408" y="96"/>
                </a:lnTo>
                <a:lnTo>
                  <a:pt x="410" y="91"/>
                </a:lnTo>
                <a:lnTo>
                  <a:pt x="410" y="90"/>
                </a:lnTo>
                <a:lnTo>
                  <a:pt x="408" y="86"/>
                </a:lnTo>
                <a:lnTo>
                  <a:pt x="407" y="81"/>
                </a:lnTo>
                <a:lnTo>
                  <a:pt x="406" y="76"/>
                </a:lnTo>
                <a:lnTo>
                  <a:pt x="405" y="71"/>
                </a:lnTo>
                <a:lnTo>
                  <a:pt x="401" y="67"/>
                </a:lnTo>
                <a:lnTo>
                  <a:pt x="399" y="62"/>
                </a:lnTo>
                <a:lnTo>
                  <a:pt x="396" y="58"/>
                </a:lnTo>
                <a:lnTo>
                  <a:pt x="392" y="53"/>
                </a:lnTo>
                <a:lnTo>
                  <a:pt x="388" y="50"/>
                </a:lnTo>
                <a:lnTo>
                  <a:pt x="383" y="45"/>
                </a:lnTo>
                <a:lnTo>
                  <a:pt x="377" y="41"/>
                </a:lnTo>
                <a:lnTo>
                  <a:pt x="372" y="38"/>
                </a:lnTo>
                <a:lnTo>
                  <a:pt x="367" y="34"/>
                </a:lnTo>
                <a:lnTo>
                  <a:pt x="361" y="31"/>
                </a:lnTo>
                <a:lnTo>
                  <a:pt x="354" y="27"/>
                </a:lnTo>
                <a:lnTo>
                  <a:pt x="347" y="25"/>
                </a:lnTo>
                <a:lnTo>
                  <a:pt x="340" y="22"/>
                </a:lnTo>
                <a:lnTo>
                  <a:pt x="333" y="19"/>
                </a:lnTo>
                <a:lnTo>
                  <a:pt x="325" y="16"/>
                </a:lnTo>
                <a:lnTo>
                  <a:pt x="308" y="11"/>
                </a:lnTo>
                <a:lnTo>
                  <a:pt x="300" y="9"/>
                </a:lnTo>
                <a:lnTo>
                  <a:pt x="292" y="8"/>
                </a:lnTo>
                <a:lnTo>
                  <a:pt x="283" y="5"/>
                </a:lnTo>
                <a:lnTo>
                  <a:pt x="274" y="4"/>
                </a:lnTo>
                <a:lnTo>
                  <a:pt x="264" y="3"/>
                </a:lnTo>
                <a:lnTo>
                  <a:pt x="255" y="2"/>
                </a:lnTo>
                <a:lnTo>
                  <a:pt x="235" y="0"/>
                </a:lnTo>
                <a:lnTo>
                  <a:pt x="174" y="0"/>
                </a:lnTo>
                <a:lnTo>
                  <a:pt x="164" y="1"/>
                </a:lnTo>
                <a:lnTo>
                  <a:pt x="154" y="2"/>
                </a:lnTo>
                <a:lnTo>
                  <a:pt x="145" y="3"/>
                </a:lnTo>
                <a:lnTo>
                  <a:pt x="135" y="4"/>
                </a:lnTo>
                <a:lnTo>
                  <a:pt x="126" y="5"/>
                </a:lnTo>
                <a:lnTo>
                  <a:pt x="108" y="9"/>
                </a:lnTo>
                <a:lnTo>
                  <a:pt x="100" y="11"/>
                </a:lnTo>
                <a:lnTo>
                  <a:pt x="92" y="14"/>
                </a:lnTo>
                <a:lnTo>
                  <a:pt x="84" y="16"/>
                </a:lnTo>
                <a:lnTo>
                  <a:pt x="76" y="19"/>
                </a:lnTo>
                <a:lnTo>
                  <a:pt x="69" y="22"/>
                </a:lnTo>
                <a:lnTo>
                  <a:pt x="62" y="25"/>
                </a:lnTo>
                <a:lnTo>
                  <a:pt x="55" y="27"/>
                </a:lnTo>
                <a:lnTo>
                  <a:pt x="49" y="31"/>
                </a:lnTo>
                <a:lnTo>
                  <a:pt x="42" y="34"/>
                </a:lnTo>
                <a:lnTo>
                  <a:pt x="36" y="38"/>
                </a:lnTo>
                <a:lnTo>
                  <a:pt x="31" y="41"/>
                </a:lnTo>
                <a:lnTo>
                  <a:pt x="26" y="45"/>
                </a:lnTo>
                <a:lnTo>
                  <a:pt x="13" y="58"/>
                </a:lnTo>
                <a:lnTo>
                  <a:pt x="7" y="67"/>
                </a:lnTo>
                <a:lnTo>
                  <a:pt x="5" y="72"/>
                </a:lnTo>
                <a:lnTo>
                  <a:pt x="3" y="76"/>
                </a:lnTo>
                <a:lnTo>
                  <a:pt x="2" y="81"/>
                </a:lnTo>
                <a:lnTo>
                  <a:pt x="0" y="86"/>
                </a:lnTo>
                <a:lnTo>
                  <a:pt x="0" y="90"/>
                </a:lnTo>
                <a:lnTo>
                  <a:pt x="0" y="91"/>
                </a:lnTo>
                <a:lnTo>
                  <a:pt x="12" y="90"/>
                </a:lnTo>
                <a:lnTo>
                  <a:pt x="12" y="91"/>
                </a:lnTo>
                <a:lnTo>
                  <a:pt x="12" y="83"/>
                </a:lnTo>
                <a:lnTo>
                  <a:pt x="13" y="80"/>
                </a:lnTo>
                <a:lnTo>
                  <a:pt x="15" y="76"/>
                </a:lnTo>
                <a:lnTo>
                  <a:pt x="17" y="73"/>
                </a:lnTo>
                <a:lnTo>
                  <a:pt x="22" y="65"/>
                </a:lnTo>
                <a:lnTo>
                  <a:pt x="29" y="58"/>
                </a:lnTo>
                <a:lnTo>
                  <a:pt x="34" y="54"/>
                </a:lnTo>
                <a:lnTo>
                  <a:pt x="38" y="51"/>
                </a:lnTo>
                <a:lnTo>
                  <a:pt x="43" y="47"/>
                </a:lnTo>
                <a:lnTo>
                  <a:pt x="48" y="44"/>
                </a:lnTo>
                <a:lnTo>
                  <a:pt x="54" y="41"/>
                </a:lnTo>
                <a:lnTo>
                  <a:pt x="60" y="38"/>
                </a:lnTo>
                <a:lnTo>
                  <a:pt x="67" y="36"/>
                </a:lnTo>
                <a:lnTo>
                  <a:pt x="74" y="32"/>
                </a:lnTo>
                <a:lnTo>
                  <a:pt x="81" y="30"/>
                </a:lnTo>
                <a:lnTo>
                  <a:pt x="88" y="27"/>
                </a:lnTo>
                <a:lnTo>
                  <a:pt x="96" y="25"/>
                </a:lnTo>
                <a:lnTo>
                  <a:pt x="103" y="23"/>
                </a:lnTo>
                <a:lnTo>
                  <a:pt x="111" y="20"/>
                </a:lnTo>
                <a:lnTo>
                  <a:pt x="128" y="17"/>
                </a:lnTo>
                <a:lnTo>
                  <a:pt x="138" y="16"/>
                </a:lnTo>
                <a:lnTo>
                  <a:pt x="147" y="15"/>
                </a:lnTo>
                <a:lnTo>
                  <a:pt x="155" y="14"/>
                </a:lnTo>
                <a:lnTo>
                  <a:pt x="165" y="12"/>
                </a:lnTo>
                <a:lnTo>
                  <a:pt x="175" y="11"/>
                </a:lnTo>
                <a:lnTo>
                  <a:pt x="234" y="11"/>
                </a:lnTo>
                <a:lnTo>
                  <a:pt x="254" y="14"/>
                </a:lnTo>
                <a:lnTo>
                  <a:pt x="262" y="15"/>
                </a:lnTo>
                <a:lnTo>
                  <a:pt x="271" y="16"/>
                </a:lnTo>
                <a:lnTo>
                  <a:pt x="281" y="17"/>
                </a:lnTo>
                <a:lnTo>
                  <a:pt x="290" y="19"/>
                </a:lnTo>
                <a:lnTo>
                  <a:pt x="298" y="20"/>
                </a:lnTo>
                <a:lnTo>
                  <a:pt x="306" y="23"/>
                </a:lnTo>
                <a:lnTo>
                  <a:pt x="321" y="27"/>
                </a:lnTo>
                <a:lnTo>
                  <a:pt x="328" y="30"/>
                </a:lnTo>
                <a:lnTo>
                  <a:pt x="336" y="32"/>
                </a:lnTo>
                <a:lnTo>
                  <a:pt x="342" y="36"/>
                </a:lnTo>
                <a:lnTo>
                  <a:pt x="349" y="38"/>
                </a:lnTo>
                <a:lnTo>
                  <a:pt x="355" y="41"/>
                </a:lnTo>
                <a:lnTo>
                  <a:pt x="361" y="44"/>
                </a:lnTo>
                <a:lnTo>
                  <a:pt x="365" y="47"/>
                </a:lnTo>
                <a:lnTo>
                  <a:pt x="371" y="51"/>
                </a:lnTo>
                <a:lnTo>
                  <a:pt x="376" y="54"/>
                </a:lnTo>
                <a:lnTo>
                  <a:pt x="379" y="58"/>
                </a:lnTo>
                <a:lnTo>
                  <a:pt x="384" y="61"/>
                </a:lnTo>
                <a:lnTo>
                  <a:pt x="386" y="65"/>
                </a:lnTo>
                <a:lnTo>
                  <a:pt x="390" y="69"/>
                </a:lnTo>
                <a:lnTo>
                  <a:pt x="392" y="73"/>
                </a:lnTo>
                <a:lnTo>
                  <a:pt x="394" y="76"/>
                </a:lnTo>
                <a:lnTo>
                  <a:pt x="396" y="80"/>
                </a:lnTo>
                <a:lnTo>
                  <a:pt x="397" y="83"/>
                </a:lnTo>
                <a:lnTo>
                  <a:pt x="397" y="87"/>
                </a:lnTo>
                <a:lnTo>
                  <a:pt x="398" y="91"/>
                </a:lnTo>
                <a:lnTo>
                  <a:pt x="398" y="90"/>
                </a:lnTo>
                <a:lnTo>
                  <a:pt x="397" y="95"/>
                </a:lnTo>
                <a:lnTo>
                  <a:pt x="397" y="98"/>
                </a:lnTo>
                <a:lnTo>
                  <a:pt x="396" y="102"/>
                </a:lnTo>
                <a:lnTo>
                  <a:pt x="394" y="105"/>
                </a:lnTo>
                <a:lnTo>
                  <a:pt x="392" y="109"/>
                </a:lnTo>
                <a:lnTo>
                  <a:pt x="390" y="112"/>
                </a:lnTo>
                <a:lnTo>
                  <a:pt x="386" y="116"/>
                </a:lnTo>
                <a:lnTo>
                  <a:pt x="384" y="119"/>
                </a:lnTo>
                <a:lnTo>
                  <a:pt x="379" y="123"/>
                </a:lnTo>
                <a:lnTo>
                  <a:pt x="376" y="126"/>
                </a:lnTo>
                <a:lnTo>
                  <a:pt x="371" y="130"/>
                </a:lnTo>
                <a:lnTo>
                  <a:pt x="365" y="133"/>
                </a:lnTo>
                <a:lnTo>
                  <a:pt x="361" y="137"/>
                </a:lnTo>
                <a:lnTo>
                  <a:pt x="355" y="139"/>
                </a:lnTo>
                <a:lnTo>
                  <a:pt x="349" y="143"/>
                </a:lnTo>
                <a:lnTo>
                  <a:pt x="342" y="146"/>
                </a:lnTo>
                <a:lnTo>
                  <a:pt x="336" y="149"/>
                </a:lnTo>
                <a:lnTo>
                  <a:pt x="328" y="151"/>
                </a:lnTo>
                <a:lnTo>
                  <a:pt x="321" y="153"/>
                </a:lnTo>
                <a:lnTo>
                  <a:pt x="313" y="155"/>
                </a:lnTo>
                <a:lnTo>
                  <a:pt x="306" y="158"/>
                </a:lnTo>
                <a:lnTo>
                  <a:pt x="290" y="161"/>
                </a:lnTo>
                <a:lnTo>
                  <a:pt x="281" y="164"/>
                </a:lnTo>
                <a:lnTo>
                  <a:pt x="271" y="165"/>
                </a:lnTo>
                <a:lnTo>
                  <a:pt x="263" y="166"/>
                </a:lnTo>
                <a:lnTo>
                  <a:pt x="254" y="167"/>
                </a:lnTo>
                <a:lnTo>
                  <a:pt x="243" y="168"/>
                </a:lnTo>
                <a:lnTo>
                  <a:pt x="234" y="169"/>
                </a:lnTo>
                <a:lnTo>
                  <a:pt x="214" y="169"/>
                </a:lnTo>
                <a:lnTo>
                  <a:pt x="204" y="171"/>
                </a:lnTo>
                <a:lnTo>
                  <a:pt x="205" y="171"/>
                </a:lnTo>
                <a:lnTo>
                  <a:pt x="184" y="169"/>
                </a:lnTo>
                <a:lnTo>
                  <a:pt x="165" y="168"/>
                </a:lnTo>
                <a:lnTo>
                  <a:pt x="155" y="167"/>
                </a:lnTo>
                <a:lnTo>
                  <a:pt x="147" y="166"/>
                </a:lnTo>
                <a:lnTo>
                  <a:pt x="138" y="165"/>
                </a:lnTo>
                <a:lnTo>
                  <a:pt x="128" y="164"/>
                </a:lnTo>
                <a:lnTo>
                  <a:pt x="120" y="161"/>
                </a:lnTo>
                <a:lnTo>
                  <a:pt x="111" y="160"/>
                </a:lnTo>
                <a:lnTo>
                  <a:pt x="96" y="155"/>
                </a:lnTo>
                <a:lnTo>
                  <a:pt x="88" y="153"/>
                </a:lnTo>
                <a:lnTo>
                  <a:pt x="81" y="151"/>
                </a:lnTo>
                <a:lnTo>
                  <a:pt x="74" y="149"/>
                </a:lnTo>
                <a:lnTo>
                  <a:pt x="67" y="145"/>
                </a:lnTo>
                <a:lnTo>
                  <a:pt x="60" y="143"/>
                </a:lnTo>
                <a:lnTo>
                  <a:pt x="48" y="137"/>
                </a:lnTo>
                <a:lnTo>
                  <a:pt x="43" y="133"/>
                </a:lnTo>
                <a:lnTo>
                  <a:pt x="38" y="130"/>
                </a:lnTo>
                <a:lnTo>
                  <a:pt x="34" y="126"/>
                </a:lnTo>
                <a:lnTo>
                  <a:pt x="29" y="123"/>
                </a:lnTo>
                <a:lnTo>
                  <a:pt x="22" y="116"/>
                </a:lnTo>
                <a:lnTo>
                  <a:pt x="17" y="109"/>
                </a:lnTo>
                <a:lnTo>
                  <a:pt x="15" y="105"/>
                </a:lnTo>
                <a:lnTo>
                  <a:pt x="13" y="102"/>
                </a:lnTo>
                <a:lnTo>
                  <a:pt x="12" y="98"/>
                </a:lnTo>
                <a:lnTo>
                  <a:pt x="12" y="90"/>
                </a:lnTo>
                <a:lnTo>
                  <a:pt x="0" y="9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66" name="Freeform 582"/>
          <p:cNvSpPr>
            <a:spLocks/>
          </p:cNvSpPr>
          <p:nvPr/>
        </p:nvSpPr>
        <p:spPr bwMode="auto">
          <a:xfrm>
            <a:off x="2920208" y="4576976"/>
            <a:ext cx="134490" cy="295981"/>
          </a:xfrm>
          <a:custGeom>
            <a:avLst/>
            <a:gdLst>
              <a:gd name="T0" fmla="*/ 10 w 76"/>
              <a:gd name="T1" fmla="*/ 172 h 172"/>
              <a:gd name="T2" fmla="*/ 76 w 76"/>
              <a:gd name="T3" fmla="*/ 3 h 172"/>
              <a:gd name="T4" fmla="*/ 66 w 76"/>
              <a:gd name="T5" fmla="*/ 0 h 172"/>
              <a:gd name="T6" fmla="*/ 0 w 76"/>
              <a:gd name="T7" fmla="*/ 168 h 172"/>
              <a:gd name="T8" fmla="*/ 10 w 76"/>
              <a:gd name="T9" fmla="*/ 172 h 1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" h="172">
                <a:moveTo>
                  <a:pt x="10" y="172"/>
                </a:moveTo>
                <a:lnTo>
                  <a:pt x="76" y="3"/>
                </a:lnTo>
                <a:lnTo>
                  <a:pt x="66" y="0"/>
                </a:lnTo>
                <a:lnTo>
                  <a:pt x="0" y="168"/>
                </a:lnTo>
                <a:lnTo>
                  <a:pt x="10" y="1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67" name="Freeform 583"/>
          <p:cNvSpPr>
            <a:spLocks/>
          </p:cNvSpPr>
          <p:nvPr/>
        </p:nvSpPr>
        <p:spPr bwMode="auto">
          <a:xfrm>
            <a:off x="3490020" y="4564930"/>
            <a:ext cx="145107" cy="297702"/>
          </a:xfrm>
          <a:custGeom>
            <a:avLst/>
            <a:gdLst>
              <a:gd name="T0" fmla="*/ 0 w 82"/>
              <a:gd name="T1" fmla="*/ 4 h 173"/>
              <a:gd name="T2" fmla="*/ 72 w 82"/>
              <a:gd name="T3" fmla="*/ 173 h 173"/>
              <a:gd name="T4" fmla="*/ 82 w 82"/>
              <a:gd name="T5" fmla="*/ 168 h 173"/>
              <a:gd name="T6" fmla="*/ 10 w 82"/>
              <a:gd name="T7" fmla="*/ 0 h 173"/>
              <a:gd name="T8" fmla="*/ 0 w 82"/>
              <a:gd name="T9" fmla="*/ 4 h 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2" h="173">
                <a:moveTo>
                  <a:pt x="0" y="4"/>
                </a:moveTo>
                <a:lnTo>
                  <a:pt x="72" y="173"/>
                </a:lnTo>
                <a:lnTo>
                  <a:pt x="82" y="168"/>
                </a:lnTo>
                <a:lnTo>
                  <a:pt x="10" y="0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68" name="Freeform 584"/>
          <p:cNvSpPr>
            <a:spLocks/>
          </p:cNvSpPr>
          <p:nvPr/>
        </p:nvSpPr>
        <p:spPr bwMode="auto">
          <a:xfrm>
            <a:off x="3233428" y="5444270"/>
            <a:ext cx="86711" cy="44741"/>
          </a:xfrm>
          <a:custGeom>
            <a:avLst/>
            <a:gdLst>
              <a:gd name="T0" fmla="*/ 0 w 49"/>
              <a:gd name="T1" fmla="*/ 16 h 26"/>
              <a:gd name="T2" fmla="*/ 3 w 49"/>
              <a:gd name="T3" fmla="*/ 19 h 26"/>
              <a:gd name="T4" fmla="*/ 7 w 49"/>
              <a:gd name="T5" fmla="*/ 23 h 26"/>
              <a:gd name="T6" fmla="*/ 10 w 49"/>
              <a:gd name="T7" fmla="*/ 24 h 26"/>
              <a:gd name="T8" fmla="*/ 14 w 49"/>
              <a:gd name="T9" fmla="*/ 25 h 26"/>
              <a:gd name="T10" fmla="*/ 21 w 49"/>
              <a:gd name="T11" fmla="*/ 26 h 26"/>
              <a:gd name="T12" fmla="*/ 28 w 49"/>
              <a:gd name="T13" fmla="*/ 25 h 26"/>
              <a:gd name="T14" fmla="*/ 36 w 49"/>
              <a:gd name="T15" fmla="*/ 24 h 26"/>
              <a:gd name="T16" fmla="*/ 39 w 49"/>
              <a:gd name="T17" fmla="*/ 24 h 26"/>
              <a:gd name="T18" fmla="*/ 41 w 49"/>
              <a:gd name="T19" fmla="*/ 23 h 26"/>
              <a:gd name="T20" fmla="*/ 48 w 49"/>
              <a:gd name="T21" fmla="*/ 17 h 26"/>
              <a:gd name="T22" fmla="*/ 49 w 49"/>
              <a:gd name="T23" fmla="*/ 13 h 26"/>
              <a:gd name="T24" fmla="*/ 48 w 49"/>
              <a:gd name="T25" fmla="*/ 9 h 26"/>
              <a:gd name="T26" fmla="*/ 47 w 49"/>
              <a:gd name="T27" fmla="*/ 7 h 26"/>
              <a:gd name="T28" fmla="*/ 46 w 49"/>
              <a:gd name="T29" fmla="*/ 5 h 26"/>
              <a:gd name="T30" fmla="*/ 43 w 49"/>
              <a:gd name="T31" fmla="*/ 4 h 26"/>
              <a:gd name="T32" fmla="*/ 38 w 49"/>
              <a:gd name="T33" fmla="*/ 1 h 26"/>
              <a:gd name="T34" fmla="*/ 33 w 49"/>
              <a:gd name="T35" fmla="*/ 0 h 26"/>
              <a:gd name="T36" fmla="*/ 13 w 49"/>
              <a:gd name="T37" fmla="*/ 1 h 26"/>
              <a:gd name="T38" fmla="*/ 10 w 49"/>
              <a:gd name="T39" fmla="*/ 2 h 26"/>
              <a:gd name="T40" fmla="*/ 5 w 49"/>
              <a:gd name="T41" fmla="*/ 4 h 26"/>
              <a:gd name="T42" fmla="*/ 3 w 49"/>
              <a:gd name="T43" fmla="*/ 5 h 26"/>
              <a:gd name="T44" fmla="*/ 2 w 49"/>
              <a:gd name="T45" fmla="*/ 7 h 26"/>
              <a:gd name="T46" fmla="*/ 0 w 49"/>
              <a:gd name="T47" fmla="*/ 9 h 26"/>
              <a:gd name="T48" fmla="*/ 0 w 49"/>
              <a:gd name="T49" fmla="*/ 13 h 26"/>
              <a:gd name="T50" fmla="*/ 12 w 49"/>
              <a:gd name="T51" fmla="*/ 13 h 26"/>
              <a:gd name="T52" fmla="*/ 11 w 49"/>
              <a:gd name="T53" fmla="*/ 15 h 26"/>
              <a:gd name="T54" fmla="*/ 12 w 49"/>
              <a:gd name="T55" fmla="*/ 13 h 26"/>
              <a:gd name="T56" fmla="*/ 11 w 49"/>
              <a:gd name="T57" fmla="*/ 13 h 26"/>
              <a:gd name="T58" fmla="*/ 13 w 49"/>
              <a:gd name="T59" fmla="*/ 12 h 26"/>
              <a:gd name="T60" fmla="*/ 16 w 49"/>
              <a:gd name="T61" fmla="*/ 11 h 26"/>
              <a:gd name="T62" fmla="*/ 16 w 49"/>
              <a:gd name="T63" fmla="*/ 12 h 26"/>
              <a:gd name="T64" fmla="*/ 32 w 49"/>
              <a:gd name="T65" fmla="*/ 11 h 26"/>
              <a:gd name="T66" fmla="*/ 33 w 49"/>
              <a:gd name="T67" fmla="*/ 11 h 26"/>
              <a:gd name="T68" fmla="*/ 36 w 49"/>
              <a:gd name="T69" fmla="*/ 13 h 26"/>
              <a:gd name="T70" fmla="*/ 36 w 49"/>
              <a:gd name="T71" fmla="*/ 13 h 26"/>
              <a:gd name="T72" fmla="*/ 36 w 49"/>
              <a:gd name="T73" fmla="*/ 12 h 26"/>
              <a:gd name="T74" fmla="*/ 38 w 49"/>
              <a:gd name="T75" fmla="*/ 15 h 26"/>
              <a:gd name="T76" fmla="*/ 38 w 49"/>
              <a:gd name="T77" fmla="*/ 12 h 26"/>
              <a:gd name="T78" fmla="*/ 36 w 49"/>
              <a:gd name="T79" fmla="*/ 12 h 26"/>
              <a:gd name="T80" fmla="*/ 36 w 49"/>
              <a:gd name="T81" fmla="*/ 12 h 26"/>
              <a:gd name="T82" fmla="*/ 34 w 49"/>
              <a:gd name="T83" fmla="*/ 13 h 26"/>
              <a:gd name="T84" fmla="*/ 32 w 49"/>
              <a:gd name="T85" fmla="*/ 13 h 26"/>
              <a:gd name="T86" fmla="*/ 26 w 49"/>
              <a:gd name="T87" fmla="*/ 15 h 26"/>
              <a:gd name="T88" fmla="*/ 22 w 49"/>
              <a:gd name="T89" fmla="*/ 13 h 26"/>
              <a:gd name="T90" fmla="*/ 14 w 49"/>
              <a:gd name="T91" fmla="*/ 12 h 26"/>
              <a:gd name="T92" fmla="*/ 12 w 49"/>
              <a:gd name="T93" fmla="*/ 12 h 26"/>
              <a:gd name="T94" fmla="*/ 12 w 49"/>
              <a:gd name="T95" fmla="*/ 12 h 26"/>
              <a:gd name="T96" fmla="*/ 11 w 49"/>
              <a:gd name="T97" fmla="*/ 11 h 26"/>
              <a:gd name="T98" fmla="*/ 0 w 49"/>
              <a:gd name="T99" fmla="*/ 13 h 2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9" h="26">
                <a:moveTo>
                  <a:pt x="0" y="13"/>
                </a:moveTo>
                <a:lnTo>
                  <a:pt x="0" y="16"/>
                </a:lnTo>
                <a:lnTo>
                  <a:pt x="3" y="18"/>
                </a:lnTo>
                <a:lnTo>
                  <a:pt x="3" y="19"/>
                </a:lnTo>
                <a:lnTo>
                  <a:pt x="5" y="22"/>
                </a:lnTo>
                <a:lnTo>
                  <a:pt x="7" y="23"/>
                </a:lnTo>
                <a:lnTo>
                  <a:pt x="10" y="23"/>
                </a:lnTo>
                <a:lnTo>
                  <a:pt x="10" y="24"/>
                </a:lnTo>
                <a:lnTo>
                  <a:pt x="12" y="24"/>
                </a:lnTo>
                <a:lnTo>
                  <a:pt x="14" y="25"/>
                </a:lnTo>
                <a:lnTo>
                  <a:pt x="20" y="25"/>
                </a:lnTo>
                <a:lnTo>
                  <a:pt x="21" y="26"/>
                </a:lnTo>
                <a:lnTo>
                  <a:pt x="27" y="26"/>
                </a:lnTo>
                <a:lnTo>
                  <a:pt x="28" y="25"/>
                </a:lnTo>
                <a:lnTo>
                  <a:pt x="35" y="25"/>
                </a:lnTo>
                <a:lnTo>
                  <a:pt x="36" y="24"/>
                </a:lnTo>
                <a:lnTo>
                  <a:pt x="35" y="24"/>
                </a:lnTo>
                <a:lnTo>
                  <a:pt x="39" y="24"/>
                </a:lnTo>
                <a:lnTo>
                  <a:pt x="40" y="23"/>
                </a:lnTo>
                <a:lnTo>
                  <a:pt x="41" y="23"/>
                </a:lnTo>
                <a:lnTo>
                  <a:pt x="43" y="22"/>
                </a:lnTo>
                <a:lnTo>
                  <a:pt x="48" y="17"/>
                </a:lnTo>
                <a:lnTo>
                  <a:pt x="48" y="16"/>
                </a:lnTo>
                <a:lnTo>
                  <a:pt x="49" y="13"/>
                </a:lnTo>
                <a:lnTo>
                  <a:pt x="48" y="10"/>
                </a:lnTo>
                <a:lnTo>
                  <a:pt x="48" y="9"/>
                </a:lnTo>
                <a:lnTo>
                  <a:pt x="48" y="10"/>
                </a:lnTo>
                <a:lnTo>
                  <a:pt x="47" y="7"/>
                </a:lnTo>
                <a:lnTo>
                  <a:pt x="46" y="7"/>
                </a:lnTo>
                <a:lnTo>
                  <a:pt x="46" y="5"/>
                </a:lnTo>
                <a:lnTo>
                  <a:pt x="45" y="4"/>
                </a:lnTo>
                <a:lnTo>
                  <a:pt x="43" y="4"/>
                </a:lnTo>
                <a:lnTo>
                  <a:pt x="39" y="2"/>
                </a:lnTo>
                <a:lnTo>
                  <a:pt x="38" y="1"/>
                </a:lnTo>
                <a:lnTo>
                  <a:pt x="35" y="1"/>
                </a:lnTo>
                <a:lnTo>
                  <a:pt x="33" y="0"/>
                </a:lnTo>
                <a:lnTo>
                  <a:pt x="16" y="0"/>
                </a:lnTo>
                <a:lnTo>
                  <a:pt x="13" y="1"/>
                </a:lnTo>
                <a:lnTo>
                  <a:pt x="11" y="1"/>
                </a:lnTo>
                <a:lnTo>
                  <a:pt x="10" y="2"/>
                </a:lnTo>
                <a:lnTo>
                  <a:pt x="6" y="3"/>
                </a:lnTo>
                <a:lnTo>
                  <a:pt x="5" y="4"/>
                </a:lnTo>
                <a:lnTo>
                  <a:pt x="4" y="4"/>
                </a:lnTo>
                <a:lnTo>
                  <a:pt x="3" y="5"/>
                </a:lnTo>
                <a:lnTo>
                  <a:pt x="3" y="7"/>
                </a:lnTo>
                <a:lnTo>
                  <a:pt x="2" y="7"/>
                </a:lnTo>
                <a:lnTo>
                  <a:pt x="2" y="8"/>
                </a:lnTo>
                <a:lnTo>
                  <a:pt x="0" y="9"/>
                </a:lnTo>
                <a:lnTo>
                  <a:pt x="0" y="13"/>
                </a:lnTo>
                <a:lnTo>
                  <a:pt x="12" y="13"/>
                </a:lnTo>
                <a:lnTo>
                  <a:pt x="11" y="13"/>
                </a:lnTo>
                <a:lnTo>
                  <a:pt x="11" y="15"/>
                </a:lnTo>
                <a:lnTo>
                  <a:pt x="11" y="13"/>
                </a:lnTo>
                <a:lnTo>
                  <a:pt x="12" y="13"/>
                </a:lnTo>
                <a:lnTo>
                  <a:pt x="12" y="12"/>
                </a:lnTo>
                <a:lnTo>
                  <a:pt x="11" y="13"/>
                </a:lnTo>
                <a:lnTo>
                  <a:pt x="12" y="13"/>
                </a:lnTo>
                <a:lnTo>
                  <a:pt x="13" y="12"/>
                </a:lnTo>
                <a:lnTo>
                  <a:pt x="14" y="12"/>
                </a:lnTo>
                <a:lnTo>
                  <a:pt x="16" y="11"/>
                </a:lnTo>
                <a:lnTo>
                  <a:pt x="14" y="12"/>
                </a:lnTo>
                <a:lnTo>
                  <a:pt x="16" y="12"/>
                </a:lnTo>
                <a:lnTo>
                  <a:pt x="17" y="11"/>
                </a:lnTo>
                <a:lnTo>
                  <a:pt x="32" y="11"/>
                </a:lnTo>
                <a:lnTo>
                  <a:pt x="31" y="11"/>
                </a:lnTo>
                <a:lnTo>
                  <a:pt x="33" y="11"/>
                </a:lnTo>
                <a:lnTo>
                  <a:pt x="34" y="12"/>
                </a:lnTo>
                <a:lnTo>
                  <a:pt x="36" y="13"/>
                </a:lnTo>
                <a:lnTo>
                  <a:pt x="38" y="13"/>
                </a:lnTo>
                <a:lnTo>
                  <a:pt x="36" y="13"/>
                </a:lnTo>
                <a:lnTo>
                  <a:pt x="38" y="13"/>
                </a:lnTo>
                <a:lnTo>
                  <a:pt x="36" y="12"/>
                </a:lnTo>
                <a:lnTo>
                  <a:pt x="38" y="13"/>
                </a:lnTo>
                <a:lnTo>
                  <a:pt x="38" y="15"/>
                </a:lnTo>
                <a:lnTo>
                  <a:pt x="38" y="11"/>
                </a:lnTo>
                <a:lnTo>
                  <a:pt x="38" y="12"/>
                </a:lnTo>
                <a:lnTo>
                  <a:pt x="38" y="11"/>
                </a:lnTo>
                <a:lnTo>
                  <a:pt x="36" y="12"/>
                </a:lnTo>
                <a:lnTo>
                  <a:pt x="38" y="11"/>
                </a:lnTo>
                <a:lnTo>
                  <a:pt x="36" y="12"/>
                </a:lnTo>
                <a:lnTo>
                  <a:pt x="38" y="11"/>
                </a:lnTo>
                <a:lnTo>
                  <a:pt x="34" y="13"/>
                </a:lnTo>
                <a:lnTo>
                  <a:pt x="34" y="12"/>
                </a:lnTo>
                <a:lnTo>
                  <a:pt x="32" y="13"/>
                </a:lnTo>
                <a:lnTo>
                  <a:pt x="27" y="13"/>
                </a:lnTo>
                <a:lnTo>
                  <a:pt x="26" y="15"/>
                </a:lnTo>
                <a:lnTo>
                  <a:pt x="24" y="15"/>
                </a:lnTo>
                <a:lnTo>
                  <a:pt x="22" y="13"/>
                </a:lnTo>
                <a:lnTo>
                  <a:pt x="14" y="13"/>
                </a:lnTo>
                <a:lnTo>
                  <a:pt x="14" y="12"/>
                </a:lnTo>
                <a:lnTo>
                  <a:pt x="11" y="11"/>
                </a:lnTo>
                <a:lnTo>
                  <a:pt x="12" y="12"/>
                </a:lnTo>
                <a:lnTo>
                  <a:pt x="11" y="11"/>
                </a:lnTo>
                <a:lnTo>
                  <a:pt x="12" y="12"/>
                </a:lnTo>
                <a:lnTo>
                  <a:pt x="12" y="11"/>
                </a:lnTo>
                <a:lnTo>
                  <a:pt x="11" y="11"/>
                </a:lnTo>
                <a:lnTo>
                  <a:pt x="12" y="13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69" name="Freeform 585"/>
          <p:cNvSpPr>
            <a:spLocks/>
          </p:cNvSpPr>
          <p:nvPr/>
        </p:nvSpPr>
        <p:spPr bwMode="auto">
          <a:xfrm>
            <a:off x="2713165" y="4265507"/>
            <a:ext cx="334455" cy="191011"/>
          </a:xfrm>
          <a:custGeom>
            <a:avLst/>
            <a:gdLst>
              <a:gd name="T0" fmla="*/ 0 w 189"/>
              <a:gd name="T1" fmla="*/ 1 h 111"/>
              <a:gd name="T2" fmla="*/ 0 w 189"/>
              <a:gd name="T3" fmla="*/ 12 h 111"/>
              <a:gd name="T4" fmla="*/ 3 w 189"/>
              <a:gd name="T5" fmla="*/ 18 h 111"/>
              <a:gd name="T6" fmla="*/ 4 w 189"/>
              <a:gd name="T7" fmla="*/ 23 h 111"/>
              <a:gd name="T8" fmla="*/ 6 w 189"/>
              <a:gd name="T9" fmla="*/ 29 h 111"/>
              <a:gd name="T10" fmla="*/ 8 w 189"/>
              <a:gd name="T11" fmla="*/ 34 h 111"/>
              <a:gd name="T12" fmla="*/ 12 w 189"/>
              <a:gd name="T13" fmla="*/ 40 h 111"/>
              <a:gd name="T14" fmla="*/ 19 w 189"/>
              <a:gd name="T15" fmla="*/ 49 h 111"/>
              <a:gd name="T16" fmla="*/ 33 w 189"/>
              <a:gd name="T17" fmla="*/ 63 h 111"/>
              <a:gd name="T18" fmla="*/ 39 w 189"/>
              <a:gd name="T19" fmla="*/ 68 h 111"/>
              <a:gd name="T20" fmla="*/ 44 w 189"/>
              <a:gd name="T21" fmla="*/ 71 h 111"/>
              <a:gd name="T22" fmla="*/ 50 w 189"/>
              <a:gd name="T23" fmla="*/ 76 h 111"/>
              <a:gd name="T24" fmla="*/ 56 w 189"/>
              <a:gd name="T25" fmla="*/ 79 h 111"/>
              <a:gd name="T26" fmla="*/ 63 w 189"/>
              <a:gd name="T27" fmla="*/ 83 h 111"/>
              <a:gd name="T28" fmla="*/ 70 w 189"/>
              <a:gd name="T29" fmla="*/ 86 h 111"/>
              <a:gd name="T30" fmla="*/ 77 w 189"/>
              <a:gd name="T31" fmla="*/ 89 h 111"/>
              <a:gd name="T32" fmla="*/ 84 w 189"/>
              <a:gd name="T33" fmla="*/ 92 h 111"/>
              <a:gd name="T34" fmla="*/ 92 w 189"/>
              <a:gd name="T35" fmla="*/ 94 h 111"/>
              <a:gd name="T36" fmla="*/ 100 w 189"/>
              <a:gd name="T37" fmla="*/ 98 h 111"/>
              <a:gd name="T38" fmla="*/ 108 w 189"/>
              <a:gd name="T39" fmla="*/ 100 h 111"/>
              <a:gd name="T40" fmla="*/ 117 w 189"/>
              <a:gd name="T41" fmla="*/ 101 h 111"/>
              <a:gd name="T42" fmla="*/ 125 w 189"/>
              <a:gd name="T43" fmla="*/ 104 h 111"/>
              <a:gd name="T44" fmla="*/ 133 w 189"/>
              <a:gd name="T45" fmla="*/ 106 h 111"/>
              <a:gd name="T46" fmla="*/ 142 w 189"/>
              <a:gd name="T47" fmla="*/ 107 h 111"/>
              <a:gd name="T48" fmla="*/ 151 w 189"/>
              <a:gd name="T49" fmla="*/ 108 h 111"/>
              <a:gd name="T50" fmla="*/ 160 w 189"/>
              <a:gd name="T51" fmla="*/ 110 h 111"/>
              <a:gd name="T52" fmla="*/ 169 w 189"/>
              <a:gd name="T53" fmla="*/ 110 h 111"/>
              <a:gd name="T54" fmla="*/ 187 w 189"/>
              <a:gd name="T55" fmla="*/ 111 h 111"/>
              <a:gd name="T56" fmla="*/ 189 w 189"/>
              <a:gd name="T57" fmla="*/ 111 h 111"/>
              <a:gd name="T58" fmla="*/ 189 w 189"/>
              <a:gd name="T59" fmla="*/ 99 h 111"/>
              <a:gd name="T60" fmla="*/ 170 w 189"/>
              <a:gd name="T61" fmla="*/ 98 h 111"/>
              <a:gd name="T62" fmla="*/ 161 w 189"/>
              <a:gd name="T63" fmla="*/ 98 h 111"/>
              <a:gd name="T64" fmla="*/ 153 w 189"/>
              <a:gd name="T65" fmla="*/ 97 h 111"/>
              <a:gd name="T66" fmla="*/ 143 w 189"/>
              <a:gd name="T67" fmla="*/ 96 h 111"/>
              <a:gd name="T68" fmla="*/ 135 w 189"/>
              <a:gd name="T69" fmla="*/ 94 h 111"/>
              <a:gd name="T70" fmla="*/ 127 w 189"/>
              <a:gd name="T71" fmla="*/ 92 h 111"/>
              <a:gd name="T72" fmla="*/ 119 w 189"/>
              <a:gd name="T73" fmla="*/ 91 h 111"/>
              <a:gd name="T74" fmla="*/ 111 w 189"/>
              <a:gd name="T75" fmla="*/ 89 h 111"/>
              <a:gd name="T76" fmla="*/ 104 w 189"/>
              <a:gd name="T77" fmla="*/ 86 h 111"/>
              <a:gd name="T78" fmla="*/ 96 w 189"/>
              <a:gd name="T79" fmla="*/ 84 h 111"/>
              <a:gd name="T80" fmla="*/ 89 w 189"/>
              <a:gd name="T81" fmla="*/ 82 h 111"/>
              <a:gd name="T82" fmla="*/ 82 w 189"/>
              <a:gd name="T83" fmla="*/ 78 h 111"/>
              <a:gd name="T84" fmla="*/ 75 w 189"/>
              <a:gd name="T85" fmla="*/ 76 h 111"/>
              <a:gd name="T86" fmla="*/ 69 w 189"/>
              <a:gd name="T87" fmla="*/ 72 h 111"/>
              <a:gd name="T88" fmla="*/ 62 w 189"/>
              <a:gd name="T89" fmla="*/ 69 h 111"/>
              <a:gd name="T90" fmla="*/ 56 w 189"/>
              <a:gd name="T91" fmla="*/ 65 h 111"/>
              <a:gd name="T92" fmla="*/ 50 w 189"/>
              <a:gd name="T93" fmla="*/ 62 h 111"/>
              <a:gd name="T94" fmla="*/ 46 w 189"/>
              <a:gd name="T95" fmla="*/ 58 h 111"/>
              <a:gd name="T96" fmla="*/ 41 w 189"/>
              <a:gd name="T97" fmla="*/ 55 h 111"/>
              <a:gd name="T98" fmla="*/ 28 w 189"/>
              <a:gd name="T99" fmla="*/ 42 h 111"/>
              <a:gd name="T100" fmla="*/ 21 w 189"/>
              <a:gd name="T101" fmla="*/ 33 h 111"/>
              <a:gd name="T102" fmla="*/ 19 w 189"/>
              <a:gd name="T103" fmla="*/ 28 h 111"/>
              <a:gd name="T104" fmla="*/ 17 w 189"/>
              <a:gd name="T105" fmla="*/ 25 h 111"/>
              <a:gd name="T106" fmla="*/ 15 w 189"/>
              <a:gd name="T107" fmla="*/ 20 h 111"/>
              <a:gd name="T108" fmla="*/ 13 w 189"/>
              <a:gd name="T109" fmla="*/ 15 h 111"/>
              <a:gd name="T110" fmla="*/ 12 w 189"/>
              <a:gd name="T111" fmla="*/ 11 h 111"/>
              <a:gd name="T112" fmla="*/ 12 w 189"/>
              <a:gd name="T113" fmla="*/ 0 h 111"/>
              <a:gd name="T114" fmla="*/ 12 w 189"/>
              <a:gd name="T115" fmla="*/ 1 h 111"/>
              <a:gd name="T116" fmla="*/ 0 w 189"/>
              <a:gd name="T117" fmla="*/ 1 h 11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89" h="111">
                <a:moveTo>
                  <a:pt x="0" y="1"/>
                </a:moveTo>
                <a:lnTo>
                  <a:pt x="0" y="12"/>
                </a:lnTo>
                <a:lnTo>
                  <a:pt x="3" y="18"/>
                </a:lnTo>
                <a:lnTo>
                  <a:pt x="4" y="23"/>
                </a:lnTo>
                <a:lnTo>
                  <a:pt x="6" y="29"/>
                </a:lnTo>
                <a:lnTo>
                  <a:pt x="8" y="34"/>
                </a:lnTo>
                <a:lnTo>
                  <a:pt x="12" y="40"/>
                </a:lnTo>
                <a:lnTo>
                  <a:pt x="19" y="49"/>
                </a:lnTo>
                <a:lnTo>
                  <a:pt x="33" y="63"/>
                </a:lnTo>
                <a:lnTo>
                  <a:pt x="39" y="68"/>
                </a:lnTo>
                <a:lnTo>
                  <a:pt x="44" y="71"/>
                </a:lnTo>
                <a:lnTo>
                  <a:pt x="50" y="76"/>
                </a:lnTo>
                <a:lnTo>
                  <a:pt x="56" y="79"/>
                </a:lnTo>
                <a:lnTo>
                  <a:pt x="63" y="83"/>
                </a:lnTo>
                <a:lnTo>
                  <a:pt x="70" y="86"/>
                </a:lnTo>
                <a:lnTo>
                  <a:pt x="77" y="89"/>
                </a:lnTo>
                <a:lnTo>
                  <a:pt x="84" y="92"/>
                </a:lnTo>
                <a:lnTo>
                  <a:pt x="92" y="94"/>
                </a:lnTo>
                <a:lnTo>
                  <a:pt x="100" y="98"/>
                </a:lnTo>
                <a:lnTo>
                  <a:pt x="108" y="100"/>
                </a:lnTo>
                <a:lnTo>
                  <a:pt x="117" y="101"/>
                </a:lnTo>
                <a:lnTo>
                  <a:pt x="125" y="104"/>
                </a:lnTo>
                <a:lnTo>
                  <a:pt x="133" y="106"/>
                </a:lnTo>
                <a:lnTo>
                  <a:pt x="142" y="107"/>
                </a:lnTo>
                <a:lnTo>
                  <a:pt x="151" y="108"/>
                </a:lnTo>
                <a:lnTo>
                  <a:pt x="160" y="110"/>
                </a:lnTo>
                <a:lnTo>
                  <a:pt x="169" y="110"/>
                </a:lnTo>
                <a:lnTo>
                  <a:pt x="187" y="111"/>
                </a:lnTo>
                <a:lnTo>
                  <a:pt x="189" y="111"/>
                </a:lnTo>
                <a:lnTo>
                  <a:pt x="189" y="99"/>
                </a:lnTo>
                <a:lnTo>
                  <a:pt x="170" y="98"/>
                </a:lnTo>
                <a:lnTo>
                  <a:pt x="161" y="98"/>
                </a:lnTo>
                <a:lnTo>
                  <a:pt x="153" y="97"/>
                </a:lnTo>
                <a:lnTo>
                  <a:pt x="143" y="96"/>
                </a:lnTo>
                <a:lnTo>
                  <a:pt x="135" y="94"/>
                </a:lnTo>
                <a:lnTo>
                  <a:pt x="127" y="92"/>
                </a:lnTo>
                <a:lnTo>
                  <a:pt x="119" y="91"/>
                </a:lnTo>
                <a:lnTo>
                  <a:pt x="111" y="89"/>
                </a:lnTo>
                <a:lnTo>
                  <a:pt x="104" y="86"/>
                </a:lnTo>
                <a:lnTo>
                  <a:pt x="96" y="84"/>
                </a:lnTo>
                <a:lnTo>
                  <a:pt x="89" y="82"/>
                </a:lnTo>
                <a:lnTo>
                  <a:pt x="82" y="78"/>
                </a:lnTo>
                <a:lnTo>
                  <a:pt x="75" y="76"/>
                </a:lnTo>
                <a:lnTo>
                  <a:pt x="69" y="72"/>
                </a:lnTo>
                <a:lnTo>
                  <a:pt x="62" y="69"/>
                </a:lnTo>
                <a:lnTo>
                  <a:pt x="56" y="65"/>
                </a:lnTo>
                <a:lnTo>
                  <a:pt x="50" y="62"/>
                </a:lnTo>
                <a:lnTo>
                  <a:pt x="46" y="58"/>
                </a:lnTo>
                <a:lnTo>
                  <a:pt x="41" y="55"/>
                </a:lnTo>
                <a:lnTo>
                  <a:pt x="28" y="42"/>
                </a:lnTo>
                <a:lnTo>
                  <a:pt x="21" y="33"/>
                </a:lnTo>
                <a:lnTo>
                  <a:pt x="19" y="28"/>
                </a:lnTo>
                <a:lnTo>
                  <a:pt x="17" y="25"/>
                </a:lnTo>
                <a:lnTo>
                  <a:pt x="15" y="20"/>
                </a:lnTo>
                <a:lnTo>
                  <a:pt x="13" y="15"/>
                </a:lnTo>
                <a:lnTo>
                  <a:pt x="12" y="11"/>
                </a:lnTo>
                <a:lnTo>
                  <a:pt x="12" y="0"/>
                </a:lnTo>
                <a:lnTo>
                  <a:pt x="12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70" name="Freeform 586"/>
          <p:cNvSpPr>
            <a:spLocks/>
          </p:cNvSpPr>
          <p:nvPr/>
        </p:nvSpPr>
        <p:spPr bwMode="auto">
          <a:xfrm>
            <a:off x="2806954" y="4267228"/>
            <a:ext cx="237127" cy="104970"/>
          </a:xfrm>
          <a:custGeom>
            <a:avLst/>
            <a:gdLst>
              <a:gd name="T0" fmla="*/ 0 w 134"/>
              <a:gd name="T1" fmla="*/ 0 h 61"/>
              <a:gd name="T2" fmla="*/ 0 w 134"/>
              <a:gd name="T3" fmla="*/ 7 h 61"/>
              <a:gd name="T4" fmla="*/ 1 w 134"/>
              <a:gd name="T5" fmla="*/ 10 h 61"/>
              <a:gd name="T6" fmla="*/ 2 w 134"/>
              <a:gd name="T7" fmla="*/ 13 h 61"/>
              <a:gd name="T8" fmla="*/ 4 w 134"/>
              <a:gd name="T9" fmla="*/ 17 h 61"/>
              <a:gd name="T10" fmla="*/ 7 w 134"/>
              <a:gd name="T11" fmla="*/ 20 h 61"/>
              <a:gd name="T12" fmla="*/ 11 w 134"/>
              <a:gd name="T13" fmla="*/ 25 h 61"/>
              <a:gd name="T14" fmla="*/ 14 w 134"/>
              <a:gd name="T15" fmla="*/ 28 h 61"/>
              <a:gd name="T16" fmla="*/ 21 w 134"/>
              <a:gd name="T17" fmla="*/ 33 h 61"/>
              <a:gd name="T18" fmla="*/ 24 w 134"/>
              <a:gd name="T19" fmla="*/ 35 h 61"/>
              <a:gd name="T20" fmla="*/ 27 w 134"/>
              <a:gd name="T21" fmla="*/ 38 h 61"/>
              <a:gd name="T22" fmla="*/ 40 w 134"/>
              <a:gd name="T23" fmla="*/ 43 h 61"/>
              <a:gd name="T24" fmla="*/ 51 w 134"/>
              <a:gd name="T25" fmla="*/ 48 h 61"/>
              <a:gd name="T26" fmla="*/ 55 w 134"/>
              <a:gd name="T27" fmla="*/ 49 h 61"/>
              <a:gd name="T28" fmla="*/ 60 w 134"/>
              <a:gd name="T29" fmla="*/ 50 h 61"/>
              <a:gd name="T30" fmla="*/ 66 w 134"/>
              <a:gd name="T31" fmla="*/ 53 h 61"/>
              <a:gd name="T32" fmla="*/ 83 w 134"/>
              <a:gd name="T33" fmla="*/ 56 h 61"/>
              <a:gd name="T34" fmla="*/ 89 w 134"/>
              <a:gd name="T35" fmla="*/ 57 h 61"/>
              <a:gd name="T36" fmla="*/ 95 w 134"/>
              <a:gd name="T37" fmla="*/ 57 h 61"/>
              <a:gd name="T38" fmla="*/ 101 w 134"/>
              <a:gd name="T39" fmla="*/ 59 h 61"/>
              <a:gd name="T40" fmla="*/ 108 w 134"/>
              <a:gd name="T41" fmla="*/ 60 h 61"/>
              <a:gd name="T42" fmla="*/ 121 w 134"/>
              <a:gd name="T43" fmla="*/ 60 h 61"/>
              <a:gd name="T44" fmla="*/ 127 w 134"/>
              <a:gd name="T45" fmla="*/ 61 h 61"/>
              <a:gd name="T46" fmla="*/ 134 w 134"/>
              <a:gd name="T47" fmla="*/ 61 h 61"/>
              <a:gd name="T48" fmla="*/ 134 w 134"/>
              <a:gd name="T49" fmla="*/ 49 h 61"/>
              <a:gd name="T50" fmla="*/ 127 w 134"/>
              <a:gd name="T51" fmla="*/ 49 h 61"/>
              <a:gd name="T52" fmla="*/ 122 w 134"/>
              <a:gd name="T53" fmla="*/ 48 h 61"/>
              <a:gd name="T54" fmla="*/ 109 w 134"/>
              <a:gd name="T55" fmla="*/ 48 h 61"/>
              <a:gd name="T56" fmla="*/ 102 w 134"/>
              <a:gd name="T57" fmla="*/ 47 h 61"/>
              <a:gd name="T58" fmla="*/ 96 w 134"/>
              <a:gd name="T59" fmla="*/ 46 h 61"/>
              <a:gd name="T60" fmla="*/ 90 w 134"/>
              <a:gd name="T61" fmla="*/ 46 h 61"/>
              <a:gd name="T62" fmla="*/ 84 w 134"/>
              <a:gd name="T63" fmla="*/ 45 h 61"/>
              <a:gd name="T64" fmla="*/ 68 w 134"/>
              <a:gd name="T65" fmla="*/ 41 h 61"/>
              <a:gd name="T66" fmla="*/ 64 w 134"/>
              <a:gd name="T67" fmla="*/ 40 h 61"/>
              <a:gd name="T68" fmla="*/ 59 w 134"/>
              <a:gd name="T69" fmla="*/ 38 h 61"/>
              <a:gd name="T70" fmla="*/ 54 w 134"/>
              <a:gd name="T71" fmla="*/ 36 h 61"/>
              <a:gd name="T72" fmla="*/ 45 w 134"/>
              <a:gd name="T73" fmla="*/ 33 h 61"/>
              <a:gd name="T74" fmla="*/ 33 w 134"/>
              <a:gd name="T75" fmla="*/ 27 h 61"/>
              <a:gd name="T76" fmla="*/ 30 w 134"/>
              <a:gd name="T77" fmla="*/ 26 h 61"/>
              <a:gd name="T78" fmla="*/ 27 w 134"/>
              <a:gd name="T79" fmla="*/ 24 h 61"/>
              <a:gd name="T80" fmla="*/ 22 w 134"/>
              <a:gd name="T81" fmla="*/ 19 h 61"/>
              <a:gd name="T82" fmla="*/ 14 w 134"/>
              <a:gd name="T83" fmla="*/ 11 h 61"/>
              <a:gd name="T84" fmla="*/ 12 w 134"/>
              <a:gd name="T85" fmla="*/ 8 h 61"/>
              <a:gd name="T86" fmla="*/ 12 w 134"/>
              <a:gd name="T87" fmla="*/ 6 h 61"/>
              <a:gd name="T88" fmla="*/ 11 w 134"/>
              <a:gd name="T89" fmla="*/ 4 h 61"/>
              <a:gd name="T90" fmla="*/ 11 w 134"/>
              <a:gd name="T91" fmla="*/ 0 h 61"/>
              <a:gd name="T92" fmla="*/ 0 w 134"/>
              <a:gd name="T93" fmla="*/ 0 h 6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34" h="61">
                <a:moveTo>
                  <a:pt x="0" y="0"/>
                </a:moveTo>
                <a:lnTo>
                  <a:pt x="0" y="7"/>
                </a:lnTo>
                <a:lnTo>
                  <a:pt x="1" y="10"/>
                </a:lnTo>
                <a:lnTo>
                  <a:pt x="2" y="13"/>
                </a:lnTo>
                <a:lnTo>
                  <a:pt x="4" y="17"/>
                </a:lnTo>
                <a:lnTo>
                  <a:pt x="7" y="20"/>
                </a:lnTo>
                <a:lnTo>
                  <a:pt x="11" y="25"/>
                </a:lnTo>
                <a:lnTo>
                  <a:pt x="14" y="28"/>
                </a:lnTo>
                <a:lnTo>
                  <a:pt x="21" y="33"/>
                </a:lnTo>
                <a:lnTo>
                  <a:pt x="24" y="35"/>
                </a:lnTo>
                <a:lnTo>
                  <a:pt x="27" y="38"/>
                </a:lnTo>
                <a:lnTo>
                  <a:pt x="40" y="43"/>
                </a:lnTo>
                <a:lnTo>
                  <a:pt x="51" y="48"/>
                </a:lnTo>
                <a:lnTo>
                  <a:pt x="55" y="49"/>
                </a:lnTo>
                <a:lnTo>
                  <a:pt x="60" y="50"/>
                </a:lnTo>
                <a:lnTo>
                  <a:pt x="66" y="53"/>
                </a:lnTo>
                <a:lnTo>
                  <a:pt x="83" y="56"/>
                </a:lnTo>
                <a:lnTo>
                  <a:pt x="89" y="57"/>
                </a:lnTo>
                <a:lnTo>
                  <a:pt x="95" y="57"/>
                </a:lnTo>
                <a:lnTo>
                  <a:pt x="101" y="59"/>
                </a:lnTo>
                <a:lnTo>
                  <a:pt x="108" y="60"/>
                </a:lnTo>
                <a:lnTo>
                  <a:pt x="121" y="60"/>
                </a:lnTo>
                <a:lnTo>
                  <a:pt x="127" y="61"/>
                </a:lnTo>
                <a:lnTo>
                  <a:pt x="134" y="61"/>
                </a:lnTo>
                <a:lnTo>
                  <a:pt x="134" y="49"/>
                </a:lnTo>
                <a:lnTo>
                  <a:pt x="127" y="49"/>
                </a:lnTo>
                <a:lnTo>
                  <a:pt x="122" y="48"/>
                </a:lnTo>
                <a:lnTo>
                  <a:pt x="109" y="48"/>
                </a:lnTo>
                <a:lnTo>
                  <a:pt x="102" y="47"/>
                </a:lnTo>
                <a:lnTo>
                  <a:pt x="96" y="46"/>
                </a:lnTo>
                <a:lnTo>
                  <a:pt x="90" y="46"/>
                </a:lnTo>
                <a:lnTo>
                  <a:pt x="84" y="45"/>
                </a:lnTo>
                <a:lnTo>
                  <a:pt x="68" y="41"/>
                </a:lnTo>
                <a:lnTo>
                  <a:pt x="64" y="40"/>
                </a:lnTo>
                <a:lnTo>
                  <a:pt x="59" y="38"/>
                </a:lnTo>
                <a:lnTo>
                  <a:pt x="54" y="36"/>
                </a:lnTo>
                <a:lnTo>
                  <a:pt x="45" y="33"/>
                </a:lnTo>
                <a:lnTo>
                  <a:pt x="33" y="27"/>
                </a:lnTo>
                <a:lnTo>
                  <a:pt x="30" y="26"/>
                </a:lnTo>
                <a:lnTo>
                  <a:pt x="27" y="24"/>
                </a:lnTo>
                <a:lnTo>
                  <a:pt x="22" y="19"/>
                </a:lnTo>
                <a:lnTo>
                  <a:pt x="14" y="11"/>
                </a:lnTo>
                <a:lnTo>
                  <a:pt x="12" y="8"/>
                </a:lnTo>
                <a:lnTo>
                  <a:pt x="12" y="6"/>
                </a:lnTo>
                <a:lnTo>
                  <a:pt x="11" y="4"/>
                </a:lnTo>
                <a:lnTo>
                  <a:pt x="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71" name="Freeform 587"/>
          <p:cNvSpPr>
            <a:spLocks/>
          </p:cNvSpPr>
          <p:nvPr/>
        </p:nvSpPr>
        <p:spPr bwMode="auto">
          <a:xfrm>
            <a:off x="3037002" y="4351548"/>
            <a:ext cx="28314" cy="55066"/>
          </a:xfrm>
          <a:custGeom>
            <a:avLst/>
            <a:gdLst>
              <a:gd name="T0" fmla="*/ 4 w 16"/>
              <a:gd name="T1" fmla="*/ 12 h 32"/>
              <a:gd name="T2" fmla="*/ 2 w 16"/>
              <a:gd name="T3" fmla="*/ 11 h 32"/>
              <a:gd name="T4" fmla="*/ 0 w 16"/>
              <a:gd name="T5" fmla="*/ 10 h 32"/>
              <a:gd name="T6" fmla="*/ 0 w 16"/>
              <a:gd name="T7" fmla="*/ 8 h 32"/>
              <a:gd name="T8" fmla="*/ 1 w 16"/>
              <a:gd name="T9" fmla="*/ 12 h 32"/>
              <a:gd name="T10" fmla="*/ 2 w 16"/>
              <a:gd name="T11" fmla="*/ 14 h 32"/>
              <a:gd name="T12" fmla="*/ 2 w 16"/>
              <a:gd name="T13" fmla="*/ 15 h 32"/>
              <a:gd name="T14" fmla="*/ 3 w 16"/>
              <a:gd name="T15" fmla="*/ 18 h 32"/>
              <a:gd name="T16" fmla="*/ 3 w 16"/>
              <a:gd name="T17" fmla="*/ 28 h 32"/>
              <a:gd name="T18" fmla="*/ 4 w 16"/>
              <a:gd name="T19" fmla="*/ 29 h 32"/>
              <a:gd name="T20" fmla="*/ 4 w 16"/>
              <a:gd name="T21" fmla="*/ 32 h 32"/>
              <a:gd name="T22" fmla="*/ 16 w 16"/>
              <a:gd name="T23" fmla="*/ 32 h 32"/>
              <a:gd name="T24" fmla="*/ 16 w 16"/>
              <a:gd name="T25" fmla="*/ 28 h 32"/>
              <a:gd name="T26" fmla="*/ 15 w 16"/>
              <a:gd name="T27" fmla="*/ 27 h 32"/>
              <a:gd name="T28" fmla="*/ 15 w 16"/>
              <a:gd name="T29" fmla="*/ 17 h 32"/>
              <a:gd name="T30" fmla="*/ 14 w 16"/>
              <a:gd name="T31" fmla="*/ 14 h 32"/>
              <a:gd name="T32" fmla="*/ 14 w 16"/>
              <a:gd name="T33" fmla="*/ 12 h 32"/>
              <a:gd name="T34" fmla="*/ 13 w 16"/>
              <a:gd name="T35" fmla="*/ 10 h 32"/>
              <a:gd name="T36" fmla="*/ 13 w 16"/>
              <a:gd name="T37" fmla="*/ 8 h 32"/>
              <a:gd name="T38" fmla="*/ 11 w 16"/>
              <a:gd name="T39" fmla="*/ 7 h 32"/>
              <a:gd name="T40" fmla="*/ 11 w 16"/>
              <a:gd name="T41" fmla="*/ 5 h 32"/>
              <a:gd name="T42" fmla="*/ 10 w 16"/>
              <a:gd name="T43" fmla="*/ 5 h 32"/>
              <a:gd name="T44" fmla="*/ 11 w 16"/>
              <a:gd name="T45" fmla="*/ 6 h 32"/>
              <a:gd name="T46" fmla="*/ 10 w 16"/>
              <a:gd name="T47" fmla="*/ 5 h 32"/>
              <a:gd name="T48" fmla="*/ 7 w 16"/>
              <a:gd name="T49" fmla="*/ 0 h 32"/>
              <a:gd name="T50" fmla="*/ 4 w 16"/>
              <a:gd name="T51" fmla="*/ 0 h 32"/>
              <a:gd name="T52" fmla="*/ 4 w 16"/>
              <a:gd name="T53" fmla="*/ 12 h 3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6" h="32">
                <a:moveTo>
                  <a:pt x="4" y="12"/>
                </a:moveTo>
                <a:lnTo>
                  <a:pt x="2" y="11"/>
                </a:lnTo>
                <a:lnTo>
                  <a:pt x="0" y="10"/>
                </a:lnTo>
                <a:lnTo>
                  <a:pt x="0" y="8"/>
                </a:lnTo>
                <a:lnTo>
                  <a:pt x="1" y="12"/>
                </a:lnTo>
                <a:lnTo>
                  <a:pt x="2" y="14"/>
                </a:lnTo>
                <a:lnTo>
                  <a:pt x="2" y="15"/>
                </a:lnTo>
                <a:lnTo>
                  <a:pt x="3" y="18"/>
                </a:lnTo>
                <a:lnTo>
                  <a:pt x="3" y="28"/>
                </a:lnTo>
                <a:lnTo>
                  <a:pt x="4" y="29"/>
                </a:lnTo>
                <a:lnTo>
                  <a:pt x="4" y="32"/>
                </a:lnTo>
                <a:lnTo>
                  <a:pt x="16" y="32"/>
                </a:lnTo>
                <a:lnTo>
                  <a:pt x="16" y="28"/>
                </a:lnTo>
                <a:lnTo>
                  <a:pt x="15" y="27"/>
                </a:lnTo>
                <a:lnTo>
                  <a:pt x="15" y="17"/>
                </a:lnTo>
                <a:lnTo>
                  <a:pt x="14" y="14"/>
                </a:lnTo>
                <a:lnTo>
                  <a:pt x="14" y="12"/>
                </a:lnTo>
                <a:lnTo>
                  <a:pt x="13" y="10"/>
                </a:lnTo>
                <a:lnTo>
                  <a:pt x="13" y="8"/>
                </a:lnTo>
                <a:lnTo>
                  <a:pt x="11" y="7"/>
                </a:lnTo>
                <a:lnTo>
                  <a:pt x="11" y="5"/>
                </a:lnTo>
                <a:lnTo>
                  <a:pt x="10" y="5"/>
                </a:lnTo>
                <a:lnTo>
                  <a:pt x="11" y="6"/>
                </a:lnTo>
                <a:lnTo>
                  <a:pt x="10" y="5"/>
                </a:lnTo>
                <a:lnTo>
                  <a:pt x="7" y="0"/>
                </a:lnTo>
                <a:lnTo>
                  <a:pt x="4" y="0"/>
                </a:lnTo>
                <a:lnTo>
                  <a:pt x="4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72" name="Rectangle 588"/>
          <p:cNvSpPr>
            <a:spLocks noChangeArrowheads="1"/>
          </p:cNvSpPr>
          <p:nvPr/>
        </p:nvSpPr>
        <p:spPr bwMode="auto">
          <a:xfrm>
            <a:off x="3044080" y="4387686"/>
            <a:ext cx="21235" cy="172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73" name="Freeform 589"/>
          <p:cNvSpPr>
            <a:spLocks/>
          </p:cNvSpPr>
          <p:nvPr/>
        </p:nvSpPr>
        <p:spPr bwMode="auto">
          <a:xfrm>
            <a:off x="3037002" y="4403173"/>
            <a:ext cx="28314" cy="53345"/>
          </a:xfrm>
          <a:custGeom>
            <a:avLst/>
            <a:gdLst>
              <a:gd name="T0" fmla="*/ 4 w 16"/>
              <a:gd name="T1" fmla="*/ 31 h 31"/>
              <a:gd name="T2" fmla="*/ 8 w 16"/>
              <a:gd name="T3" fmla="*/ 28 h 31"/>
              <a:gd name="T4" fmla="*/ 7 w 16"/>
              <a:gd name="T5" fmla="*/ 30 h 31"/>
              <a:gd name="T6" fmla="*/ 10 w 16"/>
              <a:gd name="T7" fmla="*/ 26 h 31"/>
              <a:gd name="T8" fmla="*/ 10 w 16"/>
              <a:gd name="T9" fmla="*/ 25 h 31"/>
              <a:gd name="T10" fmla="*/ 10 w 16"/>
              <a:gd name="T11" fmla="*/ 26 h 31"/>
              <a:gd name="T12" fmla="*/ 13 w 16"/>
              <a:gd name="T13" fmla="*/ 21 h 31"/>
              <a:gd name="T14" fmla="*/ 13 w 16"/>
              <a:gd name="T15" fmla="*/ 20 h 31"/>
              <a:gd name="T16" fmla="*/ 13 w 16"/>
              <a:gd name="T17" fmla="*/ 21 h 31"/>
              <a:gd name="T18" fmla="*/ 14 w 16"/>
              <a:gd name="T19" fmla="*/ 18 h 31"/>
              <a:gd name="T20" fmla="*/ 14 w 16"/>
              <a:gd name="T21" fmla="*/ 17 h 31"/>
              <a:gd name="T22" fmla="*/ 15 w 16"/>
              <a:gd name="T23" fmla="*/ 14 h 31"/>
              <a:gd name="T24" fmla="*/ 15 w 16"/>
              <a:gd name="T25" fmla="*/ 4 h 31"/>
              <a:gd name="T26" fmla="*/ 16 w 16"/>
              <a:gd name="T27" fmla="*/ 3 h 31"/>
              <a:gd name="T28" fmla="*/ 16 w 16"/>
              <a:gd name="T29" fmla="*/ 0 h 31"/>
              <a:gd name="T30" fmla="*/ 4 w 16"/>
              <a:gd name="T31" fmla="*/ 0 h 31"/>
              <a:gd name="T32" fmla="*/ 4 w 16"/>
              <a:gd name="T33" fmla="*/ 2 h 31"/>
              <a:gd name="T34" fmla="*/ 3 w 16"/>
              <a:gd name="T35" fmla="*/ 3 h 31"/>
              <a:gd name="T36" fmla="*/ 3 w 16"/>
              <a:gd name="T37" fmla="*/ 12 h 31"/>
              <a:gd name="T38" fmla="*/ 2 w 16"/>
              <a:gd name="T39" fmla="*/ 16 h 31"/>
              <a:gd name="T40" fmla="*/ 2 w 16"/>
              <a:gd name="T41" fmla="*/ 17 h 31"/>
              <a:gd name="T42" fmla="*/ 1 w 16"/>
              <a:gd name="T43" fmla="*/ 18 h 31"/>
              <a:gd name="T44" fmla="*/ 1 w 16"/>
              <a:gd name="T45" fmla="*/ 19 h 31"/>
              <a:gd name="T46" fmla="*/ 0 w 16"/>
              <a:gd name="T47" fmla="*/ 20 h 31"/>
              <a:gd name="T48" fmla="*/ 0 w 16"/>
              <a:gd name="T49" fmla="*/ 21 h 31"/>
              <a:gd name="T50" fmla="*/ 2 w 16"/>
              <a:gd name="T51" fmla="*/ 19 h 31"/>
              <a:gd name="T52" fmla="*/ 0 w 16"/>
              <a:gd name="T53" fmla="*/ 20 h 31"/>
              <a:gd name="T54" fmla="*/ 4 w 16"/>
              <a:gd name="T55" fmla="*/ 19 h 31"/>
              <a:gd name="T56" fmla="*/ 4 w 16"/>
              <a:gd name="T57" fmla="*/ 31 h 3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6" h="31">
                <a:moveTo>
                  <a:pt x="4" y="31"/>
                </a:moveTo>
                <a:lnTo>
                  <a:pt x="8" y="28"/>
                </a:lnTo>
                <a:lnTo>
                  <a:pt x="7" y="30"/>
                </a:lnTo>
                <a:lnTo>
                  <a:pt x="10" y="26"/>
                </a:lnTo>
                <a:lnTo>
                  <a:pt x="10" y="25"/>
                </a:lnTo>
                <a:lnTo>
                  <a:pt x="10" y="26"/>
                </a:lnTo>
                <a:lnTo>
                  <a:pt x="13" y="21"/>
                </a:lnTo>
                <a:lnTo>
                  <a:pt x="13" y="20"/>
                </a:lnTo>
                <a:lnTo>
                  <a:pt x="13" y="21"/>
                </a:lnTo>
                <a:lnTo>
                  <a:pt x="14" y="18"/>
                </a:lnTo>
                <a:lnTo>
                  <a:pt x="14" y="17"/>
                </a:lnTo>
                <a:lnTo>
                  <a:pt x="15" y="14"/>
                </a:lnTo>
                <a:lnTo>
                  <a:pt x="15" y="4"/>
                </a:lnTo>
                <a:lnTo>
                  <a:pt x="16" y="3"/>
                </a:lnTo>
                <a:lnTo>
                  <a:pt x="16" y="0"/>
                </a:lnTo>
                <a:lnTo>
                  <a:pt x="4" y="0"/>
                </a:lnTo>
                <a:lnTo>
                  <a:pt x="4" y="2"/>
                </a:lnTo>
                <a:lnTo>
                  <a:pt x="3" y="3"/>
                </a:lnTo>
                <a:lnTo>
                  <a:pt x="3" y="12"/>
                </a:lnTo>
                <a:lnTo>
                  <a:pt x="2" y="16"/>
                </a:lnTo>
                <a:lnTo>
                  <a:pt x="2" y="17"/>
                </a:lnTo>
                <a:lnTo>
                  <a:pt x="1" y="18"/>
                </a:lnTo>
                <a:lnTo>
                  <a:pt x="1" y="19"/>
                </a:lnTo>
                <a:lnTo>
                  <a:pt x="0" y="20"/>
                </a:lnTo>
                <a:lnTo>
                  <a:pt x="0" y="21"/>
                </a:lnTo>
                <a:lnTo>
                  <a:pt x="2" y="19"/>
                </a:lnTo>
                <a:lnTo>
                  <a:pt x="0" y="20"/>
                </a:lnTo>
                <a:lnTo>
                  <a:pt x="4" y="19"/>
                </a:lnTo>
                <a:lnTo>
                  <a:pt x="4" y="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74" name="Rectangle 590"/>
          <p:cNvSpPr>
            <a:spLocks noChangeArrowheads="1"/>
          </p:cNvSpPr>
          <p:nvPr/>
        </p:nvSpPr>
        <p:spPr bwMode="auto">
          <a:xfrm>
            <a:off x="2713165" y="1907982"/>
            <a:ext cx="21235" cy="236096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75" name="Rectangle 591"/>
          <p:cNvSpPr>
            <a:spLocks noChangeArrowheads="1"/>
          </p:cNvSpPr>
          <p:nvPr/>
        </p:nvSpPr>
        <p:spPr bwMode="auto">
          <a:xfrm>
            <a:off x="2806954" y="1909703"/>
            <a:ext cx="19466" cy="23626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76" name="Freeform 592"/>
          <p:cNvSpPr>
            <a:spLocks/>
          </p:cNvSpPr>
          <p:nvPr/>
        </p:nvSpPr>
        <p:spPr bwMode="auto">
          <a:xfrm>
            <a:off x="2491965" y="1723854"/>
            <a:ext cx="332685" cy="189290"/>
          </a:xfrm>
          <a:custGeom>
            <a:avLst/>
            <a:gdLst>
              <a:gd name="T0" fmla="*/ 188 w 188"/>
              <a:gd name="T1" fmla="*/ 110 h 110"/>
              <a:gd name="T2" fmla="*/ 188 w 188"/>
              <a:gd name="T3" fmla="*/ 108 h 110"/>
              <a:gd name="T4" fmla="*/ 187 w 188"/>
              <a:gd name="T5" fmla="*/ 103 h 110"/>
              <a:gd name="T6" fmla="*/ 187 w 188"/>
              <a:gd name="T7" fmla="*/ 97 h 110"/>
              <a:gd name="T8" fmla="*/ 185 w 188"/>
              <a:gd name="T9" fmla="*/ 92 h 110"/>
              <a:gd name="T10" fmla="*/ 183 w 188"/>
              <a:gd name="T11" fmla="*/ 86 h 110"/>
              <a:gd name="T12" fmla="*/ 181 w 188"/>
              <a:gd name="T13" fmla="*/ 81 h 110"/>
              <a:gd name="T14" fmla="*/ 179 w 188"/>
              <a:gd name="T15" fmla="*/ 76 h 110"/>
              <a:gd name="T16" fmla="*/ 175 w 188"/>
              <a:gd name="T17" fmla="*/ 70 h 110"/>
              <a:gd name="T18" fmla="*/ 172 w 188"/>
              <a:gd name="T19" fmla="*/ 65 h 110"/>
              <a:gd name="T20" fmla="*/ 168 w 188"/>
              <a:gd name="T21" fmla="*/ 61 h 110"/>
              <a:gd name="T22" fmla="*/ 154 w 188"/>
              <a:gd name="T23" fmla="*/ 47 h 110"/>
              <a:gd name="T24" fmla="*/ 149 w 188"/>
              <a:gd name="T25" fmla="*/ 42 h 110"/>
              <a:gd name="T26" fmla="*/ 137 w 188"/>
              <a:gd name="T27" fmla="*/ 35 h 110"/>
              <a:gd name="T28" fmla="*/ 131 w 188"/>
              <a:gd name="T29" fmla="*/ 30 h 110"/>
              <a:gd name="T30" fmla="*/ 124 w 188"/>
              <a:gd name="T31" fmla="*/ 27 h 110"/>
              <a:gd name="T32" fmla="*/ 117 w 188"/>
              <a:gd name="T33" fmla="*/ 23 h 110"/>
              <a:gd name="T34" fmla="*/ 103 w 188"/>
              <a:gd name="T35" fmla="*/ 18 h 110"/>
              <a:gd name="T36" fmla="*/ 95 w 188"/>
              <a:gd name="T37" fmla="*/ 15 h 110"/>
              <a:gd name="T38" fmla="*/ 88 w 188"/>
              <a:gd name="T39" fmla="*/ 13 h 110"/>
              <a:gd name="T40" fmla="*/ 80 w 188"/>
              <a:gd name="T41" fmla="*/ 11 h 110"/>
              <a:gd name="T42" fmla="*/ 62 w 188"/>
              <a:gd name="T43" fmla="*/ 6 h 110"/>
              <a:gd name="T44" fmla="*/ 54 w 188"/>
              <a:gd name="T45" fmla="*/ 5 h 110"/>
              <a:gd name="T46" fmla="*/ 45 w 188"/>
              <a:gd name="T47" fmla="*/ 3 h 110"/>
              <a:gd name="T48" fmla="*/ 37 w 188"/>
              <a:gd name="T49" fmla="*/ 1 h 110"/>
              <a:gd name="T50" fmla="*/ 28 w 188"/>
              <a:gd name="T51" fmla="*/ 1 h 110"/>
              <a:gd name="T52" fmla="*/ 18 w 188"/>
              <a:gd name="T53" fmla="*/ 0 h 110"/>
              <a:gd name="T54" fmla="*/ 0 w 188"/>
              <a:gd name="T55" fmla="*/ 0 h 110"/>
              <a:gd name="T56" fmla="*/ 0 w 188"/>
              <a:gd name="T57" fmla="*/ 12 h 110"/>
              <a:gd name="T58" fmla="*/ 17 w 188"/>
              <a:gd name="T59" fmla="*/ 12 h 110"/>
              <a:gd name="T60" fmla="*/ 26 w 188"/>
              <a:gd name="T61" fmla="*/ 13 h 110"/>
              <a:gd name="T62" fmla="*/ 36 w 188"/>
              <a:gd name="T63" fmla="*/ 13 h 110"/>
              <a:gd name="T64" fmla="*/ 44 w 188"/>
              <a:gd name="T65" fmla="*/ 14 h 110"/>
              <a:gd name="T66" fmla="*/ 52 w 188"/>
              <a:gd name="T67" fmla="*/ 17 h 110"/>
              <a:gd name="T68" fmla="*/ 60 w 188"/>
              <a:gd name="T69" fmla="*/ 18 h 110"/>
              <a:gd name="T70" fmla="*/ 76 w 188"/>
              <a:gd name="T71" fmla="*/ 21 h 110"/>
              <a:gd name="T72" fmla="*/ 85 w 188"/>
              <a:gd name="T73" fmla="*/ 23 h 110"/>
              <a:gd name="T74" fmla="*/ 92 w 188"/>
              <a:gd name="T75" fmla="*/ 26 h 110"/>
              <a:gd name="T76" fmla="*/ 99 w 188"/>
              <a:gd name="T77" fmla="*/ 29 h 110"/>
              <a:gd name="T78" fmla="*/ 112 w 188"/>
              <a:gd name="T79" fmla="*/ 34 h 110"/>
              <a:gd name="T80" fmla="*/ 119 w 188"/>
              <a:gd name="T81" fmla="*/ 37 h 110"/>
              <a:gd name="T82" fmla="*/ 125 w 188"/>
              <a:gd name="T83" fmla="*/ 41 h 110"/>
              <a:gd name="T84" fmla="*/ 131 w 188"/>
              <a:gd name="T85" fmla="*/ 44 h 110"/>
              <a:gd name="T86" fmla="*/ 142 w 188"/>
              <a:gd name="T87" fmla="*/ 51 h 110"/>
              <a:gd name="T88" fmla="*/ 146 w 188"/>
              <a:gd name="T89" fmla="*/ 56 h 110"/>
              <a:gd name="T90" fmla="*/ 151 w 188"/>
              <a:gd name="T91" fmla="*/ 60 h 110"/>
              <a:gd name="T92" fmla="*/ 159 w 188"/>
              <a:gd name="T93" fmla="*/ 68 h 110"/>
              <a:gd name="T94" fmla="*/ 162 w 188"/>
              <a:gd name="T95" fmla="*/ 72 h 110"/>
              <a:gd name="T96" fmla="*/ 166 w 188"/>
              <a:gd name="T97" fmla="*/ 77 h 110"/>
              <a:gd name="T98" fmla="*/ 168 w 188"/>
              <a:gd name="T99" fmla="*/ 82 h 110"/>
              <a:gd name="T100" fmla="*/ 171 w 188"/>
              <a:gd name="T101" fmla="*/ 85 h 110"/>
              <a:gd name="T102" fmla="*/ 173 w 188"/>
              <a:gd name="T103" fmla="*/ 90 h 110"/>
              <a:gd name="T104" fmla="*/ 174 w 188"/>
              <a:gd name="T105" fmla="*/ 94 h 110"/>
              <a:gd name="T106" fmla="*/ 175 w 188"/>
              <a:gd name="T107" fmla="*/ 99 h 110"/>
              <a:gd name="T108" fmla="*/ 175 w 188"/>
              <a:gd name="T109" fmla="*/ 104 h 110"/>
              <a:gd name="T110" fmla="*/ 176 w 188"/>
              <a:gd name="T111" fmla="*/ 110 h 110"/>
              <a:gd name="T112" fmla="*/ 188 w 188"/>
              <a:gd name="T113" fmla="*/ 110 h 11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88" h="110">
                <a:moveTo>
                  <a:pt x="188" y="110"/>
                </a:moveTo>
                <a:lnTo>
                  <a:pt x="188" y="108"/>
                </a:lnTo>
                <a:lnTo>
                  <a:pt x="187" y="103"/>
                </a:lnTo>
                <a:lnTo>
                  <a:pt x="187" y="97"/>
                </a:lnTo>
                <a:lnTo>
                  <a:pt x="185" y="92"/>
                </a:lnTo>
                <a:lnTo>
                  <a:pt x="183" y="86"/>
                </a:lnTo>
                <a:lnTo>
                  <a:pt x="181" y="81"/>
                </a:lnTo>
                <a:lnTo>
                  <a:pt x="179" y="76"/>
                </a:lnTo>
                <a:lnTo>
                  <a:pt x="175" y="70"/>
                </a:lnTo>
                <a:lnTo>
                  <a:pt x="172" y="65"/>
                </a:lnTo>
                <a:lnTo>
                  <a:pt x="168" y="61"/>
                </a:lnTo>
                <a:lnTo>
                  <a:pt x="154" y="47"/>
                </a:lnTo>
                <a:lnTo>
                  <a:pt x="149" y="42"/>
                </a:lnTo>
                <a:lnTo>
                  <a:pt x="137" y="35"/>
                </a:lnTo>
                <a:lnTo>
                  <a:pt x="131" y="30"/>
                </a:lnTo>
                <a:lnTo>
                  <a:pt x="124" y="27"/>
                </a:lnTo>
                <a:lnTo>
                  <a:pt x="117" y="23"/>
                </a:lnTo>
                <a:lnTo>
                  <a:pt x="103" y="18"/>
                </a:lnTo>
                <a:lnTo>
                  <a:pt x="95" y="15"/>
                </a:lnTo>
                <a:lnTo>
                  <a:pt x="88" y="13"/>
                </a:lnTo>
                <a:lnTo>
                  <a:pt x="80" y="11"/>
                </a:lnTo>
                <a:lnTo>
                  <a:pt x="62" y="6"/>
                </a:lnTo>
                <a:lnTo>
                  <a:pt x="54" y="5"/>
                </a:lnTo>
                <a:lnTo>
                  <a:pt x="45" y="3"/>
                </a:lnTo>
                <a:lnTo>
                  <a:pt x="37" y="1"/>
                </a:lnTo>
                <a:lnTo>
                  <a:pt x="28" y="1"/>
                </a:lnTo>
                <a:lnTo>
                  <a:pt x="18" y="0"/>
                </a:lnTo>
                <a:lnTo>
                  <a:pt x="0" y="0"/>
                </a:lnTo>
                <a:lnTo>
                  <a:pt x="0" y="12"/>
                </a:lnTo>
                <a:lnTo>
                  <a:pt x="17" y="12"/>
                </a:lnTo>
                <a:lnTo>
                  <a:pt x="26" y="13"/>
                </a:lnTo>
                <a:lnTo>
                  <a:pt x="36" y="13"/>
                </a:lnTo>
                <a:lnTo>
                  <a:pt x="44" y="14"/>
                </a:lnTo>
                <a:lnTo>
                  <a:pt x="52" y="17"/>
                </a:lnTo>
                <a:lnTo>
                  <a:pt x="60" y="18"/>
                </a:lnTo>
                <a:lnTo>
                  <a:pt x="76" y="21"/>
                </a:lnTo>
                <a:lnTo>
                  <a:pt x="85" y="23"/>
                </a:lnTo>
                <a:lnTo>
                  <a:pt x="92" y="26"/>
                </a:lnTo>
                <a:lnTo>
                  <a:pt x="99" y="29"/>
                </a:lnTo>
                <a:lnTo>
                  <a:pt x="112" y="34"/>
                </a:lnTo>
                <a:lnTo>
                  <a:pt x="119" y="37"/>
                </a:lnTo>
                <a:lnTo>
                  <a:pt x="125" y="41"/>
                </a:lnTo>
                <a:lnTo>
                  <a:pt x="131" y="44"/>
                </a:lnTo>
                <a:lnTo>
                  <a:pt x="142" y="51"/>
                </a:lnTo>
                <a:lnTo>
                  <a:pt x="146" y="56"/>
                </a:lnTo>
                <a:lnTo>
                  <a:pt x="151" y="60"/>
                </a:lnTo>
                <a:lnTo>
                  <a:pt x="159" y="68"/>
                </a:lnTo>
                <a:lnTo>
                  <a:pt x="162" y="72"/>
                </a:lnTo>
                <a:lnTo>
                  <a:pt x="166" y="77"/>
                </a:lnTo>
                <a:lnTo>
                  <a:pt x="168" y="82"/>
                </a:lnTo>
                <a:lnTo>
                  <a:pt x="171" y="85"/>
                </a:lnTo>
                <a:lnTo>
                  <a:pt x="173" y="90"/>
                </a:lnTo>
                <a:lnTo>
                  <a:pt x="174" y="94"/>
                </a:lnTo>
                <a:lnTo>
                  <a:pt x="175" y="99"/>
                </a:lnTo>
                <a:lnTo>
                  <a:pt x="175" y="104"/>
                </a:lnTo>
                <a:lnTo>
                  <a:pt x="176" y="110"/>
                </a:lnTo>
                <a:lnTo>
                  <a:pt x="188" y="1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77" name="Freeform 593"/>
          <p:cNvSpPr>
            <a:spLocks/>
          </p:cNvSpPr>
          <p:nvPr/>
        </p:nvSpPr>
        <p:spPr bwMode="auto">
          <a:xfrm>
            <a:off x="2491965" y="1772037"/>
            <a:ext cx="240666" cy="141107"/>
          </a:xfrm>
          <a:custGeom>
            <a:avLst/>
            <a:gdLst>
              <a:gd name="T0" fmla="*/ 136 w 136"/>
              <a:gd name="T1" fmla="*/ 82 h 82"/>
              <a:gd name="T2" fmla="*/ 136 w 136"/>
              <a:gd name="T3" fmla="*/ 80 h 82"/>
              <a:gd name="T4" fmla="*/ 135 w 136"/>
              <a:gd name="T5" fmla="*/ 77 h 82"/>
              <a:gd name="T6" fmla="*/ 133 w 136"/>
              <a:gd name="T7" fmla="*/ 69 h 82"/>
              <a:gd name="T8" fmla="*/ 132 w 136"/>
              <a:gd name="T9" fmla="*/ 64 h 82"/>
              <a:gd name="T10" fmla="*/ 131 w 136"/>
              <a:gd name="T11" fmla="*/ 60 h 82"/>
              <a:gd name="T12" fmla="*/ 129 w 136"/>
              <a:gd name="T13" fmla="*/ 56 h 82"/>
              <a:gd name="T14" fmla="*/ 126 w 136"/>
              <a:gd name="T15" fmla="*/ 51 h 82"/>
              <a:gd name="T16" fmla="*/ 124 w 136"/>
              <a:gd name="T17" fmla="*/ 48 h 82"/>
              <a:gd name="T18" fmla="*/ 121 w 136"/>
              <a:gd name="T19" fmla="*/ 44 h 82"/>
              <a:gd name="T20" fmla="*/ 118 w 136"/>
              <a:gd name="T21" fmla="*/ 41 h 82"/>
              <a:gd name="T22" fmla="*/ 111 w 136"/>
              <a:gd name="T23" fmla="*/ 34 h 82"/>
              <a:gd name="T24" fmla="*/ 108 w 136"/>
              <a:gd name="T25" fmla="*/ 32 h 82"/>
              <a:gd name="T26" fmla="*/ 103 w 136"/>
              <a:gd name="T27" fmla="*/ 28 h 82"/>
              <a:gd name="T28" fmla="*/ 99 w 136"/>
              <a:gd name="T29" fmla="*/ 26 h 82"/>
              <a:gd name="T30" fmla="*/ 94 w 136"/>
              <a:gd name="T31" fmla="*/ 22 h 82"/>
              <a:gd name="T32" fmla="*/ 89 w 136"/>
              <a:gd name="T33" fmla="*/ 20 h 82"/>
              <a:gd name="T34" fmla="*/ 85 w 136"/>
              <a:gd name="T35" fmla="*/ 18 h 82"/>
              <a:gd name="T36" fmla="*/ 80 w 136"/>
              <a:gd name="T37" fmla="*/ 15 h 82"/>
              <a:gd name="T38" fmla="*/ 68 w 136"/>
              <a:gd name="T39" fmla="*/ 11 h 82"/>
              <a:gd name="T40" fmla="*/ 64 w 136"/>
              <a:gd name="T41" fmla="*/ 9 h 82"/>
              <a:gd name="T42" fmla="*/ 57 w 136"/>
              <a:gd name="T43" fmla="*/ 7 h 82"/>
              <a:gd name="T44" fmla="*/ 45 w 136"/>
              <a:gd name="T45" fmla="*/ 4 h 82"/>
              <a:gd name="T46" fmla="*/ 39 w 136"/>
              <a:gd name="T47" fmla="*/ 2 h 82"/>
              <a:gd name="T48" fmla="*/ 32 w 136"/>
              <a:gd name="T49" fmla="*/ 2 h 82"/>
              <a:gd name="T50" fmla="*/ 26 w 136"/>
              <a:gd name="T51" fmla="*/ 1 h 82"/>
              <a:gd name="T52" fmla="*/ 13 w 136"/>
              <a:gd name="T53" fmla="*/ 0 h 82"/>
              <a:gd name="T54" fmla="*/ 0 w 136"/>
              <a:gd name="T55" fmla="*/ 0 h 82"/>
              <a:gd name="T56" fmla="*/ 0 w 136"/>
              <a:gd name="T57" fmla="*/ 12 h 82"/>
              <a:gd name="T58" fmla="*/ 13 w 136"/>
              <a:gd name="T59" fmla="*/ 12 h 82"/>
              <a:gd name="T60" fmla="*/ 25 w 136"/>
              <a:gd name="T61" fmla="*/ 13 h 82"/>
              <a:gd name="T62" fmla="*/ 31 w 136"/>
              <a:gd name="T63" fmla="*/ 14 h 82"/>
              <a:gd name="T64" fmla="*/ 37 w 136"/>
              <a:gd name="T65" fmla="*/ 14 h 82"/>
              <a:gd name="T66" fmla="*/ 43 w 136"/>
              <a:gd name="T67" fmla="*/ 15 h 82"/>
              <a:gd name="T68" fmla="*/ 54 w 136"/>
              <a:gd name="T69" fmla="*/ 19 h 82"/>
              <a:gd name="T70" fmla="*/ 60 w 136"/>
              <a:gd name="T71" fmla="*/ 20 h 82"/>
              <a:gd name="T72" fmla="*/ 65 w 136"/>
              <a:gd name="T73" fmla="*/ 22 h 82"/>
              <a:gd name="T74" fmla="*/ 75 w 136"/>
              <a:gd name="T75" fmla="*/ 26 h 82"/>
              <a:gd name="T76" fmla="*/ 80 w 136"/>
              <a:gd name="T77" fmla="*/ 28 h 82"/>
              <a:gd name="T78" fmla="*/ 85 w 136"/>
              <a:gd name="T79" fmla="*/ 30 h 82"/>
              <a:gd name="T80" fmla="*/ 88 w 136"/>
              <a:gd name="T81" fmla="*/ 33 h 82"/>
              <a:gd name="T82" fmla="*/ 93 w 136"/>
              <a:gd name="T83" fmla="*/ 35 h 82"/>
              <a:gd name="T84" fmla="*/ 96 w 136"/>
              <a:gd name="T85" fmla="*/ 37 h 82"/>
              <a:gd name="T86" fmla="*/ 100 w 136"/>
              <a:gd name="T87" fmla="*/ 41 h 82"/>
              <a:gd name="T88" fmla="*/ 103 w 136"/>
              <a:gd name="T89" fmla="*/ 43 h 82"/>
              <a:gd name="T90" fmla="*/ 107 w 136"/>
              <a:gd name="T91" fmla="*/ 46 h 82"/>
              <a:gd name="T92" fmla="*/ 110 w 136"/>
              <a:gd name="T93" fmla="*/ 49 h 82"/>
              <a:gd name="T94" fmla="*/ 112 w 136"/>
              <a:gd name="T95" fmla="*/ 53 h 82"/>
              <a:gd name="T96" fmla="*/ 115 w 136"/>
              <a:gd name="T97" fmla="*/ 55 h 82"/>
              <a:gd name="T98" fmla="*/ 117 w 136"/>
              <a:gd name="T99" fmla="*/ 58 h 82"/>
              <a:gd name="T100" fmla="*/ 118 w 136"/>
              <a:gd name="T101" fmla="*/ 61 h 82"/>
              <a:gd name="T102" fmla="*/ 121 w 136"/>
              <a:gd name="T103" fmla="*/ 64 h 82"/>
              <a:gd name="T104" fmla="*/ 122 w 136"/>
              <a:gd name="T105" fmla="*/ 68 h 82"/>
              <a:gd name="T106" fmla="*/ 123 w 136"/>
              <a:gd name="T107" fmla="*/ 71 h 82"/>
              <a:gd name="T108" fmla="*/ 123 w 136"/>
              <a:gd name="T109" fmla="*/ 78 h 82"/>
              <a:gd name="T110" fmla="*/ 124 w 136"/>
              <a:gd name="T111" fmla="*/ 82 h 82"/>
              <a:gd name="T112" fmla="*/ 136 w 136"/>
              <a:gd name="T113" fmla="*/ 82 h 8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36" h="82">
                <a:moveTo>
                  <a:pt x="136" y="82"/>
                </a:moveTo>
                <a:lnTo>
                  <a:pt x="136" y="80"/>
                </a:lnTo>
                <a:lnTo>
                  <a:pt x="135" y="77"/>
                </a:lnTo>
                <a:lnTo>
                  <a:pt x="133" y="69"/>
                </a:lnTo>
                <a:lnTo>
                  <a:pt x="132" y="64"/>
                </a:lnTo>
                <a:lnTo>
                  <a:pt x="131" y="60"/>
                </a:lnTo>
                <a:lnTo>
                  <a:pt x="129" y="56"/>
                </a:lnTo>
                <a:lnTo>
                  <a:pt x="126" y="51"/>
                </a:lnTo>
                <a:lnTo>
                  <a:pt x="124" y="48"/>
                </a:lnTo>
                <a:lnTo>
                  <a:pt x="121" y="44"/>
                </a:lnTo>
                <a:lnTo>
                  <a:pt x="118" y="41"/>
                </a:lnTo>
                <a:lnTo>
                  <a:pt x="111" y="34"/>
                </a:lnTo>
                <a:lnTo>
                  <a:pt x="108" y="32"/>
                </a:lnTo>
                <a:lnTo>
                  <a:pt x="103" y="28"/>
                </a:lnTo>
                <a:lnTo>
                  <a:pt x="99" y="26"/>
                </a:lnTo>
                <a:lnTo>
                  <a:pt x="94" y="22"/>
                </a:lnTo>
                <a:lnTo>
                  <a:pt x="89" y="20"/>
                </a:lnTo>
                <a:lnTo>
                  <a:pt x="85" y="18"/>
                </a:lnTo>
                <a:lnTo>
                  <a:pt x="80" y="15"/>
                </a:lnTo>
                <a:lnTo>
                  <a:pt x="68" y="11"/>
                </a:lnTo>
                <a:lnTo>
                  <a:pt x="64" y="9"/>
                </a:lnTo>
                <a:lnTo>
                  <a:pt x="57" y="7"/>
                </a:lnTo>
                <a:lnTo>
                  <a:pt x="45" y="4"/>
                </a:lnTo>
                <a:lnTo>
                  <a:pt x="39" y="2"/>
                </a:lnTo>
                <a:lnTo>
                  <a:pt x="32" y="2"/>
                </a:lnTo>
                <a:lnTo>
                  <a:pt x="26" y="1"/>
                </a:lnTo>
                <a:lnTo>
                  <a:pt x="13" y="0"/>
                </a:lnTo>
                <a:lnTo>
                  <a:pt x="0" y="0"/>
                </a:lnTo>
                <a:lnTo>
                  <a:pt x="0" y="12"/>
                </a:lnTo>
                <a:lnTo>
                  <a:pt x="13" y="12"/>
                </a:lnTo>
                <a:lnTo>
                  <a:pt x="25" y="13"/>
                </a:lnTo>
                <a:lnTo>
                  <a:pt x="31" y="14"/>
                </a:lnTo>
                <a:lnTo>
                  <a:pt x="37" y="14"/>
                </a:lnTo>
                <a:lnTo>
                  <a:pt x="43" y="15"/>
                </a:lnTo>
                <a:lnTo>
                  <a:pt x="54" y="19"/>
                </a:lnTo>
                <a:lnTo>
                  <a:pt x="60" y="20"/>
                </a:lnTo>
                <a:lnTo>
                  <a:pt x="65" y="22"/>
                </a:lnTo>
                <a:lnTo>
                  <a:pt x="75" y="26"/>
                </a:lnTo>
                <a:lnTo>
                  <a:pt x="80" y="28"/>
                </a:lnTo>
                <a:lnTo>
                  <a:pt x="85" y="30"/>
                </a:lnTo>
                <a:lnTo>
                  <a:pt x="88" y="33"/>
                </a:lnTo>
                <a:lnTo>
                  <a:pt x="93" y="35"/>
                </a:lnTo>
                <a:lnTo>
                  <a:pt x="96" y="37"/>
                </a:lnTo>
                <a:lnTo>
                  <a:pt x="100" y="41"/>
                </a:lnTo>
                <a:lnTo>
                  <a:pt x="103" y="43"/>
                </a:lnTo>
                <a:lnTo>
                  <a:pt x="107" y="46"/>
                </a:lnTo>
                <a:lnTo>
                  <a:pt x="110" y="49"/>
                </a:lnTo>
                <a:lnTo>
                  <a:pt x="112" y="53"/>
                </a:lnTo>
                <a:lnTo>
                  <a:pt x="115" y="55"/>
                </a:lnTo>
                <a:lnTo>
                  <a:pt x="117" y="58"/>
                </a:lnTo>
                <a:lnTo>
                  <a:pt x="118" y="61"/>
                </a:lnTo>
                <a:lnTo>
                  <a:pt x="121" y="64"/>
                </a:lnTo>
                <a:lnTo>
                  <a:pt x="122" y="68"/>
                </a:lnTo>
                <a:lnTo>
                  <a:pt x="123" y="71"/>
                </a:lnTo>
                <a:lnTo>
                  <a:pt x="123" y="78"/>
                </a:lnTo>
                <a:lnTo>
                  <a:pt x="124" y="82"/>
                </a:lnTo>
                <a:lnTo>
                  <a:pt x="136" y="8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78" name="Rectangle 594"/>
          <p:cNvSpPr>
            <a:spLocks noChangeArrowheads="1"/>
          </p:cNvSpPr>
          <p:nvPr/>
        </p:nvSpPr>
        <p:spPr bwMode="auto">
          <a:xfrm>
            <a:off x="1791202" y="1722134"/>
            <a:ext cx="706071" cy="206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79" name="Rectangle 595"/>
          <p:cNvSpPr>
            <a:spLocks noChangeArrowheads="1"/>
          </p:cNvSpPr>
          <p:nvPr/>
        </p:nvSpPr>
        <p:spPr bwMode="auto">
          <a:xfrm>
            <a:off x="1800050" y="1772037"/>
            <a:ext cx="707841" cy="206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80" name="Rectangle 596"/>
          <p:cNvSpPr>
            <a:spLocks noChangeArrowheads="1"/>
          </p:cNvSpPr>
          <p:nvPr/>
        </p:nvSpPr>
        <p:spPr bwMode="auto">
          <a:xfrm>
            <a:off x="3231658" y="5464920"/>
            <a:ext cx="21235" cy="32867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81" name="Rectangle 597"/>
          <p:cNvSpPr>
            <a:spLocks noChangeArrowheads="1"/>
          </p:cNvSpPr>
          <p:nvPr/>
        </p:nvSpPr>
        <p:spPr bwMode="auto">
          <a:xfrm>
            <a:off x="3297134" y="5466640"/>
            <a:ext cx="21235" cy="32867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82" name="Freeform 598"/>
          <p:cNvSpPr>
            <a:spLocks/>
          </p:cNvSpPr>
          <p:nvPr/>
        </p:nvSpPr>
        <p:spPr bwMode="auto">
          <a:xfrm>
            <a:off x="3233428" y="5769505"/>
            <a:ext cx="86711" cy="48183"/>
          </a:xfrm>
          <a:custGeom>
            <a:avLst/>
            <a:gdLst>
              <a:gd name="T0" fmla="*/ 0 w 49"/>
              <a:gd name="T1" fmla="*/ 17 h 28"/>
              <a:gd name="T2" fmla="*/ 2 w 49"/>
              <a:gd name="T3" fmla="*/ 20 h 28"/>
              <a:gd name="T4" fmla="*/ 5 w 49"/>
              <a:gd name="T5" fmla="*/ 22 h 28"/>
              <a:gd name="T6" fmla="*/ 6 w 49"/>
              <a:gd name="T7" fmla="*/ 24 h 28"/>
              <a:gd name="T8" fmla="*/ 12 w 49"/>
              <a:gd name="T9" fmla="*/ 26 h 28"/>
              <a:gd name="T10" fmla="*/ 14 w 49"/>
              <a:gd name="T11" fmla="*/ 27 h 28"/>
              <a:gd name="T12" fmla="*/ 21 w 49"/>
              <a:gd name="T13" fmla="*/ 28 h 28"/>
              <a:gd name="T14" fmla="*/ 28 w 49"/>
              <a:gd name="T15" fmla="*/ 27 h 28"/>
              <a:gd name="T16" fmla="*/ 38 w 49"/>
              <a:gd name="T17" fmla="*/ 26 h 28"/>
              <a:gd name="T18" fmla="*/ 38 w 49"/>
              <a:gd name="T19" fmla="*/ 26 h 28"/>
              <a:gd name="T20" fmla="*/ 45 w 49"/>
              <a:gd name="T21" fmla="*/ 21 h 28"/>
              <a:gd name="T22" fmla="*/ 47 w 49"/>
              <a:gd name="T23" fmla="*/ 20 h 28"/>
              <a:gd name="T24" fmla="*/ 48 w 49"/>
              <a:gd name="T25" fmla="*/ 15 h 28"/>
              <a:gd name="T26" fmla="*/ 48 w 49"/>
              <a:gd name="T27" fmla="*/ 11 h 28"/>
              <a:gd name="T28" fmla="*/ 48 w 49"/>
              <a:gd name="T29" fmla="*/ 11 h 28"/>
              <a:gd name="T30" fmla="*/ 46 w 49"/>
              <a:gd name="T31" fmla="*/ 7 h 28"/>
              <a:gd name="T32" fmla="*/ 45 w 49"/>
              <a:gd name="T33" fmla="*/ 5 h 28"/>
              <a:gd name="T34" fmla="*/ 39 w 49"/>
              <a:gd name="T35" fmla="*/ 3 h 28"/>
              <a:gd name="T36" fmla="*/ 35 w 49"/>
              <a:gd name="T37" fmla="*/ 1 h 28"/>
              <a:gd name="T38" fmla="*/ 16 w 49"/>
              <a:gd name="T39" fmla="*/ 0 h 28"/>
              <a:gd name="T40" fmla="*/ 11 w 49"/>
              <a:gd name="T41" fmla="*/ 1 h 28"/>
              <a:gd name="T42" fmla="*/ 6 w 49"/>
              <a:gd name="T43" fmla="*/ 4 h 28"/>
              <a:gd name="T44" fmla="*/ 4 w 49"/>
              <a:gd name="T45" fmla="*/ 5 h 28"/>
              <a:gd name="T46" fmla="*/ 3 w 49"/>
              <a:gd name="T47" fmla="*/ 7 h 28"/>
              <a:gd name="T48" fmla="*/ 2 w 49"/>
              <a:gd name="T49" fmla="*/ 8 h 28"/>
              <a:gd name="T50" fmla="*/ 0 w 49"/>
              <a:gd name="T51" fmla="*/ 14 h 28"/>
              <a:gd name="T52" fmla="*/ 12 w 49"/>
              <a:gd name="T53" fmla="*/ 14 h 28"/>
              <a:gd name="T54" fmla="*/ 11 w 49"/>
              <a:gd name="T55" fmla="*/ 14 h 28"/>
              <a:gd name="T56" fmla="*/ 11 w 49"/>
              <a:gd name="T57" fmla="*/ 14 h 28"/>
              <a:gd name="T58" fmla="*/ 12 w 49"/>
              <a:gd name="T59" fmla="*/ 13 h 28"/>
              <a:gd name="T60" fmla="*/ 12 w 49"/>
              <a:gd name="T61" fmla="*/ 14 h 28"/>
              <a:gd name="T62" fmla="*/ 14 w 49"/>
              <a:gd name="T63" fmla="*/ 13 h 28"/>
              <a:gd name="T64" fmla="*/ 14 w 49"/>
              <a:gd name="T65" fmla="*/ 13 h 28"/>
              <a:gd name="T66" fmla="*/ 17 w 49"/>
              <a:gd name="T67" fmla="*/ 12 h 28"/>
              <a:gd name="T68" fmla="*/ 31 w 49"/>
              <a:gd name="T69" fmla="*/ 12 h 28"/>
              <a:gd name="T70" fmla="*/ 34 w 49"/>
              <a:gd name="T71" fmla="*/ 13 h 28"/>
              <a:gd name="T72" fmla="*/ 38 w 49"/>
              <a:gd name="T73" fmla="*/ 14 h 28"/>
              <a:gd name="T74" fmla="*/ 38 w 49"/>
              <a:gd name="T75" fmla="*/ 14 h 28"/>
              <a:gd name="T76" fmla="*/ 38 w 49"/>
              <a:gd name="T77" fmla="*/ 14 h 28"/>
              <a:gd name="T78" fmla="*/ 38 w 49"/>
              <a:gd name="T79" fmla="*/ 13 h 28"/>
              <a:gd name="T80" fmla="*/ 38 w 49"/>
              <a:gd name="T81" fmla="*/ 13 h 28"/>
              <a:gd name="T82" fmla="*/ 36 w 49"/>
              <a:gd name="T83" fmla="*/ 14 h 28"/>
              <a:gd name="T84" fmla="*/ 33 w 49"/>
              <a:gd name="T85" fmla="*/ 15 h 28"/>
              <a:gd name="T86" fmla="*/ 26 w 49"/>
              <a:gd name="T87" fmla="*/ 17 h 28"/>
              <a:gd name="T88" fmla="*/ 22 w 49"/>
              <a:gd name="T89" fmla="*/ 15 h 28"/>
              <a:gd name="T90" fmla="*/ 17 w 49"/>
              <a:gd name="T91" fmla="*/ 15 h 28"/>
              <a:gd name="T92" fmla="*/ 13 w 49"/>
              <a:gd name="T93" fmla="*/ 14 h 28"/>
              <a:gd name="T94" fmla="*/ 12 w 49"/>
              <a:gd name="T95" fmla="*/ 14 h 28"/>
              <a:gd name="T96" fmla="*/ 11 w 49"/>
              <a:gd name="T97" fmla="*/ 13 h 28"/>
              <a:gd name="T98" fmla="*/ 11 w 49"/>
              <a:gd name="T99" fmla="*/ 13 h 28"/>
              <a:gd name="T100" fmla="*/ 0 w 49"/>
              <a:gd name="T101" fmla="*/ 14 h 2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9" h="28">
                <a:moveTo>
                  <a:pt x="0" y="14"/>
                </a:moveTo>
                <a:lnTo>
                  <a:pt x="0" y="17"/>
                </a:lnTo>
                <a:lnTo>
                  <a:pt x="2" y="19"/>
                </a:lnTo>
                <a:lnTo>
                  <a:pt x="2" y="20"/>
                </a:lnTo>
                <a:lnTo>
                  <a:pt x="3" y="20"/>
                </a:lnTo>
                <a:lnTo>
                  <a:pt x="5" y="22"/>
                </a:lnTo>
                <a:lnTo>
                  <a:pt x="5" y="24"/>
                </a:lnTo>
                <a:lnTo>
                  <a:pt x="6" y="24"/>
                </a:lnTo>
                <a:lnTo>
                  <a:pt x="10" y="25"/>
                </a:lnTo>
                <a:lnTo>
                  <a:pt x="12" y="26"/>
                </a:lnTo>
                <a:lnTo>
                  <a:pt x="13" y="26"/>
                </a:lnTo>
                <a:lnTo>
                  <a:pt x="14" y="27"/>
                </a:lnTo>
                <a:lnTo>
                  <a:pt x="20" y="27"/>
                </a:lnTo>
                <a:lnTo>
                  <a:pt x="21" y="28"/>
                </a:lnTo>
                <a:lnTo>
                  <a:pt x="27" y="28"/>
                </a:lnTo>
                <a:lnTo>
                  <a:pt x="28" y="27"/>
                </a:lnTo>
                <a:lnTo>
                  <a:pt x="35" y="27"/>
                </a:lnTo>
                <a:lnTo>
                  <a:pt x="38" y="26"/>
                </a:lnTo>
                <a:lnTo>
                  <a:pt x="36" y="26"/>
                </a:lnTo>
                <a:lnTo>
                  <a:pt x="38" y="26"/>
                </a:lnTo>
                <a:lnTo>
                  <a:pt x="45" y="22"/>
                </a:lnTo>
                <a:lnTo>
                  <a:pt x="45" y="21"/>
                </a:lnTo>
                <a:lnTo>
                  <a:pt x="45" y="22"/>
                </a:lnTo>
                <a:lnTo>
                  <a:pt x="47" y="20"/>
                </a:lnTo>
                <a:lnTo>
                  <a:pt x="48" y="18"/>
                </a:lnTo>
                <a:lnTo>
                  <a:pt x="48" y="15"/>
                </a:lnTo>
                <a:lnTo>
                  <a:pt x="49" y="14"/>
                </a:lnTo>
                <a:lnTo>
                  <a:pt x="48" y="11"/>
                </a:lnTo>
                <a:lnTo>
                  <a:pt x="48" y="10"/>
                </a:lnTo>
                <a:lnTo>
                  <a:pt x="48" y="11"/>
                </a:lnTo>
                <a:lnTo>
                  <a:pt x="47" y="7"/>
                </a:lnTo>
                <a:lnTo>
                  <a:pt x="46" y="7"/>
                </a:lnTo>
                <a:lnTo>
                  <a:pt x="46" y="6"/>
                </a:lnTo>
                <a:lnTo>
                  <a:pt x="45" y="5"/>
                </a:lnTo>
                <a:lnTo>
                  <a:pt x="43" y="5"/>
                </a:lnTo>
                <a:lnTo>
                  <a:pt x="39" y="3"/>
                </a:lnTo>
                <a:lnTo>
                  <a:pt x="38" y="1"/>
                </a:lnTo>
                <a:lnTo>
                  <a:pt x="35" y="1"/>
                </a:lnTo>
                <a:lnTo>
                  <a:pt x="33" y="0"/>
                </a:lnTo>
                <a:lnTo>
                  <a:pt x="16" y="0"/>
                </a:lnTo>
                <a:lnTo>
                  <a:pt x="13" y="1"/>
                </a:lnTo>
                <a:lnTo>
                  <a:pt x="11" y="1"/>
                </a:lnTo>
                <a:lnTo>
                  <a:pt x="10" y="3"/>
                </a:lnTo>
                <a:lnTo>
                  <a:pt x="6" y="4"/>
                </a:lnTo>
                <a:lnTo>
                  <a:pt x="5" y="5"/>
                </a:lnTo>
                <a:lnTo>
                  <a:pt x="4" y="5"/>
                </a:lnTo>
                <a:lnTo>
                  <a:pt x="3" y="6"/>
                </a:lnTo>
                <a:lnTo>
                  <a:pt x="3" y="7"/>
                </a:lnTo>
                <a:lnTo>
                  <a:pt x="2" y="7"/>
                </a:lnTo>
                <a:lnTo>
                  <a:pt x="2" y="8"/>
                </a:lnTo>
                <a:lnTo>
                  <a:pt x="0" y="10"/>
                </a:lnTo>
                <a:lnTo>
                  <a:pt x="0" y="14"/>
                </a:lnTo>
                <a:lnTo>
                  <a:pt x="12" y="14"/>
                </a:lnTo>
                <a:lnTo>
                  <a:pt x="11" y="14"/>
                </a:lnTo>
                <a:lnTo>
                  <a:pt x="11" y="15"/>
                </a:lnTo>
                <a:lnTo>
                  <a:pt x="11" y="14"/>
                </a:lnTo>
                <a:lnTo>
                  <a:pt x="12" y="14"/>
                </a:lnTo>
                <a:lnTo>
                  <a:pt x="12" y="13"/>
                </a:lnTo>
                <a:lnTo>
                  <a:pt x="11" y="14"/>
                </a:lnTo>
                <a:lnTo>
                  <a:pt x="12" y="14"/>
                </a:lnTo>
                <a:lnTo>
                  <a:pt x="13" y="13"/>
                </a:lnTo>
                <a:lnTo>
                  <a:pt x="14" y="13"/>
                </a:lnTo>
                <a:lnTo>
                  <a:pt x="16" y="12"/>
                </a:lnTo>
                <a:lnTo>
                  <a:pt x="14" y="13"/>
                </a:lnTo>
                <a:lnTo>
                  <a:pt x="16" y="13"/>
                </a:lnTo>
                <a:lnTo>
                  <a:pt x="17" y="12"/>
                </a:lnTo>
                <a:lnTo>
                  <a:pt x="32" y="12"/>
                </a:lnTo>
                <a:lnTo>
                  <a:pt x="31" y="12"/>
                </a:lnTo>
                <a:lnTo>
                  <a:pt x="33" y="12"/>
                </a:lnTo>
                <a:lnTo>
                  <a:pt x="34" y="13"/>
                </a:lnTo>
                <a:lnTo>
                  <a:pt x="36" y="14"/>
                </a:lnTo>
                <a:lnTo>
                  <a:pt x="38" y="14"/>
                </a:lnTo>
                <a:lnTo>
                  <a:pt x="36" y="14"/>
                </a:lnTo>
                <a:lnTo>
                  <a:pt x="38" y="14"/>
                </a:lnTo>
                <a:lnTo>
                  <a:pt x="36" y="13"/>
                </a:lnTo>
                <a:lnTo>
                  <a:pt x="38" y="14"/>
                </a:lnTo>
                <a:lnTo>
                  <a:pt x="38" y="15"/>
                </a:lnTo>
                <a:lnTo>
                  <a:pt x="38" y="13"/>
                </a:lnTo>
                <a:lnTo>
                  <a:pt x="36" y="14"/>
                </a:lnTo>
                <a:lnTo>
                  <a:pt x="38" y="13"/>
                </a:lnTo>
                <a:lnTo>
                  <a:pt x="36" y="13"/>
                </a:lnTo>
                <a:lnTo>
                  <a:pt x="36" y="14"/>
                </a:lnTo>
                <a:lnTo>
                  <a:pt x="34" y="14"/>
                </a:lnTo>
                <a:lnTo>
                  <a:pt x="33" y="15"/>
                </a:lnTo>
                <a:lnTo>
                  <a:pt x="27" y="15"/>
                </a:lnTo>
                <a:lnTo>
                  <a:pt x="26" y="17"/>
                </a:lnTo>
                <a:lnTo>
                  <a:pt x="24" y="17"/>
                </a:lnTo>
                <a:lnTo>
                  <a:pt x="22" y="15"/>
                </a:lnTo>
                <a:lnTo>
                  <a:pt x="16" y="15"/>
                </a:lnTo>
                <a:lnTo>
                  <a:pt x="17" y="15"/>
                </a:lnTo>
                <a:lnTo>
                  <a:pt x="14" y="14"/>
                </a:lnTo>
                <a:lnTo>
                  <a:pt x="13" y="14"/>
                </a:lnTo>
                <a:lnTo>
                  <a:pt x="14" y="14"/>
                </a:lnTo>
                <a:lnTo>
                  <a:pt x="12" y="14"/>
                </a:lnTo>
                <a:lnTo>
                  <a:pt x="12" y="13"/>
                </a:lnTo>
                <a:lnTo>
                  <a:pt x="11" y="13"/>
                </a:lnTo>
                <a:lnTo>
                  <a:pt x="11" y="12"/>
                </a:lnTo>
                <a:lnTo>
                  <a:pt x="11" y="13"/>
                </a:lnTo>
                <a:lnTo>
                  <a:pt x="12" y="14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83" name="Freeform 599"/>
          <p:cNvSpPr>
            <a:spLocks/>
          </p:cNvSpPr>
          <p:nvPr/>
        </p:nvSpPr>
        <p:spPr bwMode="auto">
          <a:xfrm>
            <a:off x="3351991" y="4826495"/>
            <a:ext cx="334455" cy="106691"/>
          </a:xfrm>
          <a:custGeom>
            <a:avLst/>
            <a:gdLst>
              <a:gd name="T0" fmla="*/ 189 w 189"/>
              <a:gd name="T1" fmla="*/ 50 h 62"/>
              <a:gd name="T2" fmla="*/ 3 w 189"/>
              <a:gd name="T3" fmla="*/ 0 h 62"/>
              <a:gd name="T4" fmla="*/ 0 w 189"/>
              <a:gd name="T5" fmla="*/ 12 h 62"/>
              <a:gd name="T6" fmla="*/ 186 w 189"/>
              <a:gd name="T7" fmla="*/ 62 h 62"/>
              <a:gd name="T8" fmla="*/ 189 w 189"/>
              <a:gd name="T9" fmla="*/ 50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9" h="62">
                <a:moveTo>
                  <a:pt x="189" y="50"/>
                </a:moveTo>
                <a:lnTo>
                  <a:pt x="3" y="0"/>
                </a:lnTo>
                <a:lnTo>
                  <a:pt x="0" y="12"/>
                </a:lnTo>
                <a:lnTo>
                  <a:pt x="186" y="62"/>
                </a:lnTo>
                <a:lnTo>
                  <a:pt x="189" y="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84" name="Rectangle 600"/>
          <p:cNvSpPr>
            <a:spLocks noChangeArrowheads="1"/>
          </p:cNvSpPr>
          <p:nvPr/>
        </p:nvSpPr>
        <p:spPr bwMode="auto">
          <a:xfrm>
            <a:off x="3261741" y="2527478"/>
            <a:ext cx="53088" cy="17208"/>
          </a:xfrm>
          <a:prstGeom prst="rect">
            <a:avLst/>
          </a:prstGeom>
          <a:solidFill>
            <a:srgbClr val="FFC080"/>
          </a:solidFill>
          <a:ln w="0">
            <a:solidFill>
              <a:srgbClr val="FFC08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585" name="Rectangle 601"/>
          <p:cNvSpPr>
            <a:spLocks noChangeArrowheads="1"/>
          </p:cNvSpPr>
          <p:nvPr/>
        </p:nvSpPr>
        <p:spPr bwMode="auto">
          <a:xfrm>
            <a:off x="3647515" y="2462087"/>
            <a:ext cx="1770" cy="1721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586" name="Rectangle 602"/>
          <p:cNvSpPr>
            <a:spLocks noChangeArrowheads="1"/>
          </p:cNvSpPr>
          <p:nvPr/>
        </p:nvSpPr>
        <p:spPr bwMode="auto">
          <a:xfrm>
            <a:off x="3647515" y="2465528"/>
            <a:ext cx="1770" cy="1721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587" name="Freeform 606"/>
          <p:cNvSpPr>
            <a:spLocks/>
          </p:cNvSpPr>
          <p:nvPr/>
        </p:nvSpPr>
        <p:spPr bwMode="auto">
          <a:xfrm>
            <a:off x="1748732" y="1682555"/>
            <a:ext cx="83171" cy="149711"/>
          </a:xfrm>
          <a:custGeom>
            <a:avLst/>
            <a:gdLst>
              <a:gd name="T0" fmla="*/ 0 w 47"/>
              <a:gd name="T1" fmla="*/ 54 h 87"/>
              <a:gd name="T2" fmla="*/ 2 w 47"/>
              <a:gd name="T3" fmla="*/ 61 h 87"/>
              <a:gd name="T4" fmla="*/ 6 w 47"/>
              <a:gd name="T5" fmla="*/ 72 h 87"/>
              <a:gd name="T6" fmla="*/ 14 w 47"/>
              <a:gd name="T7" fmla="*/ 84 h 87"/>
              <a:gd name="T8" fmla="*/ 21 w 47"/>
              <a:gd name="T9" fmla="*/ 87 h 87"/>
              <a:gd name="T10" fmla="*/ 29 w 47"/>
              <a:gd name="T11" fmla="*/ 85 h 87"/>
              <a:gd name="T12" fmla="*/ 33 w 47"/>
              <a:gd name="T13" fmla="*/ 82 h 87"/>
              <a:gd name="T14" fmla="*/ 36 w 47"/>
              <a:gd name="T15" fmla="*/ 79 h 87"/>
              <a:gd name="T16" fmla="*/ 38 w 47"/>
              <a:gd name="T17" fmla="*/ 75 h 87"/>
              <a:gd name="T18" fmla="*/ 41 w 47"/>
              <a:gd name="T19" fmla="*/ 72 h 87"/>
              <a:gd name="T20" fmla="*/ 42 w 47"/>
              <a:gd name="T21" fmla="*/ 67 h 87"/>
              <a:gd name="T22" fmla="*/ 43 w 47"/>
              <a:gd name="T23" fmla="*/ 61 h 87"/>
              <a:gd name="T24" fmla="*/ 45 w 47"/>
              <a:gd name="T25" fmla="*/ 54 h 87"/>
              <a:gd name="T26" fmla="*/ 47 w 47"/>
              <a:gd name="T27" fmla="*/ 44 h 87"/>
              <a:gd name="T28" fmla="*/ 45 w 47"/>
              <a:gd name="T29" fmla="*/ 38 h 87"/>
              <a:gd name="T30" fmla="*/ 44 w 47"/>
              <a:gd name="T31" fmla="*/ 25 h 87"/>
              <a:gd name="T32" fmla="*/ 43 w 47"/>
              <a:gd name="T33" fmla="*/ 20 h 87"/>
              <a:gd name="T34" fmla="*/ 42 w 47"/>
              <a:gd name="T35" fmla="*/ 17 h 87"/>
              <a:gd name="T36" fmla="*/ 41 w 47"/>
              <a:gd name="T37" fmla="*/ 14 h 87"/>
              <a:gd name="T38" fmla="*/ 38 w 47"/>
              <a:gd name="T39" fmla="*/ 10 h 87"/>
              <a:gd name="T40" fmla="*/ 34 w 47"/>
              <a:gd name="T41" fmla="*/ 4 h 87"/>
              <a:gd name="T42" fmla="*/ 29 w 47"/>
              <a:gd name="T43" fmla="*/ 1 h 87"/>
              <a:gd name="T44" fmla="*/ 20 w 47"/>
              <a:gd name="T45" fmla="*/ 0 h 87"/>
              <a:gd name="T46" fmla="*/ 14 w 47"/>
              <a:gd name="T47" fmla="*/ 2 h 87"/>
              <a:gd name="T48" fmla="*/ 6 w 47"/>
              <a:gd name="T49" fmla="*/ 14 h 87"/>
              <a:gd name="T50" fmla="*/ 5 w 47"/>
              <a:gd name="T51" fmla="*/ 16 h 87"/>
              <a:gd name="T52" fmla="*/ 2 w 47"/>
              <a:gd name="T53" fmla="*/ 23 h 87"/>
              <a:gd name="T54" fmla="*/ 0 w 47"/>
              <a:gd name="T55" fmla="*/ 36 h 87"/>
              <a:gd name="T56" fmla="*/ 0 w 47"/>
              <a:gd name="T57" fmla="*/ 43 h 87"/>
              <a:gd name="T58" fmla="*/ 12 w 47"/>
              <a:gd name="T59" fmla="*/ 43 h 87"/>
              <a:gd name="T60" fmla="*/ 13 w 47"/>
              <a:gd name="T61" fmla="*/ 28 h 87"/>
              <a:gd name="T62" fmla="*/ 14 w 47"/>
              <a:gd name="T63" fmla="*/ 25 h 87"/>
              <a:gd name="T64" fmla="*/ 15 w 47"/>
              <a:gd name="T65" fmla="*/ 21 h 87"/>
              <a:gd name="T66" fmla="*/ 16 w 47"/>
              <a:gd name="T67" fmla="*/ 18 h 87"/>
              <a:gd name="T68" fmla="*/ 17 w 47"/>
              <a:gd name="T69" fmla="*/ 15 h 87"/>
              <a:gd name="T70" fmla="*/ 19 w 47"/>
              <a:gd name="T71" fmla="*/ 14 h 87"/>
              <a:gd name="T72" fmla="*/ 23 w 47"/>
              <a:gd name="T73" fmla="*/ 11 h 87"/>
              <a:gd name="T74" fmla="*/ 27 w 47"/>
              <a:gd name="T75" fmla="*/ 14 h 87"/>
              <a:gd name="T76" fmla="*/ 28 w 47"/>
              <a:gd name="T77" fmla="*/ 15 h 87"/>
              <a:gd name="T78" fmla="*/ 29 w 47"/>
              <a:gd name="T79" fmla="*/ 18 h 87"/>
              <a:gd name="T80" fmla="*/ 30 w 47"/>
              <a:gd name="T81" fmla="*/ 21 h 87"/>
              <a:gd name="T82" fmla="*/ 31 w 47"/>
              <a:gd name="T83" fmla="*/ 24 h 87"/>
              <a:gd name="T84" fmla="*/ 33 w 47"/>
              <a:gd name="T85" fmla="*/ 28 h 87"/>
              <a:gd name="T86" fmla="*/ 34 w 47"/>
              <a:gd name="T87" fmla="*/ 39 h 87"/>
              <a:gd name="T88" fmla="*/ 35 w 47"/>
              <a:gd name="T89" fmla="*/ 44 h 87"/>
              <a:gd name="T90" fmla="*/ 34 w 47"/>
              <a:gd name="T91" fmla="*/ 53 h 87"/>
              <a:gd name="T92" fmla="*/ 33 w 47"/>
              <a:gd name="T93" fmla="*/ 60 h 87"/>
              <a:gd name="T94" fmla="*/ 30 w 47"/>
              <a:gd name="T95" fmla="*/ 65 h 87"/>
              <a:gd name="T96" fmla="*/ 29 w 47"/>
              <a:gd name="T97" fmla="*/ 67 h 87"/>
              <a:gd name="T98" fmla="*/ 28 w 47"/>
              <a:gd name="T99" fmla="*/ 71 h 87"/>
              <a:gd name="T100" fmla="*/ 27 w 47"/>
              <a:gd name="T101" fmla="*/ 73 h 87"/>
              <a:gd name="T102" fmla="*/ 23 w 47"/>
              <a:gd name="T103" fmla="*/ 75 h 87"/>
              <a:gd name="T104" fmla="*/ 17 w 47"/>
              <a:gd name="T105" fmla="*/ 71 h 87"/>
              <a:gd name="T106" fmla="*/ 16 w 47"/>
              <a:gd name="T107" fmla="*/ 67 h 87"/>
              <a:gd name="T108" fmla="*/ 14 w 47"/>
              <a:gd name="T109" fmla="*/ 60 h 87"/>
              <a:gd name="T110" fmla="*/ 13 w 47"/>
              <a:gd name="T111" fmla="*/ 58 h 87"/>
              <a:gd name="T112" fmla="*/ 12 w 47"/>
              <a:gd name="T113" fmla="*/ 43 h 8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7" h="87">
                <a:moveTo>
                  <a:pt x="0" y="43"/>
                </a:moveTo>
                <a:lnTo>
                  <a:pt x="0" y="54"/>
                </a:lnTo>
                <a:lnTo>
                  <a:pt x="1" y="60"/>
                </a:lnTo>
                <a:lnTo>
                  <a:pt x="2" y="61"/>
                </a:lnTo>
                <a:lnTo>
                  <a:pt x="2" y="65"/>
                </a:lnTo>
                <a:lnTo>
                  <a:pt x="6" y="72"/>
                </a:lnTo>
                <a:lnTo>
                  <a:pt x="7" y="77"/>
                </a:lnTo>
                <a:lnTo>
                  <a:pt x="14" y="84"/>
                </a:lnTo>
                <a:lnTo>
                  <a:pt x="16" y="85"/>
                </a:lnTo>
                <a:lnTo>
                  <a:pt x="21" y="87"/>
                </a:lnTo>
                <a:lnTo>
                  <a:pt x="24" y="87"/>
                </a:lnTo>
                <a:lnTo>
                  <a:pt x="29" y="85"/>
                </a:lnTo>
                <a:lnTo>
                  <a:pt x="30" y="85"/>
                </a:lnTo>
                <a:lnTo>
                  <a:pt x="33" y="82"/>
                </a:lnTo>
                <a:lnTo>
                  <a:pt x="36" y="80"/>
                </a:lnTo>
                <a:lnTo>
                  <a:pt x="36" y="79"/>
                </a:lnTo>
                <a:lnTo>
                  <a:pt x="37" y="78"/>
                </a:lnTo>
                <a:lnTo>
                  <a:pt x="38" y="75"/>
                </a:lnTo>
                <a:lnTo>
                  <a:pt x="40" y="74"/>
                </a:lnTo>
                <a:lnTo>
                  <a:pt x="41" y="72"/>
                </a:lnTo>
                <a:lnTo>
                  <a:pt x="42" y="68"/>
                </a:lnTo>
                <a:lnTo>
                  <a:pt x="42" y="67"/>
                </a:lnTo>
                <a:lnTo>
                  <a:pt x="43" y="64"/>
                </a:lnTo>
                <a:lnTo>
                  <a:pt x="43" y="61"/>
                </a:lnTo>
                <a:lnTo>
                  <a:pt x="44" y="60"/>
                </a:lnTo>
                <a:lnTo>
                  <a:pt x="45" y="54"/>
                </a:lnTo>
                <a:lnTo>
                  <a:pt x="45" y="46"/>
                </a:lnTo>
                <a:lnTo>
                  <a:pt x="47" y="44"/>
                </a:lnTo>
                <a:lnTo>
                  <a:pt x="47" y="39"/>
                </a:lnTo>
                <a:lnTo>
                  <a:pt x="45" y="38"/>
                </a:lnTo>
                <a:lnTo>
                  <a:pt x="45" y="32"/>
                </a:lnTo>
                <a:lnTo>
                  <a:pt x="44" y="25"/>
                </a:lnTo>
                <a:lnTo>
                  <a:pt x="43" y="23"/>
                </a:lnTo>
                <a:lnTo>
                  <a:pt x="43" y="20"/>
                </a:lnTo>
                <a:lnTo>
                  <a:pt x="42" y="18"/>
                </a:lnTo>
                <a:lnTo>
                  <a:pt x="42" y="17"/>
                </a:lnTo>
                <a:lnTo>
                  <a:pt x="41" y="15"/>
                </a:lnTo>
                <a:lnTo>
                  <a:pt x="41" y="14"/>
                </a:lnTo>
                <a:lnTo>
                  <a:pt x="40" y="11"/>
                </a:lnTo>
                <a:lnTo>
                  <a:pt x="38" y="10"/>
                </a:lnTo>
                <a:lnTo>
                  <a:pt x="37" y="8"/>
                </a:lnTo>
                <a:lnTo>
                  <a:pt x="34" y="4"/>
                </a:lnTo>
                <a:lnTo>
                  <a:pt x="30" y="2"/>
                </a:lnTo>
                <a:lnTo>
                  <a:pt x="29" y="1"/>
                </a:lnTo>
                <a:lnTo>
                  <a:pt x="26" y="0"/>
                </a:lnTo>
                <a:lnTo>
                  <a:pt x="20" y="0"/>
                </a:lnTo>
                <a:lnTo>
                  <a:pt x="16" y="1"/>
                </a:lnTo>
                <a:lnTo>
                  <a:pt x="14" y="2"/>
                </a:lnTo>
                <a:lnTo>
                  <a:pt x="7" y="9"/>
                </a:lnTo>
                <a:lnTo>
                  <a:pt x="6" y="14"/>
                </a:lnTo>
                <a:lnTo>
                  <a:pt x="5" y="15"/>
                </a:lnTo>
                <a:lnTo>
                  <a:pt x="5" y="16"/>
                </a:lnTo>
                <a:lnTo>
                  <a:pt x="2" y="21"/>
                </a:lnTo>
                <a:lnTo>
                  <a:pt x="2" y="23"/>
                </a:lnTo>
                <a:lnTo>
                  <a:pt x="1" y="25"/>
                </a:lnTo>
                <a:lnTo>
                  <a:pt x="0" y="36"/>
                </a:lnTo>
                <a:lnTo>
                  <a:pt x="0" y="43"/>
                </a:lnTo>
                <a:lnTo>
                  <a:pt x="12" y="43"/>
                </a:lnTo>
                <a:lnTo>
                  <a:pt x="12" y="37"/>
                </a:lnTo>
                <a:lnTo>
                  <a:pt x="13" y="28"/>
                </a:lnTo>
                <a:lnTo>
                  <a:pt x="13" y="27"/>
                </a:lnTo>
                <a:lnTo>
                  <a:pt x="14" y="25"/>
                </a:lnTo>
                <a:lnTo>
                  <a:pt x="14" y="23"/>
                </a:lnTo>
                <a:lnTo>
                  <a:pt x="15" y="21"/>
                </a:lnTo>
                <a:lnTo>
                  <a:pt x="15" y="20"/>
                </a:lnTo>
                <a:lnTo>
                  <a:pt x="16" y="18"/>
                </a:lnTo>
                <a:lnTo>
                  <a:pt x="17" y="16"/>
                </a:lnTo>
                <a:lnTo>
                  <a:pt x="17" y="15"/>
                </a:lnTo>
                <a:lnTo>
                  <a:pt x="19" y="15"/>
                </a:lnTo>
                <a:lnTo>
                  <a:pt x="19" y="14"/>
                </a:lnTo>
                <a:lnTo>
                  <a:pt x="21" y="11"/>
                </a:lnTo>
                <a:lnTo>
                  <a:pt x="23" y="11"/>
                </a:lnTo>
                <a:lnTo>
                  <a:pt x="23" y="10"/>
                </a:lnTo>
                <a:lnTo>
                  <a:pt x="27" y="14"/>
                </a:lnTo>
                <a:lnTo>
                  <a:pt x="27" y="15"/>
                </a:lnTo>
                <a:lnTo>
                  <a:pt x="28" y="15"/>
                </a:lnTo>
                <a:lnTo>
                  <a:pt x="29" y="17"/>
                </a:lnTo>
                <a:lnTo>
                  <a:pt x="29" y="18"/>
                </a:lnTo>
                <a:lnTo>
                  <a:pt x="30" y="18"/>
                </a:lnTo>
                <a:lnTo>
                  <a:pt x="30" y="21"/>
                </a:lnTo>
                <a:lnTo>
                  <a:pt x="31" y="22"/>
                </a:lnTo>
                <a:lnTo>
                  <a:pt x="31" y="24"/>
                </a:lnTo>
                <a:lnTo>
                  <a:pt x="33" y="25"/>
                </a:lnTo>
                <a:lnTo>
                  <a:pt x="33" y="28"/>
                </a:lnTo>
                <a:lnTo>
                  <a:pt x="34" y="34"/>
                </a:lnTo>
                <a:lnTo>
                  <a:pt x="34" y="39"/>
                </a:lnTo>
                <a:lnTo>
                  <a:pt x="35" y="41"/>
                </a:lnTo>
                <a:lnTo>
                  <a:pt x="35" y="44"/>
                </a:lnTo>
                <a:lnTo>
                  <a:pt x="34" y="46"/>
                </a:lnTo>
                <a:lnTo>
                  <a:pt x="34" y="53"/>
                </a:lnTo>
                <a:lnTo>
                  <a:pt x="33" y="58"/>
                </a:lnTo>
                <a:lnTo>
                  <a:pt x="33" y="60"/>
                </a:lnTo>
                <a:lnTo>
                  <a:pt x="31" y="64"/>
                </a:lnTo>
                <a:lnTo>
                  <a:pt x="30" y="65"/>
                </a:lnTo>
                <a:lnTo>
                  <a:pt x="30" y="67"/>
                </a:lnTo>
                <a:lnTo>
                  <a:pt x="29" y="67"/>
                </a:lnTo>
                <a:lnTo>
                  <a:pt x="29" y="68"/>
                </a:lnTo>
                <a:lnTo>
                  <a:pt x="28" y="71"/>
                </a:lnTo>
                <a:lnTo>
                  <a:pt x="27" y="72"/>
                </a:lnTo>
                <a:lnTo>
                  <a:pt x="27" y="73"/>
                </a:lnTo>
                <a:lnTo>
                  <a:pt x="24" y="74"/>
                </a:lnTo>
                <a:lnTo>
                  <a:pt x="23" y="75"/>
                </a:lnTo>
                <a:lnTo>
                  <a:pt x="21" y="74"/>
                </a:lnTo>
                <a:lnTo>
                  <a:pt x="17" y="71"/>
                </a:lnTo>
                <a:lnTo>
                  <a:pt x="17" y="70"/>
                </a:lnTo>
                <a:lnTo>
                  <a:pt x="16" y="67"/>
                </a:lnTo>
                <a:lnTo>
                  <a:pt x="14" y="61"/>
                </a:lnTo>
                <a:lnTo>
                  <a:pt x="14" y="60"/>
                </a:lnTo>
                <a:lnTo>
                  <a:pt x="13" y="59"/>
                </a:lnTo>
                <a:lnTo>
                  <a:pt x="13" y="58"/>
                </a:lnTo>
                <a:lnTo>
                  <a:pt x="12" y="53"/>
                </a:lnTo>
                <a:lnTo>
                  <a:pt x="12" y="43"/>
                </a:lnTo>
                <a:lnTo>
                  <a:pt x="0" y="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88" name="Freeform 607"/>
          <p:cNvSpPr>
            <a:spLocks/>
          </p:cNvSpPr>
          <p:nvPr/>
        </p:nvSpPr>
        <p:spPr bwMode="auto">
          <a:xfrm>
            <a:off x="1771736" y="1718692"/>
            <a:ext cx="44240" cy="77437"/>
          </a:xfrm>
          <a:custGeom>
            <a:avLst/>
            <a:gdLst>
              <a:gd name="T0" fmla="*/ 0 w 25"/>
              <a:gd name="T1" fmla="*/ 30 h 45"/>
              <a:gd name="T2" fmla="*/ 1 w 25"/>
              <a:gd name="T3" fmla="*/ 31 h 45"/>
              <a:gd name="T4" fmla="*/ 3 w 25"/>
              <a:gd name="T5" fmla="*/ 38 h 45"/>
              <a:gd name="T6" fmla="*/ 4 w 25"/>
              <a:gd name="T7" fmla="*/ 40 h 45"/>
              <a:gd name="T8" fmla="*/ 9 w 25"/>
              <a:gd name="T9" fmla="*/ 44 h 45"/>
              <a:gd name="T10" fmla="*/ 15 w 25"/>
              <a:gd name="T11" fmla="*/ 44 h 45"/>
              <a:gd name="T12" fmla="*/ 21 w 25"/>
              <a:gd name="T13" fmla="*/ 39 h 45"/>
              <a:gd name="T14" fmla="*/ 22 w 25"/>
              <a:gd name="T15" fmla="*/ 36 h 45"/>
              <a:gd name="T16" fmla="*/ 23 w 25"/>
              <a:gd name="T17" fmla="*/ 32 h 45"/>
              <a:gd name="T18" fmla="*/ 24 w 25"/>
              <a:gd name="T19" fmla="*/ 25 h 45"/>
              <a:gd name="T20" fmla="*/ 25 w 25"/>
              <a:gd name="T21" fmla="*/ 20 h 45"/>
              <a:gd name="T22" fmla="*/ 24 w 25"/>
              <a:gd name="T23" fmla="*/ 13 h 45"/>
              <a:gd name="T24" fmla="*/ 23 w 25"/>
              <a:gd name="T25" fmla="*/ 9 h 45"/>
              <a:gd name="T26" fmla="*/ 22 w 25"/>
              <a:gd name="T27" fmla="*/ 7 h 45"/>
              <a:gd name="T28" fmla="*/ 20 w 25"/>
              <a:gd name="T29" fmla="*/ 3 h 45"/>
              <a:gd name="T30" fmla="*/ 15 w 25"/>
              <a:gd name="T31" fmla="*/ 0 h 45"/>
              <a:gd name="T32" fmla="*/ 8 w 25"/>
              <a:gd name="T33" fmla="*/ 1 h 45"/>
              <a:gd name="T34" fmla="*/ 4 w 25"/>
              <a:gd name="T35" fmla="*/ 3 h 45"/>
              <a:gd name="T36" fmla="*/ 3 w 25"/>
              <a:gd name="T37" fmla="*/ 4 h 45"/>
              <a:gd name="T38" fmla="*/ 1 w 25"/>
              <a:gd name="T39" fmla="*/ 9 h 45"/>
              <a:gd name="T40" fmla="*/ 0 w 25"/>
              <a:gd name="T41" fmla="*/ 14 h 45"/>
              <a:gd name="T42" fmla="*/ 0 w 25"/>
              <a:gd name="T43" fmla="*/ 22 h 45"/>
              <a:gd name="T44" fmla="*/ 11 w 25"/>
              <a:gd name="T45" fmla="*/ 22 h 45"/>
              <a:gd name="T46" fmla="*/ 11 w 25"/>
              <a:gd name="T47" fmla="*/ 20 h 45"/>
              <a:gd name="T48" fmla="*/ 11 w 25"/>
              <a:gd name="T49" fmla="*/ 15 h 45"/>
              <a:gd name="T50" fmla="*/ 13 w 25"/>
              <a:gd name="T51" fmla="*/ 11 h 45"/>
              <a:gd name="T52" fmla="*/ 14 w 25"/>
              <a:gd name="T53" fmla="*/ 10 h 45"/>
              <a:gd name="T54" fmla="*/ 14 w 25"/>
              <a:gd name="T55" fmla="*/ 10 h 45"/>
              <a:gd name="T56" fmla="*/ 10 w 25"/>
              <a:gd name="T57" fmla="*/ 10 h 45"/>
              <a:gd name="T58" fmla="*/ 10 w 25"/>
              <a:gd name="T59" fmla="*/ 10 h 45"/>
              <a:gd name="T60" fmla="*/ 10 w 25"/>
              <a:gd name="T61" fmla="*/ 10 h 45"/>
              <a:gd name="T62" fmla="*/ 11 w 25"/>
              <a:gd name="T63" fmla="*/ 13 h 45"/>
              <a:gd name="T64" fmla="*/ 13 w 25"/>
              <a:gd name="T65" fmla="*/ 17 h 45"/>
              <a:gd name="T66" fmla="*/ 13 w 25"/>
              <a:gd name="T67" fmla="*/ 20 h 45"/>
              <a:gd name="T68" fmla="*/ 14 w 25"/>
              <a:gd name="T69" fmla="*/ 22 h 45"/>
              <a:gd name="T70" fmla="*/ 13 w 25"/>
              <a:gd name="T71" fmla="*/ 28 h 45"/>
              <a:gd name="T72" fmla="*/ 13 w 25"/>
              <a:gd name="T73" fmla="*/ 30 h 45"/>
              <a:gd name="T74" fmla="*/ 10 w 25"/>
              <a:gd name="T75" fmla="*/ 33 h 45"/>
              <a:gd name="T76" fmla="*/ 10 w 25"/>
              <a:gd name="T77" fmla="*/ 33 h 45"/>
              <a:gd name="T78" fmla="*/ 10 w 25"/>
              <a:gd name="T79" fmla="*/ 33 h 45"/>
              <a:gd name="T80" fmla="*/ 10 w 25"/>
              <a:gd name="T81" fmla="*/ 33 h 45"/>
              <a:gd name="T82" fmla="*/ 13 w 25"/>
              <a:gd name="T83" fmla="*/ 33 h 45"/>
              <a:gd name="T84" fmla="*/ 14 w 25"/>
              <a:gd name="T85" fmla="*/ 32 h 45"/>
              <a:gd name="T86" fmla="*/ 11 w 25"/>
              <a:gd name="T87" fmla="*/ 24 h 45"/>
              <a:gd name="T88" fmla="*/ 11 w 25"/>
              <a:gd name="T89" fmla="*/ 22 h 4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5" h="45">
                <a:moveTo>
                  <a:pt x="0" y="22"/>
                </a:moveTo>
                <a:lnTo>
                  <a:pt x="0" y="30"/>
                </a:lnTo>
                <a:lnTo>
                  <a:pt x="1" y="32"/>
                </a:lnTo>
                <a:lnTo>
                  <a:pt x="1" y="31"/>
                </a:lnTo>
                <a:lnTo>
                  <a:pt x="1" y="35"/>
                </a:lnTo>
                <a:lnTo>
                  <a:pt x="3" y="38"/>
                </a:lnTo>
                <a:lnTo>
                  <a:pt x="4" y="39"/>
                </a:lnTo>
                <a:lnTo>
                  <a:pt x="4" y="40"/>
                </a:lnTo>
                <a:lnTo>
                  <a:pt x="8" y="44"/>
                </a:lnTo>
                <a:lnTo>
                  <a:pt x="9" y="44"/>
                </a:lnTo>
                <a:lnTo>
                  <a:pt x="13" y="45"/>
                </a:lnTo>
                <a:lnTo>
                  <a:pt x="15" y="44"/>
                </a:lnTo>
                <a:lnTo>
                  <a:pt x="16" y="44"/>
                </a:lnTo>
                <a:lnTo>
                  <a:pt x="21" y="39"/>
                </a:lnTo>
                <a:lnTo>
                  <a:pt x="22" y="37"/>
                </a:lnTo>
                <a:lnTo>
                  <a:pt x="22" y="36"/>
                </a:lnTo>
                <a:lnTo>
                  <a:pt x="23" y="35"/>
                </a:lnTo>
                <a:lnTo>
                  <a:pt x="23" y="32"/>
                </a:lnTo>
                <a:lnTo>
                  <a:pt x="24" y="31"/>
                </a:lnTo>
                <a:lnTo>
                  <a:pt x="24" y="25"/>
                </a:lnTo>
                <a:lnTo>
                  <a:pt x="25" y="24"/>
                </a:lnTo>
                <a:lnTo>
                  <a:pt x="25" y="20"/>
                </a:lnTo>
                <a:lnTo>
                  <a:pt x="24" y="18"/>
                </a:lnTo>
                <a:lnTo>
                  <a:pt x="24" y="13"/>
                </a:lnTo>
                <a:lnTo>
                  <a:pt x="23" y="11"/>
                </a:lnTo>
                <a:lnTo>
                  <a:pt x="23" y="9"/>
                </a:lnTo>
                <a:lnTo>
                  <a:pt x="22" y="8"/>
                </a:lnTo>
                <a:lnTo>
                  <a:pt x="22" y="7"/>
                </a:lnTo>
                <a:lnTo>
                  <a:pt x="21" y="4"/>
                </a:lnTo>
                <a:lnTo>
                  <a:pt x="20" y="3"/>
                </a:lnTo>
                <a:lnTo>
                  <a:pt x="16" y="1"/>
                </a:lnTo>
                <a:lnTo>
                  <a:pt x="15" y="0"/>
                </a:lnTo>
                <a:lnTo>
                  <a:pt x="9" y="0"/>
                </a:lnTo>
                <a:lnTo>
                  <a:pt x="8" y="1"/>
                </a:lnTo>
                <a:lnTo>
                  <a:pt x="7" y="1"/>
                </a:lnTo>
                <a:lnTo>
                  <a:pt x="4" y="3"/>
                </a:lnTo>
                <a:lnTo>
                  <a:pt x="4" y="4"/>
                </a:lnTo>
                <a:lnTo>
                  <a:pt x="3" y="4"/>
                </a:lnTo>
                <a:lnTo>
                  <a:pt x="3" y="6"/>
                </a:lnTo>
                <a:lnTo>
                  <a:pt x="1" y="9"/>
                </a:lnTo>
                <a:lnTo>
                  <a:pt x="1" y="11"/>
                </a:lnTo>
                <a:lnTo>
                  <a:pt x="0" y="14"/>
                </a:lnTo>
                <a:lnTo>
                  <a:pt x="0" y="22"/>
                </a:lnTo>
                <a:lnTo>
                  <a:pt x="11" y="22"/>
                </a:lnTo>
                <a:lnTo>
                  <a:pt x="10" y="20"/>
                </a:lnTo>
                <a:lnTo>
                  <a:pt x="11" y="20"/>
                </a:lnTo>
                <a:lnTo>
                  <a:pt x="11" y="14"/>
                </a:lnTo>
                <a:lnTo>
                  <a:pt x="11" y="15"/>
                </a:lnTo>
                <a:lnTo>
                  <a:pt x="13" y="13"/>
                </a:lnTo>
                <a:lnTo>
                  <a:pt x="13" y="11"/>
                </a:lnTo>
                <a:lnTo>
                  <a:pt x="14" y="11"/>
                </a:lnTo>
                <a:lnTo>
                  <a:pt x="14" y="10"/>
                </a:lnTo>
                <a:lnTo>
                  <a:pt x="13" y="11"/>
                </a:lnTo>
                <a:lnTo>
                  <a:pt x="14" y="10"/>
                </a:lnTo>
                <a:lnTo>
                  <a:pt x="13" y="11"/>
                </a:lnTo>
                <a:lnTo>
                  <a:pt x="10" y="10"/>
                </a:lnTo>
                <a:lnTo>
                  <a:pt x="11" y="11"/>
                </a:lnTo>
                <a:lnTo>
                  <a:pt x="10" y="10"/>
                </a:lnTo>
                <a:lnTo>
                  <a:pt x="11" y="11"/>
                </a:lnTo>
                <a:lnTo>
                  <a:pt x="10" y="10"/>
                </a:lnTo>
                <a:lnTo>
                  <a:pt x="13" y="14"/>
                </a:lnTo>
                <a:lnTo>
                  <a:pt x="11" y="13"/>
                </a:lnTo>
                <a:lnTo>
                  <a:pt x="13" y="14"/>
                </a:lnTo>
                <a:lnTo>
                  <a:pt x="13" y="17"/>
                </a:lnTo>
                <a:lnTo>
                  <a:pt x="14" y="18"/>
                </a:lnTo>
                <a:lnTo>
                  <a:pt x="13" y="20"/>
                </a:lnTo>
                <a:lnTo>
                  <a:pt x="14" y="21"/>
                </a:lnTo>
                <a:lnTo>
                  <a:pt x="14" y="22"/>
                </a:lnTo>
                <a:lnTo>
                  <a:pt x="13" y="23"/>
                </a:lnTo>
                <a:lnTo>
                  <a:pt x="13" y="28"/>
                </a:lnTo>
                <a:lnTo>
                  <a:pt x="11" y="30"/>
                </a:lnTo>
                <a:lnTo>
                  <a:pt x="13" y="30"/>
                </a:lnTo>
                <a:lnTo>
                  <a:pt x="11" y="31"/>
                </a:lnTo>
                <a:lnTo>
                  <a:pt x="10" y="33"/>
                </a:lnTo>
                <a:lnTo>
                  <a:pt x="11" y="32"/>
                </a:lnTo>
                <a:lnTo>
                  <a:pt x="10" y="33"/>
                </a:lnTo>
                <a:lnTo>
                  <a:pt x="11" y="32"/>
                </a:lnTo>
                <a:lnTo>
                  <a:pt x="10" y="33"/>
                </a:lnTo>
                <a:lnTo>
                  <a:pt x="11" y="33"/>
                </a:lnTo>
                <a:lnTo>
                  <a:pt x="10" y="33"/>
                </a:lnTo>
                <a:lnTo>
                  <a:pt x="14" y="33"/>
                </a:lnTo>
                <a:lnTo>
                  <a:pt x="13" y="33"/>
                </a:lnTo>
                <a:lnTo>
                  <a:pt x="14" y="33"/>
                </a:lnTo>
                <a:lnTo>
                  <a:pt x="14" y="32"/>
                </a:lnTo>
                <a:lnTo>
                  <a:pt x="11" y="30"/>
                </a:lnTo>
                <a:lnTo>
                  <a:pt x="11" y="24"/>
                </a:lnTo>
                <a:lnTo>
                  <a:pt x="10" y="23"/>
                </a:lnTo>
                <a:lnTo>
                  <a:pt x="11" y="22"/>
                </a:lnTo>
                <a:lnTo>
                  <a:pt x="0" y="2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89" name="Freeform 608"/>
          <p:cNvSpPr>
            <a:spLocks/>
          </p:cNvSpPr>
          <p:nvPr/>
        </p:nvSpPr>
        <p:spPr bwMode="auto">
          <a:xfrm>
            <a:off x="1623090" y="1729017"/>
            <a:ext cx="60166" cy="63670"/>
          </a:xfrm>
          <a:custGeom>
            <a:avLst/>
            <a:gdLst>
              <a:gd name="T0" fmla="*/ 13 w 34"/>
              <a:gd name="T1" fmla="*/ 0 h 37"/>
              <a:gd name="T2" fmla="*/ 9 w 34"/>
              <a:gd name="T3" fmla="*/ 1 h 37"/>
              <a:gd name="T4" fmla="*/ 7 w 34"/>
              <a:gd name="T5" fmla="*/ 2 h 37"/>
              <a:gd name="T6" fmla="*/ 6 w 34"/>
              <a:gd name="T7" fmla="*/ 3 h 37"/>
              <a:gd name="T8" fmla="*/ 5 w 34"/>
              <a:gd name="T9" fmla="*/ 4 h 37"/>
              <a:gd name="T10" fmla="*/ 4 w 34"/>
              <a:gd name="T11" fmla="*/ 5 h 37"/>
              <a:gd name="T12" fmla="*/ 2 w 34"/>
              <a:gd name="T13" fmla="*/ 8 h 37"/>
              <a:gd name="T14" fmla="*/ 1 w 34"/>
              <a:gd name="T15" fmla="*/ 10 h 37"/>
              <a:gd name="T16" fmla="*/ 0 w 34"/>
              <a:gd name="T17" fmla="*/ 14 h 37"/>
              <a:gd name="T18" fmla="*/ 0 w 34"/>
              <a:gd name="T19" fmla="*/ 23 h 37"/>
              <a:gd name="T20" fmla="*/ 1 w 34"/>
              <a:gd name="T21" fmla="*/ 26 h 37"/>
              <a:gd name="T22" fmla="*/ 2 w 34"/>
              <a:gd name="T23" fmla="*/ 29 h 37"/>
              <a:gd name="T24" fmla="*/ 4 w 34"/>
              <a:gd name="T25" fmla="*/ 31 h 37"/>
              <a:gd name="T26" fmla="*/ 5 w 34"/>
              <a:gd name="T27" fmla="*/ 32 h 37"/>
              <a:gd name="T28" fmla="*/ 6 w 34"/>
              <a:gd name="T29" fmla="*/ 33 h 37"/>
              <a:gd name="T30" fmla="*/ 7 w 34"/>
              <a:gd name="T31" fmla="*/ 34 h 37"/>
              <a:gd name="T32" fmla="*/ 9 w 34"/>
              <a:gd name="T33" fmla="*/ 36 h 37"/>
              <a:gd name="T34" fmla="*/ 13 w 34"/>
              <a:gd name="T35" fmla="*/ 37 h 37"/>
              <a:gd name="T36" fmla="*/ 21 w 34"/>
              <a:gd name="T37" fmla="*/ 37 h 37"/>
              <a:gd name="T38" fmla="*/ 25 w 34"/>
              <a:gd name="T39" fmla="*/ 36 h 37"/>
              <a:gd name="T40" fmla="*/ 27 w 34"/>
              <a:gd name="T41" fmla="*/ 34 h 37"/>
              <a:gd name="T42" fmla="*/ 28 w 34"/>
              <a:gd name="T43" fmla="*/ 33 h 37"/>
              <a:gd name="T44" fmla="*/ 29 w 34"/>
              <a:gd name="T45" fmla="*/ 32 h 37"/>
              <a:gd name="T46" fmla="*/ 30 w 34"/>
              <a:gd name="T47" fmla="*/ 31 h 37"/>
              <a:gd name="T48" fmla="*/ 32 w 34"/>
              <a:gd name="T49" fmla="*/ 29 h 37"/>
              <a:gd name="T50" fmla="*/ 33 w 34"/>
              <a:gd name="T51" fmla="*/ 26 h 37"/>
              <a:gd name="T52" fmla="*/ 34 w 34"/>
              <a:gd name="T53" fmla="*/ 23 h 37"/>
              <a:gd name="T54" fmla="*/ 34 w 34"/>
              <a:gd name="T55" fmla="*/ 14 h 37"/>
              <a:gd name="T56" fmla="*/ 33 w 34"/>
              <a:gd name="T57" fmla="*/ 10 h 37"/>
              <a:gd name="T58" fmla="*/ 32 w 34"/>
              <a:gd name="T59" fmla="*/ 8 h 37"/>
              <a:gd name="T60" fmla="*/ 30 w 34"/>
              <a:gd name="T61" fmla="*/ 5 h 37"/>
              <a:gd name="T62" fmla="*/ 29 w 34"/>
              <a:gd name="T63" fmla="*/ 4 h 37"/>
              <a:gd name="T64" fmla="*/ 28 w 34"/>
              <a:gd name="T65" fmla="*/ 3 h 37"/>
              <a:gd name="T66" fmla="*/ 27 w 34"/>
              <a:gd name="T67" fmla="*/ 2 h 37"/>
              <a:gd name="T68" fmla="*/ 25 w 34"/>
              <a:gd name="T69" fmla="*/ 1 h 37"/>
              <a:gd name="T70" fmla="*/ 21 w 34"/>
              <a:gd name="T71" fmla="*/ 0 h 3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4" h="37">
                <a:moveTo>
                  <a:pt x="16" y="0"/>
                </a:moveTo>
                <a:lnTo>
                  <a:pt x="13" y="0"/>
                </a:lnTo>
                <a:lnTo>
                  <a:pt x="13" y="1"/>
                </a:lnTo>
                <a:lnTo>
                  <a:pt x="9" y="1"/>
                </a:lnTo>
                <a:lnTo>
                  <a:pt x="9" y="2"/>
                </a:lnTo>
                <a:lnTo>
                  <a:pt x="7" y="2"/>
                </a:lnTo>
                <a:lnTo>
                  <a:pt x="7" y="3"/>
                </a:lnTo>
                <a:lnTo>
                  <a:pt x="6" y="3"/>
                </a:lnTo>
                <a:lnTo>
                  <a:pt x="6" y="4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4" y="8"/>
                </a:lnTo>
                <a:lnTo>
                  <a:pt x="2" y="8"/>
                </a:lnTo>
                <a:lnTo>
                  <a:pt x="2" y="10"/>
                </a:lnTo>
                <a:lnTo>
                  <a:pt x="1" y="10"/>
                </a:lnTo>
                <a:lnTo>
                  <a:pt x="1" y="14"/>
                </a:lnTo>
                <a:lnTo>
                  <a:pt x="0" y="14"/>
                </a:lnTo>
                <a:lnTo>
                  <a:pt x="0" y="18"/>
                </a:lnTo>
                <a:lnTo>
                  <a:pt x="0" y="23"/>
                </a:lnTo>
                <a:lnTo>
                  <a:pt x="1" y="23"/>
                </a:lnTo>
                <a:lnTo>
                  <a:pt x="1" y="26"/>
                </a:lnTo>
                <a:lnTo>
                  <a:pt x="2" y="26"/>
                </a:lnTo>
                <a:lnTo>
                  <a:pt x="2" y="29"/>
                </a:lnTo>
                <a:lnTo>
                  <a:pt x="4" y="29"/>
                </a:lnTo>
                <a:lnTo>
                  <a:pt x="4" y="31"/>
                </a:lnTo>
                <a:lnTo>
                  <a:pt x="5" y="31"/>
                </a:lnTo>
                <a:lnTo>
                  <a:pt x="5" y="32"/>
                </a:lnTo>
                <a:lnTo>
                  <a:pt x="6" y="32"/>
                </a:lnTo>
                <a:lnTo>
                  <a:pt x="6" y="33"/>
                </a:lnTo>
                <a:lnTo>
                  <a:pt x="7" y="33"/>
                </a:lnTo>
                <a:lnTo>
                  <a:pt x="7" y="34"/>
                </a:lnTo>
                <a:lnTo>
                  <a:pt x="9" y="34"/>
                </a:lnTo>
                <a:lnTo>
                  <a:pt x="9" y="36"/>
                </a:lnTo>
                <a:lnTo>
                  <a:pt x="13" y="36"/>
                </a:lnTo>
                <a:lnTo>
                  <a:pt x="13" y="37"/>
                </a:lnTo>
                <a:lnTo>
                  <a:pt x="16" y="37"/>
                </a:lnTo>
                <a:lnTo>
                  <a:pt x="21" y="37"/>
                </a:lnTo>
                <a:lnTo>
                  <a:pt x="21" y="36"/>
                </a:lnTo>
                <a:lnTo>
                  <a:pt x="25" y="36"/>
                </a:lnTo>
                <a:lnTo>
                  <a:pt x="25" y="34"/>
                </a:lnTo>
                <a:lnTo>
                  <a:pt x="27" y="34"/>
                </a:lnTo>
                <a:lnTo>
                  <a:pt x="27" y="33"/>
                </a:lnTo>
                <a:lnTo>
                  <a:pt x="28" y="33"/>
                </a:lnTo>
                <a:lnTo>
                  <a:pt x="28" y="32"/>
                </a:lnTo>
                <a:lnTo>
                  <a:pt x="29" y="32"/>
                </a:lnTo>
                <a:lnTo>
                  <a:pt x="29" y="31"/>
                </a:lnTo>
                <a:lnTo>
                  <a:pt x="30" y="31"/>
                </a:lnTo>
                <a:lnTo>
                  <a:pt x="30" y="29"/>
                </a:lnTo>
                <a:lnTo>
                  <a:pt x="32" y="29"/>
                </a:lnTo>
                <a:lnTo>
                  <a:pt x="32" y="26"/>
                </a:lnTo>
                <a:lnTo>
                  <a:pt x="33" y="26"/>
                </a:lnTo>
                <a:lnTo>
                  <a:pt x="33" y="23"/>
                </a:lnTo>
                <a:lnTo>
                  <a:pt x="34" y="23"/>
                </a:lnTo>
                <a:lnTo>
                  <a:pt x="34" y="18"/>
                </a:lnTo>
                <a:lnTo>
                  <a:pt x="34" y="14"/>
                </a:lnTo>
                <a:lnTo>
                  <a:pt x="33" y="14"/>
                </a:lnTo>
                <a:lnTo>
                  <a:pt x="33" y="10"/>
                </a:lnTo>
                <a:lnTo>
                  <a:pt x="32" y="10"/>
                </a:lnTo>
                <a:lnTo>
                  <a:pt x="32" y="8"/>
                </a:lnTo>
                <a:lnTo>
                  <a:pt x="30" y="8"/>
                </a:lnTo>
                <a:lnTo>
                  <a:pt x="30" y="5"/>
                </a:lnTo>
                <a:lnTo>
                  <a:pt x="29" y="5"/>
                </a:lnTo>
                <a:lnTo>
                  <a:pt x="29" y="4"/>
                </a:lnTo>
                <a:lnTo>
                  <a:pt x="28" y="4"/>
                </a:lnTo>
                <a:lnTo>
                  <a:pt x="28" y="3"/>
                </a:lnTo>
                <a:lnTo>
                  <a:pt x="27" y="3"/>
                </a:lnTo>
                <a:lnTo>
                  <a:pt x="27" y="2"/>
                </a:lnTo>
                <a:lnTo>
                  <a:pt x="25" y="2"/>
                </a:lnTo>
                <a:lnTo>
                  <a:pt x="25" y="1"/>
                </a:lnTo>
                <a:lnTo>
                  <a:pt x="21" y="1"/>
                </a:lnTo>
                <a:lnTo>
                  <a:pt x="21" y="0"/>
                </a:lnTo>
                <a:lnTo>
                  <a:pt x="1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90" name="Freeform 609"/>
          <p:cNvSpPr>
            <a:spLocks/>
          </p:cNvSpPr>
          <p:nvPr/>
        </p:nvSpPr>
        <p:spPr bwMode="auto">
          <a:xfrm>
            <a:off x="1612472" y="1718692"/>
            <a:ext cx="81402" cy="84320"/>
          </a:xfrm>
          <a:custGeom>
            <a:avLst/>
            <a:gdLst>
              <a:gd name="T0" fmla="*/ 0 w 46"/>
              <a:gd name="T1" fmla="*/ 30 h 49"/>
              <a:gd name="T2" fmla="*/ 1 w 46"/>
              <a:gd name="T3" fmla="*/ 33 h 49"/>
              <a:gd name="T4" fmla="*/ 4 w 46"/>
              <a:gd name="T5" fmla="*/ 37 h 49"/>
              <a:gd name="T6" fmla="*/ 8 w 46"/>
              <a:gd name="T7" fmla="*/ 43 h 49"/>
              <a:gd name="T8" fmla="*/ 13 w 46"/>
              <a:gd name="T9" fmla="*/ 46 h 49"/>
              <a:gd name="T10" fmla="*/ 18 w 46"/>
              <a:gd name="T11" fmla="*/ 47 h 49"/>
              <a:gd name="T12" fmla="*/ 22 w 46"/>
              <a:gd name="T13" fmla="*/ 49 h 49"/>
              <a:gd name="T14" fmla="*/ 25 w 46"/>
              <a:gd name="T15" fmla="*/ 47 h 49"/>
              <a:gd name="T16" fmla="*/ 31 w 46"/>
              <a:gd name="T17" fmla="*/ 46 h 49"/>
              <a:gd name="T18" fmla="*/ 34 w 46"/>
              <a:gd name="T19" fmla="*/ 45 h 49"/>
              <a:gd name="T20" fmla="*/ 42 w 46"/>
              <a:gd name="T21" fmla="*/ 36 h 49"/>
              <a:gd name="T22" fmla="*/ 44 w 46"/>
              <a:gd name="T23" fmla="*/ 29 h 49"/>
              <a:gd name="T24" fmla="*/ 46 w 46"/>
              <a:gd name="T25" fmla="*/ 25 h 49"/>
              <a:gd name="T26" fmla="*/ 44 w 46"/>
              <a:gd name="T27" fmla="*/ 21 h 49"/>
              <a:gd name="T28" fmla="*/ 43 w 46"/>
              <a:gd name="T29" fmla="*/ 15 h 49"/>
              <a:gd name="T30" fmla="*/ 42 w 46"/>
              <a:gd name="T31" fmla="*/ 13 h 49"/>
              <a:gd name="T32" fmla="*/ 41 w 46"/>
              <a:gd name="T33" fmla="*/ 9 h 49"/>
              <a:gd name="T34" fmla="*/ 39 w 46"/>
              <a:gd name="T35" fmla="*/ 7 h 49"/>
              <a:gd name="T36" fmla="*/ 35 w 46"/>
              <a:gd name="T37" fmla="*/ 4 h 49"/>
              <a:gd name="T38" fmla="*/ 32 w 46"/>
              <a:gd name="T39" fmla="*/ 2 h 49"/>
              <a:gd name="T40" fmla="*/ 28 w 46"/>
              <a:gd name="T41" fmla="*/ 1 h 49"/>
              <a:gd name="T42" fmla="*/ 17 w 46"/>
              <a:gd name="T43" fmla="*/ 0 h 49"/>
              <a:gd name="T44" fmla="*/ 13 w 46"/>
              <a:gd name="T45" fmla="*/ 1 h 49"/>
              <a:gd name="T46" fmla="*/ 11 w 46"/>
              <a:gd name="T47" fmla="*/ 2 h 49"/>
              <a:gd name="T48" fmla="*/ 5 w 46"/>
              <a:gd name="T49" fmla="*/ 9 h 49"/>
              <a:gd name="T50" fmla="*/ 4 w 46"/>
              <a:gd name="T51" fmla="*/ 11 h 49"/>
              <a:gd name="T52" fmla="*/ 3 w 46"/>
              <a:gd name="T53" fmla="*/ 14 h 49"/>
              <a:gd name="T54" fmla="*/ 0 w 46"/>
              <a:gd name="T55" fmla="*/ 17 h 49"/>
              <a:gd name="T56" fmla="*/ 0 w 46"/>
              <a:gd name="T57" fmla="*/ 24 h 49"/>
              <a:gd name="T58" fmla="*/ 12 w 46"/>
              <a:gd name="T59" fmla="*/ 24 h 49"/>
              <a:gd name="T60" fmla="*/ 12 w 46"/>
              <a:gd name="T61" fmla="*/ 20 h 49"/>
              <a:gd name="T62" fmla="*/ 13 w 46"/>
              <a:gd name="T63" fmla="*/ 16 h 49"/>
              <a:gd name="T64" fmla="*/ 18 w 46"/>
              <a:gd name="T65" fmla="*/ 13 h 49"/>
              <a:gd name="T66" fmla="*/ 20 w 46"/>
              <a:gd name="T67" fmla="*/ 11 h 49"/>
              <a:gd name="T68" fmla="*/ 20 w 46"/>
              <a:gd name="T69" fmla="*/ 11 h 49"/>
              <a:gd name="T70" fmla="*/ 24 w 46"/>
              <a:gd name="T71" fmla="*/ 10 h 49"/>
              <a:gd name="T72" fmla="*/ 26 w 46"/>
              <a:gd name="T73" fmla="*/ 11 h 49"/>
              <a:gd name="T74" fmla="*/ 29 w 46"/>
              <a:gd name="T75" fmla="*/ 14 h 49"/>
              <a:gd name="T76" fmla="*/ 32 w 46"/>
              <a:gd name="T77" fmla="*/ 17 h 49"/>
              <a:gd name="T78" fmla="*/ 33 w 46"/>
              <a:gd name="T79" fmla="*/ 23 h 49"/>
              <a:gd name="T80" fmla="*/ 34 w 46"/>
              <a:gd name="T81" fmla="*/ 24 h 49"/>
              <a:gd name="T82" fmla="*/ 33 w 46"/>
              <a:gd name="T83" fmla="*/ 29 h 49"/>
              <a:gd name="T84" fmla="*/ 31 w 46"/>
              <a:gd name="T85" fmla="*/ 32 h 49"/>
              <a:gd name="T86" fmla="*/ 27 w 46"/>
              <a:gd name="T87" fmla="*/ 35 h 49"/>
              <a:gd name="T88" fmla="*/ 22 w 46"/>
              <a:gd name="T89" fmla="*/ 36 h 49"/>
              <a:gd name="T90" fmla="*/ 20 w 46"/>
              <a:gd name="T91" fmla="*/ 36 h 49"/>
              <a:gd name="T92" fmla="*/ 20 w 46"/>
              <a:gd name="T93" fmla="*/ 36 h 49"/>
              <a:gd name="T94" fmla="*/ 18 w 46"/>
              <a:gd name="T95" fmla="*/ 35 h 49"/>
              <a:gd name="T96" fmla="*/ 14 w 46"/>
              <a:gd name="T97" fmla="*/ 32 h 49"/>
              <a:gd name="T98" fmla="*/ 13 w 46"/>
              <a:gd name="T99" fmla="*/ 31 h 49"/>
              <a:gd name="T100" fmla="*/ 12 w 46"/>
              <a:gd name="T101" fmla="*/ 29 h 49"/>
              <a:gd name="T102" fmla="*/ 0 w 46"/>
              <a:gd name="T103" fmla="*/ 24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6" h="49">
                <a:moveTo>
                  <a:pt x="0" y="24"/>
                </a:moveTo>
                <a:lnTo>
                  <a:pt x="0" y="30"/>
                </a:lnTo>
                <a:lnTo>
                  <a:pt x="1" y="32"/>
                </a:lnTo>
                <a:lnTo>
                  <a:pt x="1" y="33"/>
                </a:lnTo>
                <a:lnTo>
                  <a:pt x="3" y="36"/>
                </a:lnTo>
                <a:lnTo>
                  <a:pt x="4" y="37"/>
                </a:lnTo>
                <a:lnTo>
                  <a:pt x="4" y="38"/>
                </a:lnTo>
                <a:lnTo>
                  <a:pt x="8" y="43"/>
                </a:lnTo>
                <a:lnTo>
                  <a:pt x="11" y="44"/>
                </a:lnTo>
                <a:lnTo>
                  <a:pt x="13" y="46"/>
                </a:lnTo>
                <a:lnTo>
                  <a:pt x="15" y="46"/>
                </a:lnTo>
                <a:lnTo>
                  <a:pt x="18" y="47"/>
                </a:lnTo>
                <a:lnTo>
                  <a:pt x="20" y="47"/>
                </a:lnTo>
                <a:lnTo>
                  <a:pt x="22" y="49"/>
                </a:lnTo>
                <a:lnTo>
                  <a:pt x="24" y="49"/>
                </a:lnTo>
                <a:lnTo>
                  <a:pt x="25" y="47"/>
                </a:lnTo>
                <a:lnTo>
                  <a:pt x="27" y="47"/>
                </a:lnTo>
                <a:lnTo>
                  <a:pt x="31" y="46"/>
                </a:lnTo>
                <a:lnTo>
                  <a:pt x="32" y="45"/>
                </a:lnTo>
                <a:lnTo>
                  <a:pt x="34" y="45"/>
                </a:lnTo>
                <a:lnTo>
                  <a:pt x="41" y="38"/>
                </a:lnTo>
                <a:lnTo>
                  <a:pt x="42" y="36"/>
                </a:lnTo>
                <a:lnTo>
                  <a:pt x="43" y="35"/>
                </a:lnTo>
                <a:lnTo>
                  <a:pt x="44" y="29"/>
                </a:lnTo>
                <a:lnTo>
                  <a:pt x="44" y="26"/>
                </a:lnTo>
                <a:lnTo>
                  <a:pt x="46" y="25"/>
                </a:lnTo>
                <a:lnTo>
                  <a:pt x="46" y="22"/>
                </a:lnTo>
                <a:lnTo>
                  <a:pt x="44" y="21"/>
                </a:lnTo>
                <a:lnTo>
                  <a:pt x="44" y="16"/>
                </a:lnTo>
                <a:lnTo>
                  <a:pt x="43" y="15"/>
                </a:lnTo>
                <a:lnTo>
                  <a:pt x="43" y="13"/>
                </a:lnTo>
                <a:lnTo>
                  <a:pt x="42" y="13"/>
                </a:lnTo>
                <a:lnTo>
                  <a:pt x="42" y="10"/>
                </a:lnTo>
                <a:lnTo>
                  <a:pt x="41" y="9"/>
                </a:lnTo>
                <a:lnTo>
                  <a:pt x="40" y="9"/>
                </a:lnTo>
                <a:lnTo>
                  <a:pt x="39" y="7"/>
                </a:lnTo>
                <a:lnTo>
                  <a:pt x="36" y="4"/>
                </a:lnTo>
                <a:lnTo>
                  <a:pt x="35" y="4"/>
                </a:lnTo>
                <a:lnTo>
                  <a:pt x="33" y="2"/>
                </a:lnTo>
                <a:lnTo>
                  <a:pt x="32" y="2"/>
                </a:lnTo>
                <a:lnTo>
                  <a:pt x="31" y="1"/>
                </a:lnTo>
                <a:lnTo>
                  <a:pt x="28" y="1"/>
                </a:lnTo>
                <a:lnTo>
                  <a:pt x="28" y="0"/>
                </a:lnTo>
                <a:lnTo>
                  <a:pt x="17" y="0"/>
                </a:lnTo>
                <a:lnTo>
                  <a:pt x="15" y="1"/>
                </a:lnTo>
                <a:lnTo>
                  <a:pt x="13" y="1"/>
                </a:lnTo>
                <a:lnTo>
                  <a:pt x="13" y="2"/>
                </a:lnTo>
                <a:lnTo>
                  <a:pt x="11" y="2"/>
                </a:lnTo>
                <a:lnTo>
                  <a:pt x="6" y="7"/>
                </a:lnTo>
                <a:lnTo>
                  <a:pt x="5" y="9"/>
                </a:lnTo>
                <a:lnTo>
                  <a:pt x="4" y="9"/>
                </a:lnTo>
                <a:lnTo>
                  <a:pt x="4" y="11"/>
                </a:lnTo>
                <a:lnTo>
                  <a:pt x="3" y="13"/>
                </a:lnTo>
                <a:lnTo>
                  <a:pt x="3" y="14"/>
                </a:lnTo>
                <a:lnTo>
                  <a:pt x="1" y="15"/>
                </a:lnTo>
                <a:lnTo>
                  <a:pt x="0" y="17"/>
                </a:lnTo>
                <a:lnTo>
                  <a:pt x="0" y="24"/>
                </a:lnTo>
                <a:lnTo>
                  <a:pt x="12" y="24"/>
                </a:lnTo>
                <a:lnTo>
                  <a:pt x="12" y="18"/>
                </a:lnTo>
                <a:lnTo>
                  <a:pt x="12" y="20"/>
                </a:lnTo>
                <a:lnTo>
                  <a:pt x="13" y="17"/>
                </a:lnTo>
                <a:lnTo>
                  <a:pt x="13" y="16"/>
                </a:lnTo>
                <a:lnTo>
                  <a:pt x="17" y="13"/>
                </a:lnTo>
                <a:lnTo>
                  <a:pt x="18" y="13"/>
                </a:lnTo>
                <a:lnTo>
                  <a:pt x="18" y="11"/>
                </a:lnTo>
                <a:lnTo>
                  <a:pt x="20" y="11"/>
                </a:lnTo>
                <a:lnTo>
                  <a:pt x="21" y="10"/>
                </a:lnTo>
                <a:lnTo>
                  <a:pt x="20" y="11"/>
                </a:lnTo>
                <a:lnTo>
                  <a:pt x="24" y="11"/>
                </a:lnTo>
                <a:lnTo>
                  <a:pt x="24" y="10"/>
                </a:lnTo>
                <a:lnTo>
                  <a:pt x="24" y="11"/>
                </a:lnTo>
                <a:lnTo>
                  <a:pt x="26" y="11"/>
                </a:lnTo>
                <a:lnTo>
                  <a:pt x="28" y="14"/>
                </a:lnTo>
                <a:lnTo>
                  <a:pt x="29" y="14"/>
                </a:lnTo>
                <a:lnTo>
                  <a:pt x="31" y="15"/>
                </a:lnTo>
                <a:lnTo>
                  <a:pt x="32" y="17"/>
                </a:lnTo>
                <a:lnTo>
                  <a:pt x="33" y="18"/>
                </a:lnTo>
                <a:lnTo>
                  <a:pt x="33" y="23"/>
                </a:lnTo>
                <a:lnTo>
                  <a:pt x="34" y="23"/>
                </a:lnTo>
                <a:lnTo>
                  <a:pt x="34" y="24"/>
                </a:lnTo>
                <a:lnTo>
                  <a:pt x="33" y="24"/>
                </a:lnTo>
                <a:lnTo>
                  <a:pt x="33" y="29"/>
                </a:lnTo>
                <a:lnTo>
                  <a:pt x="31" y="31"/>
                </a:lnTo>
                <a:lnTo>
                  <a:pt x="31" y="32"/>
                </a:lnTo>
                <a:lnTo>
                  <a:pt x="28" y="35"/>
                </a:lnTo>
                <a:lnTo>
                  <a:pt x="27" y="35"/>
                </a:lnTo>
                <a:lnTo>
                  <a:pt x="26" y="36"/>
                </a:lnTo>
                <a:lnTo>
                  <a:pt x="22" y="36"/>
                </a:lnTo>
                <a:lnTo>
                  <a:pt x="22" y="37"/>
                </a:lnTo>
                <a:lnTo>
                  <a:pt x="20" y="36"/>
                </a:lnTo>
                <a:lnTo>
                  <a:pt x="19" y="36"/>
                </a:lnTo>
                <a:lnTo>
                  <a:pt x="20" y="36"/>
                </a:lnTo>
                <a:lnTo>
                  <a:pt x="18" y="36"/>
                </a:lnTo>
                <a:lnTo>
                  <a:pt x="18" y="35"/>
                </a:lnTo>
                <a:lnTo>
                  <a:pt x="17" y="35"/>
                </a:lnTo>
                <a:lnTo>
                  <a:pt x="14" y="32"/>
                </a:lnTo>
                <a:lnTo>
                  <a:pt x="14" y="31"/>
                </a:lnTo>
                <a:lnTo>
                  <a:pt x="13" y="31"/>
                </a:lnTo>
                <a:lnTo>
                  <a:pt x="13" y="30"/>
                </a:lnTo>
                <a:lnTo>
                  <a:pt x="12" y="29"/>
                </a:lnTo>
                <a:lnTo>
                  <a:pt x="12" y="24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91" name="Freeform 610"/>
          <p:cNvSpPr>
            <a:spLocks/>
          </p:cNvSpPr>
          <p:nvPr/>
        </p:nvSpPr>
        <p:spPr bwMode="auto">
          <a:xfrm>
            <a:off x="1670869" y="1682555"/>
            <a:ext cx="113255" cy="55066"/>
          </a:xfrm>
          <a:custGeom>
            <a:avLst/>
            <a:gdLst>
              <a:gd name="T0" fmla="*/ 60 w 64"/>
              <a:gd name="T1" fmla="*/ 0 h 32"/>
              <a:gd name="T2" fmla="*/ 0 w 64"/>
              <a:gd name="T3" fmla="*/ 22 h 32"/>
              <a:gd name="T4" fmla="*/ 3 w 64"/>
              <a:gd name="T5" fmla="*/ 32 h 32"/>
              <a:gd name="T6" fmla="*/ 64 w 64"/>
              <a:gd name="T7" fmla="*/ 10 h 32"/>
              <a:gd name="T8" fmla="*/ 60 w 64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4" h="32">
                <a:moveTo>
                  <a:pt x="60" y="0"/>
                </a:moveTo>
                <a:lnTo>
                  <a:pt x="0" y="22"/>
                </a:lnTo>
                <a:lnTo>
                  <a:pt x="3" y="32"/>
                </a:lnTo>
                <a:lnTo>
                  <a:pt x="64" y="10"/>
                </a:lnTo>
                <a:lnTo>
                  <a:pt x="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92" name="Freeform 611"/>
          <p:cNvSpPr>
            <a:spLocks/>
          </p:cNvSpPr>
          <p:nvPr/>
        </p:nvSpPr>
        <p:spPr bwMode="auto">
          <a:xfrm>
            <a:off x="1651404" y="1784083"/>
            <a:ext cx="130951" cy="46462"/>
          </a:xfrm>
          <a:custGeom>
            <a:avLst/>
            <a:gdLst>
              <a:gd name="T0" fmla="*/ 74 w 74"/>
              <a:gd name="T1" fmla="*/ 16 h 27"/>
              <a:gd name="T2" fmla="*/ 3 w 74"/>
              <a:gd name="T3" fmla="*/ 0 h 27"/>
              <a:gd name="T4" fmla="*/ 0 w 74"/>
              <a:gd name="T5" fmla="*/ 11 h 27"/>
              <a:gd name="T6" fmla="*/ 71 w 74"/>
              <a:gd name="T7" fmla="*/ 27 h 27"/>
              <a:gd name="T8" fmla="*/ 74 w 74"/>
              <a:gd name="T9" fmla="*/ 16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4" h="27">
                <a:moveTo>
                  <a:pt x="74" y="16"/>
                </a:moveTo>
                <a:lnTo>
                  <a:pt x="3" y="0"/>
                </a:lnTo>
                <a:lnTo>
                  <a:pt x="0" y="11"/>
                </a:lnTo>
                <a:lnTo>
                  <a:pt x="71" y="27"/>
                </a:lnTo>
                <a:lnTo>
                  <a:pt x="74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93" name="Freeform 612"/>
          <p:cNvSpPr>
            <a:spLocks/>
          </p:cNvSpPr>
          <p:nvPr/>
        </p:nvSpPr>
        <p:spPr bwMode="auto">
          <a:xfrm>
            <a:off x="1571771" y="1582747"/>
            <a:ext cx="153955" cy="79158"/>
          </a:xfrm>
          <a:custGeom>
            <a:avLst/>
            <a:gdLst>
              <a:gd name="T0" fmla="*/ 27 w 87"/>
              <a:gd name="T1" fmla="*/ 1 h 46"/>
              <a:gd name="T2" fmla="*/ 21 w 87"/>
              <a:gd name="T3" fmla="*/ 3 h 46"/>
              <a:gd name="T4" fmla="*/ 14 w 87"/>
              <a:gd name="T5" fmla="*/ 5 h 46"/>
              <a:gd name="T6" fmla="*/ 7 w 87"/>
              <a:gd name="T7" fmla="*/ 10 h 46"/>
              <a:gd name="T8" fmla="*/ 2 w 87"/>
              <a:gd name="T9" fmla="*/ 14 h 46"/>
              <a:gd name="T10" fmla="*/ 0 w 87"/>
              <a:gd name="T11" fmla="*/ 18 h 46"/>
              <a:gd name="T12" fmla="*/ 2 w 87"/>
              <a:gd name="T13" fmla="*/ 30 h 46"/>
              <a:gd name="T14" fmla="*/ 11 w 87"/>
              <a:gd name="T15" fmla="*/ 38 h 46"/>
              <a:gd name="T16" fmla="*/ 15 w 87"/>
              <a:gd name="T17" fmla="*/ 40 h 46"/>
              <a:gd name="T18" fmla="*/ 20 w 87"/>
              <a:gd name="T19" fmla="*/ 43 h 46"/>
              <a:gd name="T20" fmla="*/ 33 w 87"/>
              <a:gd name="T21" fmla="*/ 45 h 46"/>
              <a:gd name="T22" fmla="*/ 45 w 87"/>
              <a:gd name="T23" fmla="*/ 46 h 46"/>
              <a:gd name="T24" fmla="*/ 61 w 87"/>
              <a:gd name="T25" fmla="*/ 44 h 46"/>
              <a:gd name="T26" fmla="*/ 66 w 87"/>
              <a:gd name="T27" fmla="*/ 41 h 46"/>
              <a:gd name="T28" fmla="*/ 71 w 87"/>
              <a:gd name="T29" fmla="*/ 40 h 46"/>
              <a:gd name="T30" fmla="*/ 78 w 87"/>
              <a:gd name="T31" fmla="*/ 37 h 46"/>
              <a:gd name="T32" fmla="*/ 81 w 87"/>
              <a:gd name="T33" fmla="*/ 33 h 46"/>
              <a:gd name="T34" fmla="*/ 87 w 87"/>
              <a:gd name="T35" fmla="*/ 24 h 46"/>
              <a:gd name="T36" fmla="*/ 85 w 87"/>
              <a:gd name="T37" fmla="*/ 17 h 46"/>
              <a:gd name="T38" fmla="*/ 83 w 87"/>
              <a:gd name="T39" fmla="*/ 14 h 46"/>
              <a:gd name="T40" fmla="*/ 73 w 87"/>
              <a:gd name="T41" fmla="*/ 7 h 46"/>
              <a:gd name="T42" fmla="*/ 67 w 87"/>
              <a:gd name="T43" fmla="*/ 3 h 46"/>
              <a:gd name="T44" fmla="*/ 61 w 87"/>
              <a:gd name="T45" fmla="*/ 2 h 46"/>
              <a:gd name="T46" fmla="*/ 43 w 87"/>
              <a:gd name="T47" fmla="*/ 0 h 46"/>
              <a:gd name="T48" fmla="*/ 43 w 87"/>
              <a:gd name="T49" fmla="*/ 11 h 46"/>
              <a:gd name="T50" fmla="*/ 58 w 87"/>
              <a:gd name="T51" fmla="*/ 12 h 46"/>
              <a:gd name="T52" fmla="*/ 63 w 87"/>
              <a:gd name="T53" fmla="*/ 15 h 46"/>
              <a:gd name="T54" fmla="*/ 67 w 87"/>
              <a:gd name="T55" fmla="*/ 16 h 46"/>
              <a:gd name="T56" fmla="*/ 72 w 87"/>
              <a:gd name="T57" fmla="*/ 19 h 46"/>
              <a:gd name="T58" fmla="*/ 76 w 87"/>
              <a:gd name="T59" fmla="*/ 22 h 46"/>
              <a:gd name="T60" fmla="*/ 72 w 87"/>
              <a:gd name="T61" fmla="*/ 26 h 46"/>
              <a:gd name="T62" fmla="*/ 69 w 87"/>
              <a:gd name="T63" fmla="*/ 29 h 46"/>
              <a:gd name="T64" fmla="*/ 65 w 87"/>
              <a:gd name="T65" fmla="*/ 30 h 46"/>
              <a:gd name="T66" fmla="*/ 61 w 87"/>
              <a:gd name="T67" fmla="*/ 32 h 46"/>
              <a:gd name="T68" fmla="*/ 45 w 87"/>
              <a:gd name="T69" fmla="*/ 33 h 46"/>
              <a:gd name="T70" fmla="*/ 40 w 87"/>
              <a:gd name="T71" fmla="*/ 33 h 46"/>
              <a:gd name="T72" fmla="*/ 26 w 87"/>
              <a:gd name="T73" fmla="*/ 32 h 46"/>
              <a:gd name="T74" fmla="*/ 21 w 87"/>
              <a:gd name="T75" fmla="*/ 30 h 46"/>
              <a:gd name="T76" fmla="*/ 17 w 87"/>
              <a:gd name="T77" fmla="*/ 29 h 46"/>
              <a:gd name="T78" fmla="*/ 14 w 87"/>
              <a:gd name="T79" fmla="*/ 26 h 46"/>
              <a:gd name="T80" fmla="*/ 11 w 87"/>
              <a:gd name="T81" fmla="*/ 22 h 46"/>
              <a:gd name="T82" fmla="*/ 11 w 87"/>
              <a:gd name="T83" fmla="*/ 22 h 46"/>
              <a:gd name="T84" fmla="*/ 14 w 87"/>
              <a:gd name="T85" fmla="*/ 19 h 46"/>
              <a:gd name="T86" fmla="*/ 20 w 87"/>
              <a:gd name="T87" fmla="*/ 15 h 46"/>
              <a:gd name="T88" fmla="*/ 26 w 87"/>
              <a:gd name="T89" fmla="*/ 14 h 46"/>
              <a:gd name="T90" fmla="*/ 36 w 87"/>
              <a:gd name="T91" fmla="*/ 11 h 4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7" h="46">
                <a:moveTo>
                  <a:pt x="43" y="0"/>
                </a:moveTo>
                <a:lnTo>
                  <a:pt x="35" y="0"/>
                </a:lnTo>
                <a:lnTo>
                  <a:pt x="27" y="1"/>
                </a:lnTo>
                <a:lnTo>
                  <a:pt x="26" y="2"/>
                </a:lnTo>
                <a:lnTo>
                  <a:pt x="22" y="2"/>
                </a:lnTo>
                <a:lnTo>
                  <a:pt x="21" y="3"/>
                </a:lnTo>
                <a:lnTo>
                  <a:pt x="16" y="4"/>
                </a:lnTo>
                <a:lnTo>
                  <a:pt x="15" y="4"/>
                </a:lnTo>
                <a:lnTo>
                  <a:pt x="14" y="5"/>
                </a:lnTo>
                <a:lnTo>
                  <a:pt x="12" y="7"/>
                </a:lnTo>
                <a:lnTo>
                  <a:pt x="11" y="7"/>
                </a:lnTo>
                <a:lnTo>
                  <a:pt x="7" y="10"/>
                </a:lnTo>
                <a:lnTo>
                  <a:pt x="6" y="10"/>
                </a:lnTo>
                <a:lnTo>
                  <a:pt x="4" y="14"/>
                </a:lnTo>
                <a:lnTo>
                  <a:pt x="2" y="14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5"/>
                </a:lnTo>
                <a:lnTo>
                  <a:pt x="1" y="29"/>
                </a:lnTo>
                <a:lnTo>
                  <a:pt x="2" y="30"/>
                </a:lnTo>
                <a:lnTo>
                  <a:pt x="5" y="33"/>
                </a:lnTo>
                <a:lnTo>
                  <a:pt x="8" y="37"/>
                </a:lnTo>
                <a:lnTo>
                  <a:pt x="11" y="38"/>
                </a:lnTo>
                <a:lnTo>
                  <a:pt x="12" y="39"/>
                </a:lnTo>
                <a:lnTo>
                  <a:pt x="14" y="40"/>
                </a:lnTo>
                <a:lnTo>
                  <a:pt x="15" y="40"/>
                </a:lnTo>
                <a:lnTo>
                  <a:pt x="17" y="41"/>
                </a:lnTo>
                <a:lnTo>
                  <a:pt x="19" y="41"/>
                </a:lnTo>
                <a:lnTo>
                  <a:pt x="20" y="43"/>
                </a:lnTo>
                <a:lnTo>
                  <a:pt x="23" y="43"/>
                </a:lnTo>
                <a:lnTo>
                  <a:pt x="26" y="44"/>
                </a:lnTo>
                <a:lnTo>
                  <a:pt x="33" y="45"/>
                </a:lnTo>
                <a:lnTo>
                  <a:pt x="38" y="45"/>
                </a:lnTo>
                <a:lnTo>
                  <a:pt x="40" y="46"/>
                </a:lnTo>
                <a:lnTo>
                  <a:pt x="45" y="46"/>
                </a:lnTo>
                <a:lnTo>
                  <a:pt x="47" y="45"/>
                </a:lnTo>
                <a:lnTo>
                  <a:pt x="52" y="45"/>
                </a:lnTo>
                <a:lnTo>
                  <a:pt x="61" y="44"/>
                </a:lnTo>
                <a:lnTo>
                  <a:pt x="62" y="43"/>
                </a:lnTo>
                <a:lnTo>
                  <a:pt x="65" y="43"/>
                </a:lnTo>
                <a:lnTo>
                  <a:pt x="66" y="41"/>
                </a:lnTo>
                <a:lnTo>
                  <a:pt x="69" y="41"/>
                </a:lnTo>
                <a:lnTo>
                  <a:pt x="70" y="40"/>
                </a:lnTo>
                <a:lnTo>
                  <a:pt x="71" y="40"/>
                </a:lnTo>
                <a:lnTo>
                  <a:pt x="73" y="39"/>
                </a:lnTo>
                <a:lnTo>
                  <a:pt x="74" y="38"/>
                </a:lnTo>
                <a:lnTo>
                  <a:pt x="78" y="37"/>
                </a:lnTo>
                <a:lnTo>
                  <a:pt x="78" y="36"/>
                </a:lnTo>
                <a:lnTo>
                  <a:pt x="79" y="36"/>
                </a:lnTo>
                <a:lnTo>
                  <a:pt x="81" y="33"/>
                </a:lnTo>
                <a:lnTo>
                  <a:pt x="84" y="30"/>
                </a:lnTo>
                <a:lnTo>
                  <a:pt x="85" y="29"/>
                </a:lnTo>
                <a:lnTo>
                  <a:pt x="87" y="24"/>
                </a:lnTo>
                <a:lnTo>
                  <a:pt x="87" y="21"/>
                </a:lnTo>
                <a:lnTo>
                  <a:pt x="86" y="18"/>
                </a:lnTo>
                <a:lnTo>
                  <a:pt x="85" y="17"/>
                </a:lnTo>
                <a:lnTo>
                  <a:pt x="84" y="15"/>
                </a:lnTo>
                <a:lnTo>
                  <a:pt x="84" y="14"/>
                </a:lnTo>
                <a:lnTo>
                  <a:pt x="83" y="14"/>
                </a:lnTo>
                <a:lnTo>
                  <a:pt x="78" y="9"/>
                </a:lnTo>
                <a:lnTo>
                  <a:pt x="74" y="7"/>
                </a:lnTo>
                <a:lnTo>
                  <a:pt x="73" y="7"/>
                </a:lnTo>
                <a:lnTo>
                  <a:pt x="71" y="5"/>
                </a:lnTo>
                <a:lnTo>
                  <a:pt x="70" y="4"/>
                </a:lnTo>
                <a:lnTo>
                  <a:pt x="67" y="3"/>
                </a:lnTo>
                <a:lnTo>
                  <a:pt x="65" y="3"/>
                </a:lnTo>
                <a:lnTo>
                  <a:pt x="63" y="2"/>
                </a:lnTo>
                <a:lnTo>
                  <a:pt x="61" y="2"/>
                </a:lnTo>
                <a:lnTo>
                  <a:pt x="58" y="1"/>
                </a:lnTo>
                <a:lnTo>
                  <a:pt x="50" y="0"/>
                </a:lnTo>
                <a:lnTo>
                  <a:pt x="43" y="0"/>
                </a:lnTo>
                <a:lnTo>
                  <a:pt x="43" y="11"/>
                </a:lnTo>
                <a:lnTo>
                  <a:pt x="49" y="11"/>
                </a:lnTo>
                <a:lnTo>
                  <a:pt x="56" y="12"/>
                </a:lnTo>
                <a:lnTo>
                  <a:pt x="58" y="12"/>
                </a:lnTo>
                <a:lnTo>
                  <a:pt x="61" y="14"/>
                </a:lnTo>
                <a:lnTo>
                  <a:pt x="62" y="14"/>
                </a:lnTo>
                <a:lnTo>
                  <a:pt x="63" y="15"/>
                </a:lnTo>
                <a:lnTo>
                  <a:pt x="65" y="15"/>
                </a:lnTo>
                <a:lnTo>
                  <a:pt x="66" y="16"/>
                </a:lnTo>
                <a:lnTo>
                  <a:pt x="67" y="16"/>
                </a:lnTo>
                <a:lnTo>
                  <a:pt x="69" y="17"/>
                </a:lnTo>
                <a:lnTo>
                  <a:pt x="71" y="18"/>
                </a:lnTo>
                <a:lnTo>
                  <a:pt x="72" y="19"/>
                </a:lnTo>
                <a:lnTo>
                  <a:pt x="74" y="21"/>
                </a:lnTo>
                <a:lnTo>
                  <a:pt x="74" y="22"/>
                </a:lnTo>
                <a:lnTo>
                  <a:pt x="76" y="22"/>
                </a:lnTo>
                <a:lnTo>
                  <a:pt x="74" y="22"/>
                </a:lnTo>
                <a:lnTo>
                  <a:pt x="76" y="23"/>
                </a:lnTo>
                <a:lnTo>
                  <a:pt x="72" y="26"/>
                </a:lnTo>
                <a:lnTo>
                  <a:pt x="71" y="26"/>
                </a:lnTo>
                <a:lnTo>
                  <a:pt x="71" y="28"/>
                </a:lnTo>
                <a:lnTo>
                  <a:pt x="69" y="29"/>
                </a:lnTo>
                <a:lnTo>
                  <a:pt x="67" y="29"/>
                </a:lnTo>
                <a:lnTo>
                  <a:pt x="66" y="30"/>
                </a:lnTo>
                <a:lnTo>
                  <a:pt x="65" y="30"/>
                </a:lnTo>
                <a:lnTo>
                  <a:pt x="64" y="31"/>
                </a:lnTo>
                <a:lnTo>
                  <a:pt x="62" y="31"/>
                </a:lnTo>
                <a:lnTo>
                  <a:pt x="61" y="32"/>
                </a:lnTo>
                <a:lnTo>
                  <a:pt x="57" y="32"/>
                </a:lnTo>
                <a:lnTo>
                  <a:pt x="51" y="33"/>
                </a:lnTo>
                <a:lnTo>
                  <a:pt x="45" y="33"/>
                </a:lnTo>
                <a:lnTo>
                  <a:pt x="44" y="35"/>
                </a:lnTo>
                <a:lnTo>
                  <a:pt x="41" y="35"/>
                </a:lnTo>
                <a:lnTo>
                  <a:pt x="40" y="33"/>
                </a:lnTo>
                <a:lnTo>
                  <a:pt x="34" y="33"/>
                </a:lnTo>
                <a:lnTo>
                  <a:pt x="28" y="32"/>
                </a:lnTo>
                <a:lnTo>
                  <a:pt x="26" y="32"/>
                </a:lnTo>
                <a:lnTo>
                  <a:pt x="24" y="31"/>
                </a:lnTo>
                <a:lnTo>
                  <a:pt x="22" y="31"/>
                </a:lnTo>
                <a:lnTo>
                  <a:pt x="21" y="30"/>
                </a:lnTo>
                <a:lnTo>
                  <a:pt x="19" y="30"/>
                </a:lnTo>
                <a:lnTo>
                  <a:pt x="19" y="29"/>
                </a:lnTo>
                <a:lnTo>
                  <a:pt x="17" y="29"/>
                </a:lnTo>
                <a:lnTo>
                  <a:pt x="15" y="28"/>
                </a:lnTo>
                <a:lnTo>
                  <a:pt x="15" y="26"/>
                </a:lnTo>
                <a:lnTo>
                  <a:pt x="14" y="26"/>
                </a:lnTo>
                <a:lnTo>
                  <a:pt x="11" y="23"/>
                </a:lnTo>
                <a:lnTo>
                  <a:pt x="12" y="23"/>
                </a:lnTo>
                <a:lnTo>
                  <a:pt x="11" y="22"/>
                </a:lnTo>
                <a:lnTo>
                  <a:pt x="11" y="23"/>
                </a:lnTo>
                <a:lnTo>
                  <a:pt x="12" y="22"/>
                </a:lnTo>
                <a:lnTo>
                  <a:pt x="11" y="22"/>
                </a:lnTo>
                <a:lnTo>
                  <a:pt x="12" y="22"/>
                </a:lnTo>
                <a:lnTo>
                  <a:pt x="12" y="21"/>
                </a:lnTo>
                <a:lnTo>
                  <a:pt x="14" y="19"/>
                </a:lnTo>
                <a:lnTo>
                  <a:pt x="15" y="18"/>
                </a:lnTo>
                <a:lnTo>
                  <a:pt x="17" y="17"/>
                </a:lnTo>
                <a:lnTo>
                  <a:pt x="20" y="15"/>
                </a:lnTo>
                <a:lnTo>
                  <a:pt x="21" y="15"/>
                </a:lnTo>
                <a:lnTo>
                  <a:pt x="23" y="14"/>
                </a:lnTo>
                <a:lnTo>
                  <a:pt x="26" y="14"/>
                </a:lnTo>
                <a:lnTo>
                  <a:pt x="27" y="12"/>
                </a:lnTo>
                <a:lnTo>
                  <a:pt x="30" y="12"/>
                </a:lnTo>
                <a:lnTo>
                  <a:pt x="36" y="11"/>
                </a:lnTo>
                <a:lnTo>
                  <a:pt x="43" y="11"/>
                </a:lnTo>
                <a:lnTo>
                  <a:pt x="4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94" name="Freeform 613"/>
          <p:cNvSpPr>
            <a:spLocks/>
          </p:cNvSpPr>
          <p:nvPr/>
        </p:nvSpPr>
        <p:spPr bwMode="auto">
          <a:xfrm>
            <a:off x="1610703" y="1598234"/>
            <a:ext cx="76093" cy="41300"/>
          </a:xfrm>
          <a:custGeom>
            <a:avLst/>
            <a:gdLst>
              <a:gd name="T0" fmla="*/ 12 w 43"/>
              <a:gd name="T1" fmla="*/ 0 h 24"/>
              <a:gd name="T2" fmla="*/ 12 w 43"/>
              <a:gd name="T3" fmla="*/ 0 h 24"/>
              <a:gd name="T4" fmla="*/ 8 w 43"/>
              <a:gd name="T5" fmla="*/ 2 h 24"/>
              <a:gd name="T6" fmla="*/ 5 w 43"/>
              <a:gd name="T7" fmla="*/ 3 h 24"/>
              <a:gd name="T8" fmla="*/ 5 w 43"/>
              <a:gd name="T9" fmla="*/ 3 h 24"/>
              <a:gd name="T10" fmla="*/ 1 w 43"/>
              <a:gd name="T11" fmla="*/ 7 h 24"/>
              <a:gd name="T12" fmla="*/ 0 w 43"/>
              <a:gd name="T13" fmla="*/ 14 h 24"/>
              <a:gd name="T14" fmla="*/ 4 w 43"/>
              <a:gd name="T15" fmla="*/ 19 h 24"/>
              <a:gd name="T16" fmla="*/ 7 w 43"/>
              <a:gd name="T17" fmla="*/ 21 h 24"/>
              <a:gd name="T18" fmla="*/ 9 w 43"/>
              <a:gd name="T19" fmla="*/ 22 h 24"/>
              <a:gd name="T20" fmla="*/ 13 w 43"/>
              <a:gd name="T21" fmla="*/ 23 h 24"/>
              <a:gd name="T22" fmla="*/ 20 w 43"/>
              <a:gd name="T23" fmla="*/ 24 h 24"/>
              <a:gd name="T24" fmla="*/ 25 w 43"/>
              <a:gd name="T25" fmla="*/ 23 h 24"/>
              <a:gd name="T26" fmla="*/ 32 w 43"/>
              <a:gd name="T27" fmla="*/ 22 h 24"/>
              <a:gd name="T28" fmla="*/ 35 w 43"/>
              <a:gd name="T29" fmla="*/ 21 h 24"/>
              <a:gd name="T30" fmla="*/ 42 w 43"/>
              <a:gd name="T31" fmla="*/ 15 h 24"/>
              <a:gd name="T32" fmla="*/ 42 w 43"/>
              <a:gd name="T33" fmla="*/ 15 h 24"/>
              <a:gd name="T34" fmla="*/ 43 w 43"/>
              <a:gd name="T35" fmla="*/ 12 h 24"/>
              <a:gd name="T36" fmla="*/ 42 w 43"/>
              <a:gd name="T37" fmla="*/ 7 h 24"/>
              <a:gd name="T38" fmla="*/ 40 w 43"/>
              <a:gd name="T39" fmla="*/ 5 h 24"/>
              <a:gd name="T40" fmla="*/ 39 w 43"/>
              <a:gd name="T41" fmla="*/ 3 h 24"/>
              <a:gd name="T42" fmla="*/ 35 w 43"/>
              <a:gd name="T43" fmla="*/ 2 h 24"/>
              <a:gd name="T44" fmla="*/ 35 w 43"/>
              <a:gd name="T45" fmla="*/ 2 h 24"/>
              <a:gd name="T46" fmla="*/ 32 w 43"/>
              <a:gd name="T47" fmla="*/ 0 h 24"/>
              <a:gd name="T48" fmla="*/ 22 w 43"/>
              <a:gd name="T49" fmla="*/ 0 h 24"/>
              <a:gd name="T50" fmla="*/ 22 w 43"/>
              <a:gd name="T51" fmla="*/ 12 h 24"/>
              <a:gd name="T52" fmla="*/ 25 w 43"/>
              <a:gd name="T53" fmla="*/ 12 h 24"/>
              <a:gd name="T54" fmla="*/ 28 w 43"/>
              <a:gd name="T55" fmla="*/ 12 h 24"/>
              <a:gd name="T56" fmla="*/ 30 w 43"/>
              <a:gd name="T57" fmla="*/ 13 h 24"/>
              <a:gd name="T58" fmla="*/ 30 w 43"/>
              <a:gd name="T59" fmla="*/ 13 h 24"/>
              <a:gd name="T60" fmla="*/ 34 w 43"/>
              <a:gd name="T61" fmla="*/ 14 h 24"/>
              <a:gd name="T62" fmla="*/ 30 w 43"/>
              <a:gd name="T63" fmla="*/ 12 h 24"/>
              <a:gd name="T64" fmla="*/ 32 w 43"/>
              <a:gd name="T65" fmla="*/ 13 h 24"/>
              <a:gd name="T66" fmla="*/ 32 w 43"/>
              <a:gd name="T67" fmla="*/ 10 h 24"/>
              <a:gd name="T68" fmla="*/ 30 w 43"/>
              <a:gd name="T69" fmla="*/ 12 h 24"/>
              <a:gd name="T70" fmla="*/ 30 w 43"/>
              <a:gd name="T71" fmla="*/ 10 h 24"/>
              <a:gd name="T72" fmla="*/ 32 w 43"/>
              <a:gd name="T73" fmla="*/ 9 h 24"/>
              <a:gd name="T74" fmla="*/ 29 w 43"/>
              <a:gd name="T75" fmla="*/ 12 h 24"/>
              <a:gd name="T76" fmla="*/ 27 w 43"/>
              <a:gd name="T77" fmla="*/ 12 h 24"/>
              <a:gd name="T78" fmla="*/ 25 w 43"/>
              <a:gd name="T79" fmla="*/ 13 h 24"/>
              <a:gd name="T80" fmla="*/ 22 w 43"/>
              <a:gd name="T81" fmla="*/ 13 h 24"/>
              <a:gd name="T82" fmla="*/ 20 w 43"/>
              <a:gd name="T83" fmla="*/ 12 h 24"/>
              <a:gd name="T84" fmla="*/ 18 w 43"/>
              <a:gd name="T85" fmla="*/ 12 h 24"/>
              <a:gd name="T86" fmla="*/ 13 w 43"/>
              <a:gd name="T87" fmla="*/ 10 h 24"/>
              <a:gd name="T88" fmla="*/ 11 w 43"/>
              <a:gd name="T89" fmla="*/ 9 h 24"/>
              <a:gd name="T90" fmla="*/ 11 w 43"/>
              <a:gd name="T91" fmla="*/ 9 h 24"/>
              <a:gd name="T92" fmla="*/ 11 w 43"/>
              <a:gd name="T93" fmla="*/ 9 h 24"/>
              <a:gd name="T94" fmla="*/ 11 w 43"/>
              <a:gd name="T95" fmla="*/ 13 h 24"/>
              <a:gd name="T96" fmla="*/ 9 w 43"/>
              <a:gd name="T97" fmla="*/ 14 h 24"/>
              <a:gd name="T98" fmla="*/ 12 w 43"/>
              <a:gd name="T99" fmla="*/ 13 h 24"/>
              <a:gd name="T100" fmla="*/ 13 w 43"/>
              <a:gd name="T101" fmla="*/ 13 h 24"/>
              <a:gd name="T102" fmla="*/ 13 w 43"/>
              <a:gd name="T103" fmla="*/ 12 h 24"/>
              <a:gd name="T104" fmla="*/ 22 w 43"/>
              <a:gd name="T105" fmla="*/ 0 h 2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43" h="24">
                <a:moveTo>
                  <a:pt x="22" y="0"/>
                </a:moveTo>
                <a:lnTo>
                  <a:pt x="12" y="0"/>
                </a:lnTo>
                <a:lnTo>
                  <a:pt x="12" y="1"/>
                </a:lnTo>
                <a:lnTo>
                  <a:pt x="12" y="0"/>
                </a:lnTo>
                <a:lnTo>
                  <a:pt x="9" y="1"/>
                </a:lnTo>
                <a:lnTo>
                  <a:pt x="8" y="2"/>
                </a:lnTo>
                <a:lnTo>
                  <a:pt x="7" y="2"/>
                </a:lnTo>
                <a:lnTo>
                  <a:pt x="5" y="3"/>
                </a:lnTo>
                <a:lnTo>
                  <a:pt x="4" y="3"/>
                </a:lnTo>
                <a:lnTo>
                  <a:pt x="5" y="3"/>
                </a:lnTo>
                <a:lnTo>
                  <a:pt x="2" y="5"/>
                </a:lnTo>
                <a:lnTo>
                  <a:pt x="1" y="7"/>
                </a:lnTo>
                <a:lnTo>
                  <a:pt x="0" y="8"/>
                </a:lnTo>
                <a:lnTo>
                  <a:pt x="0" y="14"/>
                </a:lnTo>
                <a:lnTo>
                  <a:pt x="1" y="15"/>
                </a:lnTo>
                <a:lnTo>
                  <a:pt x="4" y="19"/>
                </a:lnTo>
                <a:lnTo>
                  <a:pt x="5" y="20"/>
                </a:lnTo>
                <a:lnTo>
                  <a:pt x="7" y="21"/>
                </a:lnTo>
                <a:lnTo>
                  <a:pt x="8" y="21"/>
                </a:lnTo>
                <a:lnTo>
                  <a:pt x="9" y="22"/>
                </a:lnTo>
                <a:lnTo>
                  <a:pt x="12" y="22"/>
                </a:lnTo>
                <a:lnTo>
                  <a:pt x="13" y="23"/>
                </a:lnTo>
                <a:lnTo>
                  <a:pt x="19" y="23"/>
                </a:lnTo>
                <a:lnTo>
                  <a:pt x="20" y="24"/>
                </a:lnTo>
                <a:lnTo>
                  <a:pt x="25" y="24"/>
                </a:lnTo>
                <a:lnTo>
                  <a:pt x="25" y="23"/>
                </a:lnTo>
                <a:lnTo>
                  <a:pt x="30" y="23"/>
                </a:lnTo>
                <a:lnTo>
                  <a:pt x="32" y="22"/>
                </a:lnTo>
                <a:lnTo>
                  <a:pt x="33" y="22"/>
                </a:lnTo>
                <a:lnTo>
                  <a:pt x="35" y="21"/>
                </a:lnTo>
                <a:lnTo>
                  <a:pt x="37" y="20"/>
                </a:lnTo>
                <a:lnTo>
                  <a:pt x="42" y="15"/>
                </a:lnTo>
                <a:lnTo>
                  <a:pt x="41" y="15"/>
                </a:lnTo>
                <a:lnTo>
                  <a:pt x="42" y="15"/>
                </a:lnTo>
                <a:lnTo>
                  <a:pt x="42" y="14"/>
                </a:lnTo>
                <a:lnTo>
                  <a:pt x="43" y="12"/>
                </a:lnTo>
                <a:lnTo>
                  <a:pt x="42" y="8"/>
                </a:lnTo>
                <a:lnTo>
                  <a:pt x="42" y="7"/>
                </a:lnTo>
                <a:lnTo>
                  <a:pt x="41" y="7"/>
                </a:lnTo>
                <a:lnTo>
                  <a:pt x="40" y="5"/>
                </a:lnTo>
                <a:lnTo>
                  <a:pt x="37" y="3"/>
                </a:lnTo>
                <a:lnTo>
                  <a:pt x="39" y="3"/>
                </a:lnTo>
                <a:lnTo>
                  <a:pt x="37" y="3"/>
                </a:lnTo>
                <a:lnTo>
                  <a:pt x="35" y="2"/>
                </a:lnTo>
                <a:lnTo>
                  <a:pt x="34" y="1"/>
                </a:lnTo>
                <a:lnTo>
                  <a:pt x="35" y="2"/>
                </a:lnTo>
                <a:lnTo>
                  <a:pt x="33" y="1"/>
                </a:lnTo>
                <a:lnTo>
                  <a:pt x="32" y="0"/>
                </a:lnTo>
                <a:lnTo>
                  <a:pt x="22" y="0"/>
                </a:lnTo>
                <a:lnTo>
                  <a:pt x="22" y="12"/>
                </a:lnTo>
                <a:lnTo>
                  <a:pt x="25" y="10"/>
                </a:lnTo>
                <a:lnTo>
                  <a:pt x="25" y="12"/>
                </a:lnTo>
                <a:lnTo>
                  <a:pt x="29" y="12"/>
                </a:lnTo>
                <a:lnTo>
                  <a:pt x="28" y="12"/>
                </a:lnTo>
                <a:lnTo>
                  <a:pt x="29" y="12"/>
                </a:lnTo>
                <a:lnTo>
                  <a:pt x="30" y="13"/>
                </a:lnTo>
                <a:lnTo>
                  <a:pt x="33" y="13"/>
                </a:lnTo>
                <a:lnTo>
                  <a:pt x="30" y="13"/>
                </a:lnTo>
                <a:lnTo>
                  <a:pt x="32" y="13"/>
                </a:lnTo>
                <a:lnTo>
                  <a:pt x="34" y="14"/>
                </a:lnTo>
                <a:lnTo>
                  <a:pt x="32" y="13"/>
                </a:lnTo>
                <a:lnTo>
                  <a:pt x="30" y="12"/>
                </a:lnTo>
                <a:lnTo>
                  <a:pt x="32" y="12"/>
                </a:lnTo>
                <a:lnTo>
                  <a:pt x="32" y="13"/>
                </a:lnTo>
                <a:lnTo>
                  <a:pt x="32" y="9"/>
                </a:lnTo>
                <a:lnTo>
                  <a:pt x="32" y="10"/>
                </a:lnTo>
                <a:lnTo>
                  <a:pt x="30" y="10"/>
                </a:lnTo>
                <a:lnTo>
                  <a:pt x="30" y="12"/>
                </a:lnTo>
                <a:lnTo>
                  <a:pt x="32" y="9"/>
                </a:lnTo>
                <a:lnTo>
                  <a:pt x="30" y="10"/>
                </a:lnTo>
                <a:lnTo>
                  <a:pt x="33" y="9"/>
                </a:lnTo>
                <a:lnTo>
                  <a:pt x="32" y="9"/>
                </a:lnTo>
                <a:lnTo>
                  <a:pt x="28" y="12"/>
                </a:lnTo>
                <a:lnTo>
                  <a:pt x="29" y="12"/>
                </a:lnTo>
                <a:lnTo>
                  <a:pt x="29" y="10"/>
                </a:lnTo>
                <a:lnTo>
                  <a:pt x="27" y="12"/>
                </a:lnTo>
                <a:lnTo>
                  <a:pt x="26" y="12"/>
                </a:lnTo>
                <a:lnTo>
                  <a:pt x="25" y="13"/>
                </a:lnTo>
                <a:lnTo>
                  <a:pt x="23" y="12"/>
                </a:lnTo>
                <a:lnTo>
                  <a:pt x="22" y="13"/>
                </a:lnTo>
                <a:lnTo>
                  <a:pt x="21" y="13"/>
                </a:lnTo>
                <a:lnTo>
                  <a:pt x="20" y="12"/>
                </a:lnTo>
                <a:lnTo>
                  <a:pt x="19" y="13"/>
                </a:lnTo>
                <a:lnTo>
                  <a:pt x="18" y="12"/>
                </a:lnTo>
                <a:lnTo>
                  <a:pt x="14" y="12"/>
                </a:lnTo>
                <a:lnTo>
                  <a:pt x="13" y="10"/>
                </a:lnTo>
                <a:lnTo>
                  <a:pt x="14" y="12"/>
                </a:lnTo>
                <a:lnTo>
                  <a:pt x="11" y="9"/>
                </a:lnTo>
                <a:lnTo>
                  <a:pt x="12" y="10"/>
                </a:lnTo>
                <a:lnTo>
                  <a:pt x="11" y="9"/>
                </a:lnTo>
                <a:lnTo>
                  <a:pt x="12" y="10"/>
                </a:lnTo>
                <a:lnTo>
                  <a:pt x="11" y="9"/>
                </a:lnTo>
                <a:lnTo>
                  <a:pt x="12" y="12"/>
                </a:lnTo>
                <a:lnTo>
                  <a:pt x="11" y="13"/>
                </a:lnTo>
                <a:lnTo>
                  <a:pt x="12" y="12"/>
                </a:lnTo>
                <a:lnTo>
                  <a:pt x="9" y="14"/>
                </a:lnTo>
                <a:lnTo>
                  <a:pt x="11" y="13"/>
                </a:lnTo>
                <a:lnTo>
                  <a:pt x="12" y="13"/>
                </a:lnTo>
                <a:lnTo>
                  <a:pt x="11" y="13"/>
                </a:lnTo>
                <a:lnTo>
                  <a:pt x="13" y="13"/>
                </a:lnTo>
                <a:lnTo>
                  <a:pt x="14" y="12"/>
                </a:lnTo>
                <a:lnTo>
                  <a:pt x="13" y="12"/>
                </a:lnTo>
                <a:lnTo>
                  <a:pt x="22" y="12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95" name="Freeform 614"/>
          <p:cNvSpPr>
            <a:spLocks/>
          </p:cNvSpPr>
          <p:nvPr/>
        </p:nvSpPr>
        <p:spPr bwMode="auto">
          <a:xfrm>
            <a:off x="1570002" y="1625768"/>
            <a:ext cx="60166" cy="130782"/>
          </a:xfrm>
          <a:custGeom>
            <a:avLst/>
            <a:gdLst>
              <a:gd name="T0" fmla="*/ 0 w 34"/>
              <a:gd name="T1" fmla="*/ 4 h 76"/>
              <a:gd name="T2" fmla="*/ 23 w 34"/>
              <a:gd name="T3" fmla="*/ 76 h 76"/>
              <a:gd name="T4" fmla="*/ 34 w 34"/>
              <a:gd name="T5" fmla="*/ 72 h 76"/>
              <a:gd name="T6" fmla="*/ 10 w 34"/>
              <a:gd name="T7" fmla="*/ 0 h 76"/>
              <a:gd name="T8" fmla="*/ 0 w 34"/>
              <a:gd name="T9" fmla="*/ 4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" h="76">
                <a:moveTo>
                  <a:pt x="0" y="4"/>
                </a:moveTo>
                <a:lnTo>
                  <a:pt x="23" y="76"/>
                </a:lnTo>
                <a:lnTo>
                  <a:pt x="34" y="72"/>
                </a:lnTo>
                <a:lnTo>
                  <a:pt x="10" y="0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96" name="Rectangle 615"/>
          <p:cNvSpPr>
            <a:spLocks noChangeArrowheads="1"/>
          </p:cNvSpPr>
          <p:nvPr/>
        </p:nvSpPr>
        <p:spPr bwMode="auto">
          <a:xfrm>
            <a:off x="1607163" y="1742783"/>
            <a:ext cx="19466" cy="344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97" name="Freeform 616"/>
          <p:cNvSpPr>
            <a:spLocks/>
          </p:cNvSpPr>
          <p:nvPr/>
        </p:nvSpPr>
        <p:spPr bwMode="auto">
          <a:xfrm>
            <a:off x="1681487" y="1630930"/>
            <a:ext cx="42470" cy="94645"/>
          </a:xfrm>
          <a:custGeom>
            <a:avLst/>
            <a:gdLst>
              <a:gd name="T0" fmla="*/ 14 w 24"/>
              <a:gd name="T1" fmla="*/ 0 h 55"/>
              <a:gd name="T2" fmla="*/ 0 w 24"/>
              <a:gd name="T3" fmla="*/ 52 h 55"/>
              <a:gd name="T4" fmla="*/ 10 w 24"/>
              <a:gd name="T5" fmla="*/ 55 h 55"/>
              <a:gd name="T6" fmla="*/ 24 w 24"/>
              <a:gd name="T7" fmla="*/ 3 h 55"/>
              <a:gd name="T8" fmla="*/ 14 w 24"/>
              <a:gd name="T9" fmla="*/ 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55">
                <a:moveTo>
                  <a:pt x="14" y="0"/>
                </a:moveTo>
                <a:lnTo>
                  <a:pt x="0" y="52"/>
                </a:lnTo>
                <a:lnTo>
                  <a:pt x="10" y="55"/>
                </a:lnTo>
                <a:lnTo>
                  <a:pt x="24" y="3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98" name="Freeform 617"/>
          <p:cNvSpPr>
            <a:spLocks/>
          </p:cNvSpPr>
          <p:nvPr/>
        </p:nvSpPr>
        <p:spPr bwMode="auto">
          <a:xfrm>
            <a:off x="1575311" y="1883891"/>
            <a:ext cx="157495" cy="79158"/>
          </a:xfrm>
          <a:custGeom>
            <a:avLst/>
            <a:gdLst>
              <a:gd name="T0" fmla="*/ 46 w 89"/>
              <a:gd name="T1" fmla="*/ 46 h 46"/>
              <a:gd name="T2" fmla="*/ 56 w 89"/>
              <a:gd name="T3" fmla="*/ 45 h 46"/>
              <a:gd name="T4" fmla="*/ 63 w 89"/>
              <a:gd name="T5" fmla="*/ 42 h 46"/>
              <a:gd name="T6" fmla="*/ 69 w 89"/>
              <a:gd name="T7" fmla="*/ 41 h 46"/>
              <a:gd name="T8" fmla="*/ 79 w 89"/>
              <a:gd name="T9" fmla="*/ 36 h 46"/>
              <a:gd name="T10" fmla="*/ 83 w 89"/>
              <a:gd name="T11" fmla="*/ 34 h 46"/>
              <a:gd name="T12" fmla="*/ 84 w 89"/>
              <a:gd name="T13" fmla="*/ 33 h 46"/>
              <a:gd name="T14" fmla="*/ 86 w 89"/>
              <a:gd name="T15" fmla="*/ 28 h 46"/>
              <a:gd name="T16" fmla="*/ 89 w 89"/>
              <a:gd name="T17" fmla="*/ 25 h 46"/>
              <a:gd name="T18" fmla="*/ 86 w 89"/>
              <a:gd name="T19" fmla="*/ 17 h 46"/>
              <a:gd name="T20" fmla="*/ 78 w 89"/>
              <a:gd name="T21" fmla="*/ 7 h 46"/>
              <a:gd name="T22" fmla="*/ 67 w 89"/>
              <a:gd name="T23" fmla="*/ 3 h 46"/>
              <a:gd name="T24" fmla="*/ 62 w 89"/>
              <a:gd name="T25" fmla="*/ 1 h 46"/>
              <a:gd name="T26" fmla="*/ 35 w 89"/>
              <a:gd name="T27" fmla="*/ 0 h 46"/>
              <a:gd name="T28" fmla="*/ 21 w 89"/>
              <a:gd name="T29" fmla="*/ 3 h 46"/>
              <a:gd name="T30" fmla="*/ 14 w 89"/>
              <a:gd name="T31" fmla="*/ 6 h 46"/>
              <a:gd name="T32" fmla="*/ 10 w 89"/>
              <a:gd name="T33" fmla="*/ 8 h 46"/>
              <a:gd name="T34" fmla="*/ 3 w 89"/>
              <a:gd name="T35" fmla="*/ 14 h 46"/>
              <a:gd name="T36" fmla="*/ 0 w 89"/>
              <a:gd name="T37" fmla="*/ 20 h 46"/>
              <a:gd name="T38" fmla="*/ 3 w 89"/>
              <a:gd name="T39" fmla="*/ 31 h 46"/>
              <a:gd name="T40" fmla="*/ 4 w 89"/>
              <a:gd name="T41" fmla="*/ 32 h 46"/>
              <a:gd name="T42" fmla="*/ 11 w 89"/>
              <a:gd name="T43" fmla="*/ 38 h 46"/>
              <a:gd name="T44" fmla="*/ 14 w 89"/>
              <a:gd name="T45" fmla="*/ 40 h 46"/>
              <a:gd name="T46" fmla="*/ 19 w 89"/>
              <a:gd name="T47" fmla="*/ 41 h 46"/>
              <a:gd name="T48" fmla="*/ 25 w 89"/>
              <a:gd name="T49" fmla="*/ 42 h 46"/>
              <a:gd name="T50" fmla="*/ 34 w 89"/>
              <a:gd name="T51" fmla="*/ 45 h 46"/>
              <a:gd name="T52" fmla="*/ 42 w 89"/>
              <a:gd name="T53" fmla="*/ 46 h 46"/>
              <a:gd name="T54" fmla="*/ 45 w 89"/>
              <a:gd name="T55" fmla="*/ 46 h 46"/>
              <a:gd name="T56" fmla="*/ 45 w 89"/>
              <a:gd name="T57" fmla="*/ 34 h 46"/>
              <a:gd name="T58" fmla="*/ 40 w 89"/>
              <a:gd name="T59" fmla="*/ 33 h 46"/>
              <a:gd name="T60" fmla="*/ 29 w 89"/>
              <a:gd name="T61" fmla="*/ 32 h 46"/>
              <a:gd name="T62" fmla="*/ 24 w 89"/>
              <a:gd name="T63" fmla="*/ 31 h 46"/>
              <a:gd name="T64" fmla="*/ 20 w 89"/>
              <a:gd name="T65" fmla="*/ 29 h 46"/>
              <a:gd name="T66" fmla="*/ 17 w 89"/>
              <a:gd name="T67" fmla="*/ 27 h 46"/>
              <a:gd name="T68" fmla="*/ 14 w 89"/>
              <a:gd name="T69" fmla="*/ 26 h 46"/>
              <a:gd name="T70" fmla="*/ 12 w 89"/>
              <a:gd name="T71" fmla="*/ 25 h 46"/>
              <a:gd name="T72" fmla="*/ 11 w 89"/>
              <a:gd name="T73" fmla="*/ 24 h 46"/>
              <a:gd name="T74" fmla="*/ 12 w 89"/>
              <a:gd name="T75" fmla="*/ 21 h 46"/>
              <a:gd name="T76" fmla="*/ 17 w 89"/>
              <a:gd name="T77" fmla="*/ 18 h 46"/>
              <a:gd name="T78" fmla="*/ 19 w 89"/>
              <a:gd name="T79" fmla="*/ 17 h 46"/>
              <a:gd name="T80" fmla="*/ 24 w 89"/>
              <a:gd name="T81" fmla="*/ 14 h 46"/>
              <a:gd name="T82" fmla="*/ 27 w 89"/>
              <a:gd name="T83" fmla="*/ 13 h 46"/>
              <a:gd name="T84" fmla="*/ 55 w 89"/>
              <a:gd name="T85" fmla="*/ 12 h 46"/>
              <a:gd name="T86" fmla="*/ 61 w 89"/>
              <a:gd name="T87" fmla="*/ 13 h 46"/>
              <a:gd name="T88" fmla="*/ 63 w 89"/>
              <a:gd name="T89" fmla="*/ 14 h 46"/>
              <a:gd name="T90" fmla="*/ 71 w 89"/>
              <a:gd name="T91" fmla="*/ 18 h 46"/>
              <a:gd name="T92" fmla="*/ 76 w 89"/>
              <a:gd name="T93" fmla="*/ 21 h 46"/>
              <a:gd name="T94" fmla="*/ 77 w 89"/>
              <a:gd name="T95" fmla="*/ 22 h 46"/>
              <a:gd name="T96" fmla="*/ 76 w 89"/>
              <a:gd name="T97" fmla="*/ 24 h 46"/>
              <a:gd name="T98" fmla="*/ 75 w 89"/>
              <a:gd name="T99" fmla="*/ 25 h 46"/>
              <a:gd name="T100" fmla="*/ 74 w 89"/>
              <a:gd name="T101" fmla="*/ 26 h 46"/>
              <a:gd name="T102" fmla="*/ 69 w 89"/>
              <a:gd name="T103" fmla="*/ 29 h 46"/>
              <a:gd name="T104" fmla="*/ 63 w 89"/>
              <a:gd name="T105" fmla="*/ 31 h 46"/>
              <a:gd name="T106" fmla="*/ 60 w 89"/>
              <a:gd name="T107" fmla="*/ 32 h 46"/>
              <a:gd name="T108" fmla="*/ 48 w 89"/>
              <a:gd name="T109" fmla="*/ 33 h 46"/>
              <a:gd name="T110" fmla="*/ 45 w 89"/>
              <a:gd name="T111" fmla="*/ 34 h 4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9" h="46">
                <a:moveTo>
                  <a:pt x="45" y="46"/>
                </a:moveTo>
                <a:lnTo>
                  <a:pt x="46" y="46"/>
                </a:lnTo>
                <a:lnTo>
                  <a:pt x="48" y="45"/>
                </a:lnTo>
                <a:lnTo>
                  <a:pt x="56" y="45"/>
                </a:lnTo>
                <a:lnTo>
                  <a:pt x="62" y="43"/>
                </a:lnTo>
                <a:lnTo>
                  <a:pt x="63" y="42"/>
                </a:lnTo>
                <a:lnTo>
                  <a:pt x="67" y="42"/>
                </a:lnTo>
                <a:lnTo>
                  <a:pt x="69" y="41"/>
                </a:lnTo>
                <a:lnTo>
                  <a:pt x="74" y="40"/>
                </a:lnTo>
                <a:lnTo>
                  <a:pt x="79" y="36"/>
                </a:lnTo>
                <a:lnTo>
                  <a:pt x="81" y="35"/>
                </a:lnTo>
                <a:lnTo>
                  <a:pt x="83" y="34"/>
                </a:lnTo>
                <a:lnTo>
                  <a:pt x="83" y="33"/>
                </a:lnTo>
                <a:lnTo>
                  <a:pt x="84" y="33"/>
                </a:lnTo>
                <a:lnTo>
                  <a:pt x="86" y="31"/>
                </a:lnTo>
                <a:lnTo>
                  <a:pt x="86" y="28"/>
                </a:lnTo>
                <a:lnTo>
                  <a:pt x="88" y="28"/>
                </a:lnTo>
                <a:lnTo>
                  <a:pt x="89" y="25"/>
                </a:lnTo>
                <a:lnTo>
                  <a:pt x="89" y="21"/>
                </a:lnTo>
                <a:lnTo>
                  <a:pt x="86" y="17"/>
                </a:lnTo>
                <a:lnTo>
                  <a:pt x="85" y="14"/>
                </a:lnTo>
                <a:lnTo>
                  <a:pt x="78" y="7"/>
                </a:lnTo>
                <a:lnTo>
                  <a:pt x="74" y="6"/>
                </a:lnTo>
                <a:lnTo>
                  <a:pt x="67" y="3"/>
                </a:lnTo>
                <a:lnTo>
                  <a:pt x="63" y="3"/>
                </a:lnTo>
                <a:lnTo>
                  <a:pt x="62" y="1"/>
                </a:lnTo>
                <a:lnTo>
                  <a:pt x="56" y="0"/>
                </a:lnTo>
                <a:lnTo>
                  <a:pt x="35" y="0"/>
                </a:lnTo>
                <a:lnTo>
                  <a:pt x="25" y="3"/>
                </a:lnTo>
                <a:lnTo>
                  <a:pt x="21" y="3"/>
                </a:lnTo>
                <a:lnTo>
                  <a:pt x="15" y="5"/>
                </a:lnTo>
                <a:lnTo>
                  <a:pt x="14" y="6"/>
                </a:lnTo>
                <a:lnTo>
                  <a:pt x="13" y="6"/>
                </a:lnTo>
                <a:lnTo>
                  <a:pt x="10" y="8"/>
                </a:lnTo>
                <a:lnTo>
                  <a:pt x="9" y="8"/>
                </a:lnTo>
                <a:lnTo>
                  <a:pt x="3" y="14"/>
                </a:lnTo>
                <a:lnTo>
                  <a:pt x="2" y="17"/>
                </a:lnTo>
                <a:lnTo>
                  <a:pt x="0" y="20"/>
                </a:lnTo>
                <a:lnTo>
                  <a:pt x="0" y="28"/>
                </a:lnTo>
                <a:lnTo>
                  <a:pt x="3" y="31"/>
                </a:lnTo>
                <a:lnTo>
                  <a:pt x="3" y="32"/>
                </a:lnTo>
                <a:lnTo>
                  <a:pt x="4" y="32"/>
                </a:lnTo>
                <a:lnTo>
                  <a:pt x="9" y="36"/>
                </a:lnTo>
                <a:lnTo>
                  <a:pt x="11" y="38"/>
                </a:lnTo>
                <a:lnTo>
                  <a:pt x="13" y="39"/>
                </a:lnTo>
                <a:lnTo>
                  <a:pt x="14" y="40"/>
                </a:lnTo>
                <a:lnTo>
                  <a:pt x="15" y="40"/>
                </a:lnTo>
                <a:lnTo>
                  <a:pt x="19" y="41"/>
                </a:lnTo>
                <a:lnTo>
                  <a:pt x="21" y="42"/>
                </a:lnTo>
                <a:lnTo>
                  <a:pt x="25" y="42"/>
                </a:lnTo>
                <a:lnTo>
                  <a:pt x="26" y="43"/>
                </a:lnTo>
                <a:lnTo>
                  <a:pt x="34" y="45"/>
                </a:lnTo>
                <a:lnTo>
                  <a:pt x="40" y="45"/>
                </a:lnTo>
                <a:lnTo>
                  <a:pt x="42" y="46"/>
                </a:lnTo>
                <a:lnTo>
                  <a:pt x="45" y="46"/>
                </a:lnTo>
                <a:lnTo>
                  <a:pt x="45" y="34"/>
                </a:lnTo>
                <a:lnTo>
                  <a:pt x="42" y="34"/>
                </a:lnTo>
                <a:lnTo>
                  <a:pt x="40" y="33"/>
                </a:lnTo>
                <a:lnTo>
                  <a:pt x="35" y="33"/>
                </a:lnTo>
                <a:lnTo>
                  <a:pt x="29" y="32"/>
                </a:lnTo>
                <a:lnTo>
                  <a:pt x="26" y="32"/>
                </a:lnTo>
                <a:lnTo>
                  <a:pt x="24" y="31"/>
                </a:lnTo>
                <a:lnTo>
                  <a:pt x="22" y="31"/>
                </a:lnTo>
                <a:lnTo>
                  <a:pt x="20" y="29"/>
                </a:lnTo>
                <a:lnTo>
                  <a:pt x="19" y="29"/>
                </a:lnTo>
                <a:lnTo>
                  <a:pt x="17" y="27"/>
                </a:lnTo>
                <a:lnTo>
                  <a:pt x="15" y="27"/>
                </a:lnTo>
                <a:lnTo>
                  <a:pt x="14" y="26"/>
                </a:lnTo>
                <a:lnTo>
                  <a:pt x="13" y="26"/>
                </a:lnTo>
                <a:lnTo>
                  <a:pt x="12" y="25"/>
                </a:lnTo>
                <a:lnTo>
                  <a:pt x="12" y="24"/>
                </a:lnTo>
                <a:lnTo>
                  <a:pt x="11" y="24"/>
                </a:lnTo>
                <a:lnTo>
                  <a:pt x="12" y="24"/>
                </a:lnTo>
                <a:lnTo>
                  <a:pt x="12" y="21"/>
                </a:lnTo>
                <a:lnTo>
                  <a:pt x="15" y="18"/>
                </a:lnTo>
                <a:lnTo>
                  <a:pt x="17" y="18"/>
                </a:lnTo>
                <a:lnTo>
                  <a:pt x="18" y="17"/>
                </a:lnTo>
                <a:lnTo>
                  <a:pt x="19" y="17"/>
                </a:lnTo>
                <a:lnTo>
                  <a:pt x="20" y="15"/>
                </a:lnTo>
                <a:lnTo>
                  <a:pt x="24" y="14"/>
                </a:lnTo>
                <a:lnTo>
                  <a:pt x="26" y="14"/>
                </a:lnTo>
                <a:lnTo>
                  <a:pt x="27" y="13"/>
                </a:lnTo>
                <a:lnTo>
                  <a:pt x="38" y="12"/>
                </a:lnTo>
                <a:lnTo>
                  <a:pt x="55" y="12"/>
                </a:lnTo>
                <a:lnTo>
                  <a:pt x="60" y="13"/>
                </a:lnTo>
                <a:lnTo>
                  <a:pt x="61" y="13"/>
                </a:lnTo>
                <a:lnTo>
                  <a:pt x="62" y="14"/>
                </a:lnTo>
                <a:lnTo>
                  <a:pt x="63" y="14"/>
                </a:lnTo>
                <a:lnTo>
                  <a:pt x="69" y="17"/>
                </a:lnTo>
                <a:lnTo>
                  <a:pt x="71" y="18"/>
                </a:lnTo>
                <a:lnTo>
                  <a:pt x="72" y="18"/>
                </a:lnTo>
                <a:lnTo>
                  <a:pt x="76" y="21"/>
                </a:lnTo>
                <a:lnTo>
                  <a:pt x="77" y="24"/>
                </a:lnTo>
                <a:lnTo>
                  <a:pt x="77" y="22"/>
                </a:lnTo>
                <a:lnTo>
                  <a:pt x="77" y="24"/>
                </a:lnTo>
                <a:lnTo>
                  <a:pt x="76" y="24"/>
                </a:lnTo>
                <a:lnTo>
                  <a:pt x="76" y="25"/>
                </a:lnTo>
                <a:lnTo>
                  <a:pt x="75" y="25"/>
                </a:lnTo>
                <a:lnTo>
                  <a:pt x="75" y="26"/>
                </a:lnTo>
                <a:lnTo>
                  <a:pt x="74" y="26"/>
                </a:lnTo>
                <a:lnTo>
                  <a:pt x="72" y="27"/>
                </a:lnTo>
                <a:lnTo>
                  <a:pt x="69" y="29"/>
                </a:lnTo>
                <a:lnTo>
                  <a:pt x="65" y="31"/>
                </a:lnTo>
                <a:lnTo>
                  <a:pt x="63" y="31"/>
                </a:lnTo>
                <a:lnTo>
                  <a:pt x="62" y="32"/>
                </a:lnTo>
                <a:lnTo>
                  <a:pt x="60" y="32"/>
                </a:lnTo>
                <a:lnTo>
                  <a:pt x="55" y="33"/>
                </a:lnTo>
                <a:lnTo>
                  <a:pt x="48" y="33"/>
                </a:lnTo>
                <a:lnTo>
                  <a:pt x="46" y="34"/>
                </a:lnTo>
                <a:lnTo>
                  <a:pt x="45" y="34"/>
                </a:lnTo>
                <a:lnTo>
                  <a:pt x="45" y="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99" name="Freeform 618"/>
          <p:cNvSpPr>
            <a:spLocks/>
          </p:cNvSpPr>
          <p:nvPr/>
        </p:nvSpPr>
        <p:spPr bwMode="auto">
          <a:xfrm>
            <a:off x="1573541" y="1775479"/>
            <a:ext cx="61936" cy="142828"/>
          </a:xfrm>
          <a:custGeom>
            <a:avLst/>
            <a:gdLst>
              <a:gd name="T0" fmla="*/ 11 w 35"/>
              <a:gd name="T1" fmla="*/ 83 h 83"/>
              <a:gd name="T2" fmla="*/ 35 w 35"/>
              <a:gd name="T3" fmla="*/ 4 h 83"/>
              <a:gd name="T4" fmla="*/ 25 w 35"/>
              <a:gd name="T5" fmla="*/ 0 h 83"/>
              <a:gd name="T6" fmla="*/ 0 w 35"/>
              <a:gd name="T7" fmla="*/ 80 h 83"/>
              <a:gd name="T8" fmla="*/ 11 w 35"/>
              <a:gd name="T9" fmla="*/ 83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" h="83">
                <a:moveTo>
                  <a:pt x="11" y="83"/>
                </a:moveTo>
                <a:lnTo>
                  <a:pt x="35" y="4"/>
                </a:lnTo>
                <a:lnTo>
                  <a:pt x="25" y="0"/>
                </a:lnTo>
                <a:lnTo>
                  <a:pt x="0" y="80"/>
                </a:lnTo>
                <a:lnTo>
                  <a:pt x="11" y="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00" name="Freeform 619"/>
          <p:cNvSpPr>
            <a:spLocks/>
          </p:cNvSpPr>
          <p:nvPr/>
        </p:nvSpPr>
        <p:spPr bwMode="auto">
          <a:xfrm>
            <a:off x="1685026" y="1804733"/>
            <a:ext cx="46010" cy="110133"/>
          </a:xfrm>
          <a:custGeom>
            <a:avLst/>
            <a:gdLst>
              <a:gd name="T0" fmla="*/ 26 w 26"/>
              <a:gd name="T1" fmla="*/ 61 h 64"/>
              <a:gd name="T2" fmla="*/ 12 w 26"/>
              <a:gd name="T3" fmla="*/ 0 h 64"/>
              <a:gd name="T4" fmla="*/ 0 w 26"/>
              <a:gd name="T5" fmla="*/ 2 h 64"/>
              <a:gd name="T6" fmla="*/ 14 w 26"/>
              <a:gd name="T7" fmla="*/ 64 h 64"/>
              <a:gd name="T8" fmla="*/ 26 w 26"/>
              <a:gd name="T9" fmla="*/ 61 h 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" h="64">
                <a:moveTo>
                  <a:pt x="26" y="61"/>
                </a:moveTo>
                <a:lnTo>
                  <a:pt x="12" y="0"/>
                </a:lnTo>
                <a:lnTo>
                  <a:pt x="0" y="2"/>
                </a:lnTo>
                <a:lnTo>
                  <a:pt x="14" y="64"/>
                </a:lnTo>
                <a:lnTo>
                  <a:pt x="26" y="6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01" name="Rectangle 620"/>
          <p:cNvSpPr>
            <a:spLocks noChangeArrowheads="1"/>
          </p:cNvSpPr>
          <p:nvPr/>
        </p:nvSpPr>
        <p:spPr bwMode="auto">
          <a:xfrm>
            <a:off x="1610703" y="1371086"/>
            <a:ext cx="21235" cy="24091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02" name="Rectangle 621"/>
          <p:cNvSpPr>
            <a:spLocks noChangeArrowheads="1"/>
          </p:cNvSpPr>
          <p:nvPr/>
        </p:nvSpPr>
        <p:spPr bwMode="auto">
          <a:xfrm>
            <a:off x="1670869" y="1374528"/>
            <a:ext cx="19466" cy="24091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03" name="Freeform 622"/>
          <p:cNvSpPr>
            <a:spLocks/>
          </p:cNvSpPr>
          <p:nvPr/>
        </p:nvSpPr>
        <p:spPr bwMode="auto">
          <a:xfrm>
            <a:off x="1396581" y="2157501"/>
            <a:ext cx="514954" cy="191011"/>
          </a:xfrm>
          <a:custGeom>
            <a:avLst/>
            <a:gdLst>
              <a:gd name="T0" fmla="*/ 110 w 291"/>
              <a:gd name="T1" fmla="*/ 2 h 111"/>
              <a:gd name="T2" fmla="*/ 86 w 291"/>
              <a:gd name="T3" fmla="*/ 4 h 111"/>
              <a:gd name="T4" fmla="*/ 71 w 291"/>
              <a:gd name="T5" fmla="*/ 8 h 111"/>
              <a:gd name="T6" fmla="*/ 61 w 291"/>
              <a:gd name="T7" fmla="*/ 10 h 111"/>
              <a:gd name="T8" fmla="*/ 51 w 291"/>
              <a:gd name="T9" fmla="*/ 14 h 111"/>
              <a:gd name="T10" fmla="*/ 41 w 291"/>
              <a:gd name="T11" fmla="*/ 17 h 111"/>
              <a:gd name="T12" fmla="*/ 34 w 291"/>
              <a:gd name="T13" fmla="*/ 19 h 111"/>
              <a:gd name="T14" fmla="*/ 27 w 291"/>
              <a:gd name="T15" fmla="*/ 23 h 111"/>
              <a:gd name="T16" fmla="*/ 18 w 291"/>
              <a:gd name="T17" fmla="*/ 29 h 111"/>
              <a:gd name="T18" fmla="*/ 12 w 291"/>
              <a:gd name="T19" fmla="*/ 33 h 111"/>
              <a:gd name="T20" fmla="*/ 6 w 291"/>
              <a:gd name="T21" fmla="*/ 40 h 111"/>
              <a:gd name="T22" fmla="*/ 3 w 291"/>
              <a:gd name="T23" fmla="*/ 45 h 111"/>
              <a:gd name="T24" fmla="*/ 0 w 291"/>
              <a:gd name="T25" fmla="*/ 55 h 111"/>
              <a:gd name="T26" fmla="*/ 3 w 291"/>
              <a:gd name="T27" fmla="*/ 66 h 111"/>
              <a:gd name="T28" fmla="*/ 6 w 291"/>
              <a:gd name="T29" fmla="*/ 71 h 111"/>
              <a:gd name="T30" fmla="*/ 12 w 291"/>
              <a:gd name="T31" fmla="*/ 78 h 111"/>
              <a:gd name="T32" fmla="*/ 18 w 291"/>
              <a:gd name="T33" fmla="*/ 82 h 111"/>
              <a:gd name="T34" fmla="*/ 27 w 291"/>
              <a:gd name="T35" fmla="*/ 88 h 111"/>
              <a:gd name="T36" fmla="*/ 34 w 291"/>
              <a:gd name="T37" fmla="*/ 92 h 111"/>
              <a:gd name="T38" fmla="*/ 41 w 291"/>
              <a:gd name="T39" fmla="*/ 94 h 111"/>
              <a:gd name="T40" fmla="*/ 51 w 291"/>
              <a:gd name="T41" fmla="*/ 97 h 111"/>
              <a:gd name="T42" fmla="*/ 61 w 291"/>
              <a:gd name="T43" fmla="*/ 101 h 111"/>
              <a:gd name="T44" fmla="*/ 71 w 291"/>
              <a:gd name="T45" fmla="*/ 103 h 111"/>
              <a:gd name="T46" fmla="*/ 86 w 291"/>
              <a:gd name="T47" fmla="*/ 107 h 111"/>
              <a:gd name="T48" fmla="*/ 110 w 291"/>
              <a:gd name="T49" fmla="*/ 109 h 111"/>
              <a:gd name="T50" fmla="*/ 166 w 291"/>
              <a:gd name="T51" fmla="*/ 111 h 111"/>
              <a:gd name="T52" fmla="*/ 192 w 291"/>
              <a:gd name="T53" fmla="*/ 108 h 111"/>
              <a:gd name="T54" fmla="*/ 212 w 291"/>
              <a:gd name="T55" fmla="*/ 106 h 111"/>
              <a:gd name="T56" fmla="*/ 226 w 291"/>
              <a:gd name="T57" fmla="*/ 102 h 111"/>
              <a:gd name="T58" fmla="*/ 235 w 291"/>
              <a:gd name="T59" fmla="*/ 100 h 111"/>
              <a:gd name="T60" fmla="*/ 246 w 291"/>
              <a:gd name="T61" fmla="*/ 96 h 111"/>
              <a:gd name="T62" fmla="*/ 253 w 291"/>
              <a:gd name="T63" fmla="*/ 93 h 111"/>
              <a:gd name="T64" fmla="*/ 261 w 291"/>
              <a:gd name="T65" fmla="*/ 89 h 111"/>
              <a:gd name="T66" fmla="*/ 269 w 291"/>
              <a:gd name="T67" fmla="*/ 86 h 111"/>
              <a:gd name="T68" fmla="*/ 275 w 291"/>
              <a:gd name="T69" fmla="*/ 81 h 111"/>
              <a:gd name="T70" fmla="*/ 280 w 291"/>
              <a:gd name="T71" fmla="*/ 76 h 111"/>
              <a:gd name="T72" fmla="*/ 286 w 291"/>
              <a:gd name="T73" fmla="*/ 69 h 111"/>
              <a:gd name="T74" fmla="*/ 290 w 291"/>
              <a:gd name="T75" fmla="*/ 64 h 111"/>
              <a:gd name="T76" fmla="*/ 290 w 291"/>
              <a:gd name="T77" fmla="*/ 50 h 111"/>
              <a:gd name="T78" fmla="*/ 287 w 291"/>
              <a:gd name="T79" fmla="*/ 43 h 111"/>
              <a:gd name="T80" fmla="*/ 284 w 291"/>
              <a:gd name="T81" fmla="*/ 38 h 111"/>
              <a:gd name="T82" fmla="*/ 277 w 291"/>
              <a:gd name="T83" fmla="*/ 32 h 111"/>
              <a:gd name="T84" fmla="*/ 271 w 291"/>
              <a:gd name="T85" fmla="*/ 28 h 111"/>
              <a:gd name="T86" fmla="*/ 262 w 291"/>
              <a:gd name="T87" fmla="*/ 22 h 111"/>
              <a:gd name="T88" fmla="*/ 255 w 291"/>
              <a:gd name="T89" fmla="*/ 18 h 111"/>
              <a:gd name="T90" fmla="*/ 247 w 291"/>
              <a:gd name="T91" fmla="*/ 16 h 111"/>
              <a:gd name="T92" fmla="*/ 236 w 291"/>
              <a:gd name="T93" fmla="*/ 12 h 111"/>
              <a:gd name="T94" fmla="*/ 227 w 291"/>
              <a:gd name="T95" fmla="*/ 9 h 111"/>
              <a:gd name="T96" fmla="*/ 213 w 291"/>
              <a:gd name="T97" fmla="*/ 7 h 111"/>
              <a:gd name="T98" fmla="*/ 199 w 291"/>
              <a:gd name="T99" fmla="*/ 3 h 111"/>
              <a:gd name="T100" fmla="*/ 169 w 291"/>
              <a:gd name="T101" fmla="*/ 1 h 11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91" h="111">
                <a:moveTo>
                  <a:pt x="146" y="0"/>
                </a:moveTo>
                <a:lnTo>
                  <a:pt x="125" y="0"/>
                </a:lnTo>
                <a:lnTo>
                  <a:pt x="122" y="1"/>
                </a:lnTo>
                <a:lnTo>
                  <a:pt x="112" y="1"/>
                </a:lnTo>
                <a:lnTo>
                  <a:pt x="110" y="2"/>
                </a:lnTo>
                <a:lnTo>
                  <a:pt x="100" y="2"/>
                </a:lnTo>
                <a:lnTo>
                  <a:pt x="99" y="3"/>
                </a:lnTo>
                <a:lnTo>
                  <a:pt x="92" y="3"/>
                </a:lnTo>
                <a:lnTo>
                  <a:pt x="90" y="4"/>
                </a:lnTo>
                <a:lnTo>
                  <a:pt x="86" y="4"/>
                </a:lnTo>
                <a:lnTo>
                  <a:pt x="84" y="5"/>
                </a:lnTo>
                <a:lnTo>
                  <a:pt x="79" y="5"/>
                </a:lnTo>
                <a:lnTo>
                  <a:pt x="78" y="7"/>
                </a:lnTo>
                <a:lnTo>
                  <a:pt x="73" y="7"/>
                </a:lnTo>
                <a:lnTo>
                  <a:pt x="71" y="8"/>
                </a:lnTo>
                <a:lnTo>
                  <a:pt x="68" y="8"/>
                </a:lnTo>
                <a:lnTo>
                  <a:pt x="65" y="9"/>
                </a:lnTo>
                <a:lnTo>
                  <a:pt x="64" y="9"/>
                </a:lnTo>
                <a:lnTo>
                  <a:pt x="62" y="10"/>
                </a:lnTo>
                <a:lnTo>
                  <a:pt x="61" y="10"/>
                </a:lnTo>
                <a:lnTo>
                  <a:pt x="58" y="11"/>
                </a:lnTo>
                <a:lnTo>
                  <a:pt x="56" y="11"/>
                </a:lnTo>
                <a:lnTo>
                  <a:pt x="55" y="12"/>
                </a:lnTo>
                <a:lnTo>
                  <a:pt x="53" y="12"/>
                </a:lnTo>
                <a:lnTo>
                  <a:pt x="51" y="14"/>
                </a:lnTo>
                <a:lnTo>
                  <a:pt x="48" y="14"/>
                </a:lnTo>
                <a:lnTo>
                  <a:pt x="46" y="15"/>
                </a:lnTo>
                <a:lnTo>
                  <a:pt x="44" y="16"/>
                </a:lnTo>
                <a:lnTo>
                  <a:pt x="43" y="16"/>
                </a:lnTo>
                <a:lnTo>
                  <a:pt x="41" y="17"/>
                </a:lnTo>
                <a:lnTo>
                  <a:pt x="40" y="17"/>
                </a:lnTo>
                <a:lnTo>
                  <a:pt x="39" y="18"/>
                </a:lnTo>
                <a:lnTo>
                  <a:pt x="36" y="18"/>
                </a:lnTo>
                <a:lnTo>
                  <a:pt x="35" y="19"/>
                </a:lnTo>
                <a:lnTo>
                  <a:pt x="34" y="19"/>
                </a:lnTo>
                <a:lnTo>
                  <a:pt x="32" y="21"/>
                </a:lnTo>
                <a:lnTo>
                  <a:pt x="30" y="22"/>
                </a:lnTo>
                <a:lnTo>
                  <a:pt x="29" y="22"/>
                </a:lnTo>
                <a:lnTo>
                  <a:pt x="28" y="23"/>
                </a:lnTo>
                <a:lnTo>
                  <a:pt x="27" y="23"/>
                </a:lnTo>
                <a:lnTo>
                  <a:pt x="25" y="25"/>
                </a:lnTo>
                <a:lnTo>
                  <a:pt x="22" y="25"/>
                </a:lnTo>
                <a:lnTo>
                  <a:pt x="20" y="28"/>
                </a:lnTo>
                <a:lnTo>
                  <a:pt x="19" y="28"/>
                </a:lnTo>
                <a:lnTo>
                  <a:pt x="18" y="29"/>
                </a:lnTo>
                <a:lnTo>
                  <a:pt x="18" y="30"/>
                </a:lnTo>
                <a:lnTo>
                  <a:pt x="17" y="30"/>
                </a:lnTo>
                <a:lnTo>
                  <a:pt x="14" y="32"/>
                </a:lnTo>
                <a:lnTo>
                  <a:pt x="13" y="32"/>
                </a:lnTo>
                <a:lnTo>
                  <a:pt x="12" y="33"/>
                </a:lnTo>
                <a:lnTo>
                  <a:pt x="12" y="35"/>
                </a:lnTo>
                <a:lnTo>
                  <a:pt x="11" y="35"/>
                </a:lnTo>
                <a:lnTo>
                  <a:pt x="7" y="38"/>
                </a:lnTo>
                <a:lnTo>
                  <a:pt x="7" y="39"/>
                </a:lnTo>
                <a:lnTo>
                  <a:pt x="6" y="40"/>
                </a:lnTo>
                <a:lnTo>
                  <a:pt x="5" y="40"/>
                </a:lnTo>
                <a:lnTo>
                  <a:pt x="5" y="42"/>
                </a:lnTo>
                <a:lnTo>
                  <a:pt x="4" y="43"/>
                </a:lnTo>
                <a:lnTo>
                  <a:pt x="4" y="44"/>
                </a:lnTo>
                <a:lnTo>
                  <a:pt x="3" y="45"/>
                </a:lnTo>
                <a:lnTo>
                  <a:pt x="3" y="46"/>
                </a:lnTo>
                <a:lnTo>
                  <a:pt x="1" y="47"/>
                </a:lnTo>
                <a:lnTo>
                  <a:pt x="1" y="50"/>
                </a:lnTo>
                <a:lnTo>
                  <a:pt x="0" y="51"/>
                </a:lnTo>
                <a:lnTo>
                  <a:pt x="0" y="55"/>
                </a:lnTo>
                <a:lnTo>
                  <a:pt x="0" y="60"/>
                </a:lnTo>
                <a:lnTo>
                  <a:pt x="1" y="61"/>
                </a:lnTo>
                <a:lnTo>
                  <a:pt x="1" y="64"/>
                </a:lnTo>
                <a:lnTo>
                  <a:pt x="3" y="65"/>
                </a:lnTo>
                <a:lnTo>
                  <a:pt x="3" y="66"/>
                </a:lnTo>
                <a:lnTo>
                  <a:pt x="4" y="67"/>
                </a:lnTo>
                <a:lnTo>
                  <a:pt x="4" y="68"/>
                </a:lnTo>
                <a:lnTo>
                  <a:pt x="5" y="69"/>
                </a:lnTo>
                <a:lnTo>
                  <a:pt x="5" y="71"/>
                </a:lnTo>
                <a:lnTo>
                  <a:pt x="6" y="71"/>
                </a:lnTo>
                <a:lnTo>
                  <a:pt x="7" y="72"/>
                </a:lnTo>
                <a:lnTo>
                  <a:pt x="7" y="73"/>
                </a:lnTo>
                <a:lnTo>
                  <a:pt x="11" y="76"/>
                </a:lnTo>
                <a:lnTo>
                  <a:pt x="12" y="76"/>
                </a:lnTo>
                <a:lnTo>
                  <a:pt x="12" y="78"/>
                </a:lnTo>
                <a:lnTo>
                  <a:pt x="13" y="79"/>
                </a:lnTo>
                <a:lnTo>
                  <a:pt x="14" y="79"/>
                </a:lnTo>
                <a:lnTo>
                  <a:pt x="17" y="81"/>
                </a:lnTo>
                <a:lnTo>
                  <a:pt x="18" y="81"/>
                </a:lnTo>
                <a:lnTo>
                  <a:pt x="18" y="82"/>
                </a:lnTo>
                <a:lnTo>
                  <a:pt x="19" y="83"/>
                </a:lnTo>
                <a:lnTo>
                  <a:pt x="20" y="83"/>
                </a:lnTo>
                <a:lnTo>
                  <a:pt x="22" y="86"/>
                </a:lnTo>
                <a:lnTo>
                  <a:pt x="25" y="86"/>
                </a:lnTo>
                <a:lnTo>
                  <a:pt x="27" y="88"/>
                </a:lnTo>
                <a:lnTo>
                  <a:pt x="28" y="88"/>
                </a:lnTo>
                <a:lnTo>
                  <a:pt x="29" y="89"/>
                </a:lnTo>
                <a:lnTo>
                  <a:pt x="30" y="89"/>
                </a:lnTo>
                <a:lnTo>
                  <a:pt x="32" y="90"/>
                </a:lnTo>
                <a:lnTo>
                  <a:pt x="34" y="92"/>
                </a:lnTo>
                <a:lnTo>
                  <a:pt x="35" y="92"/>
                </a:lnTo>
                <a:lnTo>
                  <a:pt x="36" y="93"/>
                </a:lnTo>
                <a:lnTo>
                  <a:pt x="39" y="93"/>
                </a:lnTo>
                <a:lnTo>
                  <a:pt x="40" y="94"/>
                </a:lnTo>
                <a:lnTo>
                  <a:pt x="41" y="94"/>
                </a:lnTo>
                <a:lnTo>
                  <a:pt x="43" y="95"/>
                </a:lnTo>
                <a:lnTo>
                  <a:pt x="44" y="95"/>
                </a:lnTo>
                <a:lnTo>
                  <a:pt x="46" y="96"/>
                </a:lnTo>
                <a:lnTo>
                  <a:pt x="48" y="97"/>
                </a:lnTo>
                <a:lnTo>
                  <a:pt x="51" y="97"/>
                </a:lnTo>
                <a:lnTo>
                  <a:pt x="53" y="99"/>
                </a:lnTo>
                <a:lnTo>
                  <a:pt x="55" y="99"/>
                </a:lnTo>
                <a:lnTo>
                  <a:pt x="56" y="100"/>
                </a:lnTo>
                <a:lnTo>
                  <a:pt x="58" y="100"/>
                </a:lnTo>
                <a:lnTo>
                  <a:pt x="61" y="101"/>
                </a:lnTo>
                <a:lnTo>
                  <a:pt x="62" y="101"/>
                </a:lnTo>
                <a:lnTo>
                  <a:pt x="64" y="102"/>
                </a:lnTo>
                <a:lnTo>
                  <a:pt x="65" y="102"/>
                </a:lnTo>
                <a:lnTo>
                  <a:pt x="68" y="103"/>
                </a:lnTo>
                <a:lnTo>
                  <a:pt x="71" y="103"/>
                </a:lnTo>
                <a:lnTo>
                  <a:pt x="73" y="104"/>
                </a:lnTo>
                <a:lnTo>
                  <a:pt x="78" y="104"/>
                </a:lnTo>
                <a:lnTo>
                  <a:pt x="79" y="106"/>
                </a:lnTo>
                <a:lnTo>
                  <a:pt x="84" y="106"/>
                </a:lnTo>
                <a:lnTo>
                  <a:pt x="86" y="107"/>
                </a:lnTo>
                <a:lnTo>
                  <a:pt x="90" y="107"/>
                </a:lnTo>
                <a:lnTo>
                  <a:pt x="92" y="108"/>
                </a:lnTo>
                <a:lnTo>
                  <a:pt x="99" y="108"/>
                </a:lnTo>
                <a:lnTo>
                  <a:pt x="100" y="109"/>
                </a:lnTo>
                <a:lnTo>
                  <a:pt x="110" y="109"/>
                </a:lnTo>
                <a:lnTo>
                  <a:pt x="112" y="110"/>
                </a:lnTo>
                <a:lnTo>
                  <a:pt x="122" y="110"/>
                </a:lnTo>
                <a:lnTo>
                  <a:pt x="125" y="111"/>
                </a:lnTo>
                <a:lnTo>
                  <a:pt x="146" y="111"/>
                </a:lnTo>
                <a:lnTo>
                  <a:pt x="166" y="111"/>
                </a:lnTo>
                <a:lnTo>
                  <a:pt x="169" y="110"/>
                </a:lnTo>
                <a:lnTo>
                  <a:pt x="179" y="110"/>
                </a:lnTo>
                <a:lnTo>
                  <a:pt x="182" y="109"/>
                </a:lnTo>
                <a:lnTo>
                  <a:pt x="191" y="109"/>
                </a:lnTo>
                <a:lnTo>
                  <a:pt x="192" y="108"/>
                </a:lnTo>
                <a:lnTo>
                  <a:pt x="199" y="108"/>
                </a:lnTo>
                <a:lnTo>
                  <a:pt x="201" y="107"/>
                </a:lnTo>
                <a:lnTo>
                  <a:pt x="205" y="107"/>
                </a:lnTo>
                <a:lnTo>
                  <a:pt x="207" y="106"/>
                </a:lnTo>
                <a:lnTo>
                  <a:pt x="212" y="106"/>
                </a:lnTo>
                <a:lnTo>
                  <a:pt x="213" y="104"/>
                </a:lnTo>
                <a:lnTo>
                  <a:pt x="218" y="104"/>
                </a:lnTo>
                <a:lnTo>
                  <a:pt x="220" y="103"/>
                </a:lnTo>
                <a:lnTo>
                  <a:pt x="223" y="103"/>
                </a:lnTo>
                <a:lnTo>
                  <a:pt x="226" y="102"/>
                </a:lnTo>
                <a:lnTo>
                  <a:pt x="227" y="102"/>
                </a:lnTo>
                <a:lnTo>
                  <a:pt x="229" y="101"/>
                </a:lnTo>
                <a:lnTo>
                  <a:pt x="230" y="101"/>
                </a:lnTo>
                <a:lnTo>
                  <a:pt x="233" y="100"/>
                </a:lnTo>
                <a:lnTo>
                  <a:pt x="235" y="100"/>
                </a:lnTo>
                <a:lnTo>
                  <a:pt x="236" y="99"/>
                </a:lnTo>
                <a:lnTo>
                  <a:pt x="239" y="99"/>
                </a:lnTo>
                <a:lnTo>
                  <a:pt x="240" y="97"/>
                </a:lnTo>
                <a:lnTo>
                  <a:pt x="243" y="97"/>
                </a:lnTo>
                <a:lnTo>
                  <a:pt x="246" y="96"/>
                </a:lnTo>
                <a:lnTo>
                  <a:pt x="247" y="95"/>
                </a:lnTo>
                <a:lnTo>
                  <a:pt x="248" y="95"/>
                </a:lnTo>
                <a:lnTo>
                  <a:pt x="250" y="94"/>
                </a:lnTo>
                <a:lnTo>
                  <a:pt x="251" y="94"/>
                </a:lnTo>
                <a:lnTo>
                  <a:pt x="253" y="93"/>
                </a:lnTo>
                <a:lnTo>
                  <a:pt x="255" y="93"/>
                </a:lnTo>
                <a:lnTo>
                  <a:pt x="256" y="92"/>
                </a:lnTo>
                <a:lnTo>
                  <a:pt x="257" y="92"/>
                </a:lnTo>
                <a:lnTo>
                  <a:pt x="259" y="90"/>
                </a:lnTo>
                <a:lnTo>
                  <a:pt x="261" y="89"/>
                </a:lnTo>
                <a:lnTo>
                  <a:pt x="262" y="89"/>
                </a:lnTo>
                <a:lnTo>
                  <a:pt x="263" y="88"/>
                </a:lnTo>
                <a:lnTo>
                  <a:pt x="264" y="88"/>
                </a:lnTo>
                <a:lnTo>
                  <a:pt x="266" y="86"/>
                </a:lnTo>
                <a:lnTo>
                  <a:pt x="269" y="86"/>
                </a:lnTo>
                <a:lnTo>
                  <a:pt x="271" y="83"/>
                </a:lnTo>
                <a:lnTo>
                  <a:pt x="272" y="83"/>
                </a:lnTo>
                <a:lnTo>
                  <a:pt x="273" y="82"/>
                </a:lnTo>
                <a:lnTo>
                  <a:pt x="273" y="81"/>
                </a:lnTo>
                <a:lnTo>
                  <a:pt x="275" y="81"/>
                </a:lnTo>
                <a:lnTo>
                  <a:pt x="277" y="79"/>
                </a:lnTo>
                <a:lnTo>
                  <a:pt x="278" y="79"/>
                </a:lnTo>
                <a:lnTo>
                  <a:pt x="279" y="78"/>
                </a:lnTo>
                <a:lnTo>
                  <a:pt x="279" y="76"/>
                </a:lnTo>
                <a:lnTo>
                  <a:pt x="280" y="76"/>
                </a:lnTo>
                <a:lnTo>
                  <a:pt x="284" y="73"/>
                </a:lnTo>
                <a:lnTo>
                  <a:pt x="284" y="72"/>
                </a:lnTo>
                <a:lnTo>
                  <a:pt x="285" y="71"/>
                </a:lnTo>
                <a:lnTo>
                  <a:pt x="286" y="71"/>
                </a:lnTo>
                <a:lnTo>
                  <a:pt x="286" y="69"/>
                </a:lnTo>
                <a:lnTo>
                  <a:pt x="287" y="68"/>
                </a:lnTo>
                <a:lnTo>
                  <a:pt x="287" y="67"/>
                </a:lnTo>
                <a:lnTo>
                  <a:pt x="289" y="66"/>
                </a:lnTo>
                <a:lnTo>
                  <a:pt x="289" y="65"/>
                </a:lnTo>
                <a:lnTo>
                  <a:pt x="290" y="64"/>
                </a:lnTo>
                <a:lnTo>
                  <a:pt x="290" y="61"/>
                </a:lnTo>
                <a:lnTo>
                  <a:pt x="291" y="60"/>
                </a:lnTo>
                <a:lnTo>
                  <a:pt x="291" y="55"/>
                </a:lnTo>
                <a:lnTo>
                  <a:pt x="291" y="51"/>
                </a:lnTo>
                <a:lnTo>
                  <a:pt x="290" y="50"/>
                </a:lnTo>
                <a:lnTo>
                  <a:pt x="290" y="47"/>
                </a:lnTo>
                <a:lnTo>
                  <a:pt x="289" y="46"/>
                </a:lnTo>
                <a:lnTo>
                  <a:pt x="289" y="45"/>
                </a:lnTo>
                <a:lnTo>
                  <a:pt x="287" y="44"/>
                </a:lnTo>
                <a:lnTo>
                  <a:pt x="287" y="43"/>
                </a:lnTo>
                <a:lnTo>
                  <a:pt x="286" y="42"/>
                </a:lnTo>
                <a:lnTo>
                  <a:pt x="286" y="40"/>
                </a:lnTo>
                <a:lnTo>
                  <a:pt x="285" y="40"/>
                </a:lnTo>
                <a:lnTo>
                  <a:pt x="284" y="39"/>
                </a:lnTo>
                <a:lnTo>
                  <a:pt x="284" y="38"/>
                </a:lnTo>
                <a:lnTo>
                  <a:pt x="280" y="35"/>
                </a:lnTo>
                <a:lnTo>
                  <a:pt x="279" y="35"/>
                </a:lnTo>
                <a:lnTo>
                  <a:pt x="279" y="33"/>
                </a:lnTo>
                <a:lnTo>
                  <a:pt x="278" y="32"/>
                </a:lnTo>
                <a:lnTo>
                  <a:pt x="277" y="32"/>
                </a:lnTo>
                <a:lnTo>
                  <a:pt x="275" y="30"/>
                </a:lnTo>
                <a:lnTo>
                  <a:pt x="273" y="30"/>
                </a:lnTo>
                <a:lnTo>
                  <a:pt x="273" y="29"/>
                </a:lnTo>
                <a:lnTo>
                  <a:pt x="272" y="28"/>
                </a:lnTo>
                <a:lnTo>
                  <a:pt x="271" y="28"/>
                </a:lnTo>
                <a:lnTo>
                  <a:pt x="269" y="25"/>
                </a:lnTo>
                <a:lnTo>
                  <a:pt x="266" y="25"/>
                </a:lnTo>
                <a:lnTo>
                  <a:pt x="264" y="23"/>
                </a:lnTo>
                <a:lnTo>
                  <a:pt x="263" y="23"/>
                </a:lnTo>
                <a:lnTo>
                  <a:pt x="262" y="22"/>
                </a:lnTo>
                <a:lnTo>
                  <a:pt x="261" y="22"/>
                </a:lnTo>
                <a:lnTo>
                  <a:pt x="259" y="21"/>
                </a:lnTo>
                <a:lnTo>
                  <a:pt x="257" y="19"/>
                </a:lnTo>
                <a:lnTo>
                  <a:pt x="256" y="19"/>
                </a:lnTo>
                <a:lnTo>
                  <a:pt x="255" y="18"/>
                </a:lnTo>
                <a:lnTo>
                  <a:pt x="253" y="18"/>
                </a:lnTo>
                <a:lnTo>
                  <a:pt x="251" y="17"/>
                </a:lnTo>
                <a:lnTo>
                  <a:pt x="250" y="17"/>
                </a:lnTo>
                <a:lnTo>
                  <a:pt x="248" y="16"/>
                </a:lnTo>
                <a:lnTo>
                  <a:pt x="247" y="16"/>
                </a:lnTo>
                <a:lnTo>
                  <a:pt x="246" y="15"/>
                </a:lnTo>
                <a:lnTo>
                  <a:pt x="243" y="14"/>
                </a:lnTo>
                <a:lnTo>
                  <a:pt x="240" y="14"/>
                </a:lnTo>
                <a:lnTo>
                  <a:pt x="239" y="12"/>
                </a:lnTo>
                <a:lnTo>
                  <a:pt x="236" y="12"/>
                </a:lnTo>
                <a:lnTo>
                  <a:pt x="235" y="11"/>
                </a:lnTo>
                <a:lnTo>
                  <a:pt x="233" y="11"/>
                </a:lnTo>
                <a:lnTo>
                  <a:pt x="230" y="10"/>
                </a:lnTo>
                <a:lnTo>
                  <a:pt x="229" y="10"/>
                </a:lnTo>
                <a:lnTo>
                  <a:pt x="227" y="9"/>
                </a:lnTo>
                <a:lnTo>
                  <a:pt x="226" y="9"/>
                </a:lnTo>
                <a:lnTo>
                  <a:pt x="223" y="8"/>
                </a:lnTo>
                <a:lnTo>
                  <a:pt x="220" y="8"/>
                </a:lnTo>
                <a:lnTo>
                  <a:pt x="218" y="7"/>
                </a:lnTo>
                <a:lnTo>
                  <a:pt x="213" y="7"/>
                </a:lnTo>
                <a:lnTo>
                  <a:pt x="212" y="5"/>
                </a:lnTo>
                <a:lnTo>
                  <a:pt x="207" y="5"/>
                </a:lnTo>
                <a:lnTo>
                  <a:pt x="205" y="4"/>
                </a:lnTo>
                <a:lnTo>
                  <a:pt x="201" y="4"/>
                </a:lnTo>
                <a:lnTo>
                  <a:pt x="199" y="3"/>
                </a:lnTo>
                <a:lnTo>
                  <a:pt x="192" y="3"/>
                </a:lnTo>
                <a:lnTo>
                  <a:pt x="191" y="2"/>
                </a:lnTo>
                <a:lnTo>
                  <a:pt x="182" y="2"/>
                </a:lnTo>
                <a:lnTo>
                  <a:pt x="179" y="1"/>
                </a:lnTo>
                <a:lnTo>
                  <a:pt x="169" y="1"/>
                </a:lnTo>
                <a:lnTo>
                  <a:pt x="166" y="0"/>
                </a:lnTo>
                <a:lnTo>
                  <a:pt x="146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04" name="Freeform 623"/>
          <p:cNvSpPr>
            <a:spLocks/>
          </p:cNvSpPr>
          <p:nvPr/>
        </p:nvSpPr>
        <p:spPr bwMode="auto">
          <a:xfrm>
            <a:off x="1385963" y="2147176"/>
            <a:ext cx="536189" cy="211661"/>
          </a:xfrm>
          <a:custGeom>
            <a:avLst/>
            <a:gdLst>
              <a:gd name="T0" fmla="*/ 4 w 303"/>
              <a:gd name="T1" fmla="*/ 75 h 123"/>
              <a:gd name="T2" fmla="*/ 20 w 303"/>
              <a:gd name="T3" fmla="*/ 92 h 123"/>
              <a:gd name="T4" fmla="*/ 36 w 303"/>
              <a:gd name="T5" fmla="*/ 101 h 123"/>
              <a:gd name="T6" fmla="*/ 68 w 303"/>
              <a:gd name="T7" fmla="*/ 113 h 123"/>
              <a:gd name="T8" fmla="*/ 100 w 303"/>
              <a:gd name="T9" fmla="*/ 120 h 123"/>
              <a:gd name="T10" fmla="*/ 143 w 303"/>
              <a:gd name="T11" fmla="*/ 122 h 123"/>
              <a:gd name="T12" fmla="*/ 181 w 303"/>
              <a:gd name="T13" fmla="*/ 122 h 123"/>
              <a:gd name="T14" fmla="*/ 221 w 303"/>
              <a:gd name="T15" fmla="*/ 116 h 123"/>
              <a:gd name="T16" fmla="*/ 250 w 303"/>
              <a:gd name="T17" fmla="*/ 108 h 123"/>
              <a:gd name="T18" fmla="*/ 270 w 303"/>
              <a:gd name="T19" fmla="*/ 100 h 123"/>
              <a:gd name="T20" fmla="*/ 285 w 303"/>
              <a:gd name="T21" fmla="*/ 89 h 123"/>
              <a:gd name="T22" fmla="*/ 299 w 303"/>
              <a:gd name="T23" fmla="*/ 75 h 123"/>
              <a:gd name="T24" fmla="*/ 303 w 303"/>
              <a:gd name="T25" fmla="*/ 61 h 123"/>
              <a:gd name="T26" fmla="*/ 300 w 303"/>
              <a:gd name="T27" fmla="*/ 51 h 123"/>
              <a:gd name="T28" fmla="*/ 289 w 303"/>
              <a:gd name="T29" fmla="*/ 35 h 123"/>
              <a:gd name="T30" fmla="*/ 275 w 303"/>
              <a:gd name="T31" fmla="*/ 25 h 123"/>
              <a:gd name="T32" fmla="*/ 256 w 303"/>
              <a:gd name="T33" fmla="*/ 16 h 123"/>
              <a:gd name="T34" fmla="*/ 228 w 303"/>
              <a:gd name="T35" fmla="*/ 8 h 123"/>
              <a:gd name="T36" fmla="*/ 195 w 303"/>
              <a:gd name="T37" fmla="*/ 2 h 123"/>
              <a:gd name="T38" fmla="*/ 128 w 303"/>
              <a:gd name="T39" fmla="*/ 0 h 123"/>
              <a:gd name="T40" fmla="*/ 93 w 303"/>
              <a:gd name="T41" fmla="*/ 3 h 123"/>
              <a:gd name="T42" fmla="*/ 62 w 303"/>
              <a:gd name="T43" fmla="*/ 10 h 123"/>
              <a:gd name="T44" fmla="*/ 41 w 303"/>
              <a:gd name="T45" fmla="*/ 18 h 123"/>
              <a:gd name="T46" fmla="*/ 24 w 303"/>
              <a:gd name="T47" fmla="*/ 28 h 123"/>
              <a:gd name="T48" fmla="*/ 7 w 303"/>
              <a:gd name="T49" fmla="*/ 41 h 123"/>
              <a:gd name="T50" fmla="*/ 0 w 303"/>
              <a:gd name="T51" fmla="*/ 61 h 123"/>
              <a:gd name="T52" fmla="*/ 12 w 303"/>
              <a:gd name="T53" fmla="*/ 57 h 123"/>
              <a:gd name="T54" fmla="*/ 29 w 303"/>
              <a:gd name="T55" fmla="*/ 37 h 123"/>
              <a:gd name="T56" fmla="*/ 46 w 303"/>
              <a:gd name="T57" fmla="*/ 29 h 123"/>
              <a:gd name="T58" fmla="*/ 66 w 303"/>
              <a:gd name="T59" fmla="*/ 22 h 123"/>
              <a:gd name="T60" fmla="*/ 96 w 303"/>
              <a:gd name="T61" fmla="*/ 15 h 123"/>
              <a:gd name="T62" fmla="*/ 129 w 303"/>
              <a:gd name="T63" fmla="*/ 11 h 123"/>
              <a:gd name="T64" fmla="*/ 193 w 303"/>
              <a:gd name="T65" fmla="*/ 14 h 123"/>
              <a:gd name="T66" fmla="*/ 225 w 303"/>
              <a:gd name="T67" fmla="*/ 18 h 123"/>
              <a:gd name="T68" fmla="*/ 252 w 303"/>
              <a:gd name="T69" fmla="*/ 28 h 123"/>
              <a:gd name="T70" fmla="*/ 269 w 303"/>
              <a:gd name="T71" fmla="*/ 35 h 123"/>
              <a:gd name="T72" fmla="*/ 289 w 303"/>
              <a:gd name="T73" fmla="*/ 54 h 123"/>
              <a:gd name="T74" fmla="*/ 291 w 303"/>
              <a:gd name="T75" fmla="*/ 60 h 123"/>
              <a:gd name="T76" fmla="*/ 289 w 303"/>
              <a:gd name="T77" fmla="*/ 70 h 123"/>
              <a:gd name="T78" fmla="*/ 264 w 303"/>
              <a:gd name="T79" fmla="*/ 89 h 123"/>
              <a:gd name="T80" fmla="*/ 247 w 303"/>
              <a:gd name="T81" fmla="*/ 96 h 123"/>
              <a:gd name="T82" fmla="*/ 219 w 303"/>
              <a:gd name="T83" fmla="*/ 105 h 123"/>
              <a:gd name="T84" fmla="*/ 179 w 303"/>
              <a:gd name="T85" fmla="*/ 110 h 123"/>
              <a:gd name="T86" fmla="*/ 143 w 303"/>
              <a:gd name="T87" fmla="*/ 110 h 123"/>
              <a:gd name="T88" fmla="*/ 102 w 303"/>
              <a:gd name="T89" fmla="*/ 108 h 123"/>
              <a:gd name="T90" fmla="*/ 71 w 303"/>
              <a:gd name="T91" fmla="*/ 101 h 123"/>
              <a:gd name="T92" fmla="*/ 41 w 303"/>
              <a:gd name="T93" fmla="*/ 91 h 123"/>
              <a:gd name="T94" fmla="*/ 26 w 303"/>
              <a:gd name="T95" fmla="*/ 82 h 123"/>
              <a:gd name="T96" fmla="*/ 13 w 303"/>
              <a:gd name="T97" fmla="*/ 67 h 12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03" h="123">
                <a:moveTo>
                  <a:pt x="0" y="61"/>
                </a:moveTo>
                <a:lnTo>
                  <a:pt x="0" y="68"/>
                </a:lnTo>
                <a:lnTo>
                  <a:pt x="3" y="72"/>
                </a:lnTo>
                <a:lnTo>
                  <a:pt x="4" y="75"/>
                </a:lnTo>
                <a:lnTo>
                  <a:pt x="7" y="81"/>
                </a:lnTo>
                <a:lnTo>
                  <a:pt x="13" y="87"/>
                </a:lnTo>
                <a:lnTo>
                  <a:pt x="17" y="89"/>
                </a:lnTo>
                <a:lnTo>
                  <a:pt x="20" y="92"/>
                </a:lnTo>
                <a:lnTo>
                  <a:pt x="24" y="94"/>
                </a:lnTo>
                <a:lnTo>
                  <a:pt x="27" y="96"/>
                </a:lnTo>
                <a:lnTo>
                  <a:pt x="32" y="100"/>
                </a:lnTo>
                <a:lnTo>
                  <a:pt x="36" y="101"/>
                </a:lnTo>
                <a:lnTo>
                  <a:pt x="46" y="106"/>
                </a:lnTo>
                <a:lnTo>
                  <a:pt x="57" y="109"/>
                </a:lnTo>
                <a:lnTo>
                  <a:pt x="62" y="112"/>
                </a:lnTo>
                <a:lnTo>
                  <a:pt x="68" y="113"/>
                </a:lnTo>
                <a:lnTo>
                  <a:pt x="75" y="114"/>
                </a:lnTo>
                <a:lnTo>
                  <a:pt x="81" y="116"/>
                </a:lnTo>
                <a:lnTo>
                  <a:pt x="93" y="119"/>
                </a:lnTo>
                <a:lnTo>
                  <a:pt x="100" y="120"/>
                </a:lnTo>
                <a:lnTo>
                  <a:pt x="107" y="120"/>
                </a:lnTo>
                <a:lnTo>
                  <a:pt x="114" y="121"/>
                </a:lnTo>
                <a:lnTo>
                  <a:pt x="121" y="122"/>
                </a:lnTo>
                <a:lnTo>
                  <a:pt x="143" y="122"/>
                </a:lnTo>
                <a:lnTo>
                  <a:pt x="150" y="123"/>
                </a:lnTo>
                <a:lnTo>
                  <a:pt x="152" y="123"/>
                </a:lnTo>
                <a:lnTo>
                  <a:pt x="159" y="122"/>
                </a:lnTo>
                <a:lnTo>
                  <a:pt x="181" y="122"/>
                </a:lnTo>
                <a:lnTo>
                  <a:pt x="188" y="121"/>
                </a:lnTo>
                <a:lnTo>
                  <a:pt x="195" y="120"/>
                </a:lnTo>
                <a:lnTo>
                  <a:pt x="202" y="120"/>
                </a:lnTo>
                <a:lnTo>
                  <a:pt x="221" y="116"/>
                </a:lnTo>
                <a:lnTo>
                  <a:pt x="228" y="114"/>
                </a:lnTo>
                <a:lnTo>
                  <a:pt x="240" y="112"/>
                </a:lnTo>
                <a:lnTo>
                  <a:pt x="246" y="109"/>
                </a:lnTo>
                <a:lnTo>
                  <a:pt x="250" y="108"/>
                </a:lnTo>
                <a:lnTo>
                  <a:pt x="256" y="106"/>
                </a:lnTo>
                <a:lnTo>
                  <a:pt x="261" y="103"/>
                </a:lnTo>
                <a:lnTo>
                  <a:pt x="265" y="101"/>
                </a:lnTo>
                <a:lnTo>
                  <a:pt x="270" y="100"/>
                </a:lnTo>
                <a:lnTo>
                  <a:pt x="275" y="96"/>
                </a:lnTo>
                <a:lnTo>
                  <a:pt x="278" y="94"/>
                </a:lnTo>
                <a:lnTo>
                  <a:pt x="282" y="92"/>
                </a:lnTo>
                <a:lnTo>
                  <a:pt x="285" y="89"/>
                </a:lnTo>
                <a:lnTo>
                  <a:pt x="289" y="87"/>
                </a:lnTo>
                <a:lnTo>
                  <a:pt x="295" y="81"/>
                </a:lnTo>
                <a:lnTo>
                  <a:pt x="297" y="78"/>
                </a:lnTo>
                <a:lnTo>
                  <a:pt x="299" y="75"/>
                </a:lnTo>
                <a:lnTo>
                  <a:pt x="300" y="72"/>
                </a:lnTo>
                <a:lnTo>
                  <a:pt x="302" y="68"/>
                </a:lnTo>
                <a:lnTo>
                  <a:pt x="302" y="65"/>
                </a:lnTo>
                <a:lnTo>
                  <a:pt x="303" y="61"/>
                </a:lnTo>
                <a:lnTo>
                  <a:pt x="303" y="60"/>
                </a:lnTo>
                <a:lnTo>
                  <a:pt x="302" y="57"/>
                </a:lnTo>
                <a:lnTo>
                  <a:pt x="302" y="53"/>
                </a:lnTo>
                <a:lnTo>
                  <a:pt x="300" y="51"/>
                </a:lnTo>
                <a:lnTo>
                  <a:pt x="299" y="48"/>
                </a:lnTo>
                <a:lnTo>
                  <a:pt x="297" y="44"/>
                </a:lnTo>
                <a:lnTo>
                  <a:pt x="295" y="41"/>
                </a:lnTo>
                <a:lnTo>
                  <a:pt x="289" y="35"/>
                </a:lnTo>
                <a:lnTo>
                  <a:pt x="285" y="32"/>
                </a:lnTo>
                <a:lnTo>
                  <a:pt x="282" y="30"/>
                </a:lnTo>
                <a:lnTo>
                  <a:pt x="278" y="28"/>
                </a:lnTo>
                <a:lnTo>
                  <a:pt x="275" y="25"/>
                </a:lnTo>
                <a:lnTo>
                  <a:pt x="270" y="23"/>
                </a:lnTo>
                <a:lnTo>
                  <a:pt x="265" y="21"/>
                </a:lnTo>
                <a:lnTo>
                  <a:pt x="261" y="18"/>
                </a:lnTo>
                <a:lnTo>
                  <a:pt x="256" y="16"/>
                </a:lnTo>
                <a:lnTo>
                  <a:pt x="250" y="14"/>
                </a:lnTo>
                <a:lnTo>
                  <a:pt x="246" y="13"/>
                </a:lnTo>
                <a:lnTo>
                  <a:pt x="240" y="10"/>
                </a:lnTo>
                <a:lnTo>
                  <a:pt x="228" y="8"/>
                </a:lnTo>
                <a:lnTo>
                  <a:pt x="221" y="6"/>
                </a:lnTo>
                <a:lnTo>
                  <a:pt x="209" y="3"/>
                </a:lnTo>
                <a:lnTo>
                  <a:pt x="202" y="3"/>
                </a:lnTo>
                <a:lnTo>
                  <a:pt x="195" y="2"/>
                </a:lnTo>
                <a:lnTo>
                  <a:pt x="188" y="1"/>
                </a:lnTo>
                <a:lnTo>
                  <a:pt x="181" y="1"/>
                </a:lnTo>
                <a:lnTo>
                  <a:pt x="174" y="0"/>
                </a:lnTo>
                <a:lnTo>
                  <a:pt x="128" y="0"/>
                </a:lnTo>
                <a:lnTo>
                  <a:pt x="121" y="1"/>
                </a:lnTo>
                <a:lnTo>
                  <a:pt x="114" y="1"/>
                </a:lnTo>
                <a:lnTo>
                  <a:pt x="107" y="2"/>
                </a:lnTo>
                <a:lnTo>
                  <a:pt x="93" y="3"/>
                </a:lnTo>
                <a:lnTo>
                  <a:pt x="81" y="6"/>
                </a:lnTo>
                <a:lnTo>
                  <a:pt x="75" y="8"/>
                </a:lnTo>
                <a:lnTo>
                  <a:pt x="68" y="9"/>
                </a:lnTo>
                <a:lnTo>
                  <a:pt x="62" y="10"/>
                </a:lnTo>
                <a:lnTo>
                  <a:pt x="57" y="13"/>
                </a:lnTo>
                <a:lnTo>
                  <a:pt x="52" y="14"/>
                </a:lnTo>
                <a:lnTo>
                  <a:pt x="46" y="16"/>
                </a:lnTo>
                <a:lnTo>
                  <a:pt x="41" y="18"/>
                </a:lnTo>
                <a:lnTo>
                  <a:pt x="36" y="21"/>
                </a:lnTo>
                <a:lnTo>
                  <a:pt x="32" y="23"/>
                </a:lnTo>
                <a:lnTo>
                  <a:pt x="27" y="25"/>
                </a:lnTo>
                <a:lnTo>
                  <a:pt x="24" y="28"/>
                </a:lnTo>
                <a:lnTo>
                  <a:pt x="20" y="30"/>
                </a:lnTo>
                <a:lnTo>
                  <a:pt x="17" y="32"/>
                </a:lnTo>
                <a:lnTo>
                  <a:pt x="13" y="35"/>
                </a:lnTo>
                <a:lnTo>
                  <a:pt x="7" y="41"/>
                </a:lnTo>
                <a:lnTo>
                  <a:pt x="5" y="44"/>
                </a:lnTo>
                <a:lnTo>
                  <a:pt x="4" y="48"/>
                </a:lnTo>
                <a:lnTo>
                  <a:pt x="0" y="53"/>
                </a:lnTo>
                <a:lnTo>
                  <a:pt x="0" y="61"/>
                </a:lnTo>
                <a:lnTo>
                  <a:pt x="12" y="61"/>
                </a:lnTo>
                <a:lnTo>
                  <a:pt x="12" y="57"/>
                </a:lnTo>
                <a:lnTo>
                  <a:pt x="14" y="52"/>
                </a:lnTo>
                <a:lnTo>
                  <a:pt x="16" y="50"/>
                </a:lnTo>
                <a:lnTo>
                  <a:pt x="26" y="39"/>
                </a:lnTo>
                <a:lnTo>
                  <a:pt x="29" y="37"/>
                </a:lnTo>
                <a:lnTo>
                  <a:pt x="33" y="35"/>
                </a:lnTo>
                <a:lnTo>
                  <a:pt x="38" y="34"/>
                </a:lnTo>
                <a:lnTo>
                  <a:pt x="41" y="31"/>
                </a:lnTo>
                <a:lnTo>
                  <a:pt x="46" y="29"/>
                </a:lnTo>
                <a:lnTo>
                  <a:pt x="50" y="28"/>
                </a:lnTo>
                <a:lnTo>
                  <a:pt x="55" y="25"/>
                </a:lnTo>
                <a:lnTo>
                  <a:pt x="61" y="23"/>
                </a:lnTo>
                <a:lnTo>
                  <a:pt x="66" y="22"/>
                </a:lnTo>
                <a:lnTo>
                  <a:pt x="71" y="21"/>
                </a:lnTo>
                <a:lnTo>
                  <a:pt x="77" y="18"/>
                </a:lnTo>
                <a:lnTo>
                  <a:pt x="83" y="17"/>
                </a:lnTo>
                <a:lnTo>
                  <a:pt x="96" y="15"/>
                </a:lnTo>
                <a:lnTo>
                  <a:pt x="109" y="14"/>
                </a:lnTo>
                <a:lnTo>
                  <a:pt x="116" y="13"/>
                </a:lnTo>
                <a:lnTo>
                  <a:pt x="122" y="13"/>
                </a:lnTo>
                <a:lnTo>
                  <a:pt x="129" y="11"/>
                </a:lnTo>
                <a:lnTo>
                  <a:pt x="172" y="11"/>
                </a:lnTo>
                <a:lnTo>
                  <a:pt x="179" y="13"/>
                </a:lnTo>
                <a:lnTo>
                  <a:pt x="186" y="13"/>
                </a:lnTo>
                <a:lnTo>
                  <a:pt x="193" y="14"/>
                </a:lnTo>
                <a:lnTo>
                  <a:pt x="200" y="15"/>
                </a:lnTo>
                <a:lnTo>
                  <a:pt x="206" y="15"/>
                </a:lnTo>
                <a:lnTo>
                  <a:pt x="219" y="17"/>
                </a:lnTo>
                <a:lnTo>
                  <a:pt x="225" y="18"/>
                </a:lnTo>
                <a:lnTo>
                  <a:pt x="236" y="22"/>
                </a:lnTo>
                <a:lnTo>
                  <a:pt x="242" y="23"/>
                </a:lnTo>
                <a:lnTo>
                  <a:pt x="247" y="25"/>
                </a:lnTo>
                <a:lnTo>
                  <a:pt x="252" y="28"/>
                </a:lnTo>
                <a:lnTo>
                  <a:pt x="256" y="29"/>
                </a:lnTo>
                <a:lnTo>
                  <a:pt x="261" y="31"/>
                </a:lnTo>
                <a:lnTo>
                  <a:pt x="264" y="34"/>
                </a:lnTo>
                <a:lnTo>
                  <a:pt x="269" y="35"/>
                </a:lnTo>
                <a:lnTo>
                  <a:pt x="272" y="37"/>
                </a:lnTo>
                <a:lnTo>
                  <a:pt x="276" y="39"/>
                </a:lnTo>
                <a:lnTo>
                  <a:pt x="289" y="52"/>
                </a:lnTo>
                <a:lnTo>
                  <a:pt x="289" y="54"/>
                </a:lnTo>
                <a:lnTo>
                  <a:pt x="290" y="57"/>
                </a:lnTo>
                <a:lnTo>
                  <a:pt x="290" y="59"/>
                </a:lnTo>
                <a:lnTo>
                  <a:pt x="291" y="61"/>
                </a:lnTo>
                <a:lnTo>
                  <a:pt x="291" y="60"/>
                </a:lnTo>
                <a:lnTo>
                  <a:pt x="290" y="63"/>
                </a:lnTo>
                <a:lnTo>
                  <a:pt x="290" y="65"/>
                </a:lnTo>
                <a:lnTo>
                  <a:pt x="289" y="67"/>
                </a:lnTo>
                <a:lnTo>
                  <a:pt x="289" y="70"/>
                </a:lnTo>
                <a:lnTo>
                  <a:pt x="276" y="82"/>
                </a:lnTo>
                <a:lnTo>
                  <a:pt x="272" y="85"/>
                </a:lnTo>
                <a:lnTo>
                  <a:pt x="269" y="87"/>
                </a:lnTo>
                <a:lnTo>
                  <a:pt x="264" y="89"/>
                </a:lnTo>
                <a:lnTo>
                  <a:pt x="261" y="91"/>
                </a:lnTo>
                <a:lnTo>
                  <a:pt x="256" y="93"/>
                </a:lnTo>
                <a:lnTo>
                  <a:pt x="252" y="95"/>
                </a:lnTo>
                <a:lnTo>
                  <a:pt x="247" y="96"/>
                </a:lnTo>
                <a:lnTo>
                  <a:pt x="242" y="99"/>
                </a:lnTo>
                <a:lnTo>
                  <a:pt x="236" y="100"/>
                </a:lnTo>
                <a:lnTo>
                  <a:pt x="225" y="103"/>
                </a:lnTo>
                <a:lnTo>
                  <a:pt x="219" y="105"/>
                </a:lnTo>
                <a:lnTo>
                  <a:pt x="200" y="108"/>
                </a:lnTo>
                <a:lnTo>
                  <a:pt x="193" y="108"/>
                </a:lnTo>
                <a:lnTo>
                  <a:pt x="186" y="109"/>
                </a:lnTo>
                <a:lnTo>
                  <a:pt x="179" y="110"/>
                </a:lnTo>
                <a:lnTo>
                  <a:pt x="159" y="110"/>
                </a:lnTo>
                <a:lnTo>
                  <a:pt x="150" y="112"/>
                </a:lnTo>
                <a:lnTo>
                  <a:pt x="152" y="112"/>
                </a:lnTo>
                <a:lnTo>
                  <a:pt x="143" y="110"/>
                </a:lnTo>
                <a:lnTo>
                  <a:pt x="122" y="110"/>
                </a:lnTo>
                <a:lnTo>
                  <a:pt x="116" y="109"/>
                </a:lnTo>
                <a:lnTo>
                  <a:pt x="109" y="108"/>
                </a:lnTo>
                <a:lnTo>
                  <a:pt x="102" y="108"/>
                </a:lnTo>
                <a:lnTo>
                  <a:pt x="96" y="107"/>
                </a:lnTo>
                <a:lnTo>
                  <a:pt x="83" y="105"/>
                </a:lnTo>
                <a:lnTo>
                  <a:pt x="77" y="103"/>
                </a:lnTo>
                <a:lnTo>
                  <a:pt x="71" y="101"/>
                </a:lnTo>
                <a:lnTo>
                  <a:pt x="66" y="100"/>
                </a:lnTo>
                <a:lnTo>
                  <a:pt x="61" y="99"/>
                </a:lnTo>
                <a:lnTo>
                  <a:pt x="50" y="95"/>
                </a:lnTo>
                <a:lnTo>
                  <a:pt x="41" y="91"/>
                </a:lnTo>
                <a:lnTo>
                  <a:pt x="38" y="89"/>
                </a:lnTo>
                <a:lnTo>
                  <a:pt x="33" y="87"/>
                </a:lnTo>
                <a:lnTo>
                  <a:pt x="29" y="85"/>
                </a:lnTo>
                <a:lnTo>
                  <a:pt x="26" y="82"/>
                </a:lnTo>
                <a:lnTo>
                  <a:pt x="19" y="75"/>
                </a:lnTo>
                <a:lnTo>
                  <a:pt x="17" y="74"/>
                </a:lnTo>
                <a:lnTo>
                  <a:pt x="14" y="70"/>
                </a:lnTo>
                <a:lnTo>
                  <a:pt x="13" y="67"/>
                </a:lnTo>
                <a:lnTo>
                  <a:pt x="12" y="65"/>
                </a:lnTo>
                <a:lnTo>
                  <a:pt x="12" y="61"/>
                </a:lnTo>
                <a:lnTo>
                  <a:pt x="0" y="6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05" name="Freeform 624"/>
          <p:cNvSpPr>
            <a:spLocks/>
          </p:cNvSpPr>
          <p:nvPr/>
        </p:nvSpPr>
        <p:spPr bwMode="auto">
          <a:xfrm>
            <a:off x="1396581" y="2809693"/>
            <a:ext cx="21235" cy="73995"/>
          </a:xfrm>
          <a:custGeom>
            <a:avLst/>
            <a:gdLst>
              <a:gd name="T0" fmla="*/ 0 w 12"/>
              <a:gd name="T1" fmla="*/ 16 h 43"/>
              <a:gd name="T2" fmla="*/ 1 w 12"/>
              <a:gd name="T3" fmla="*/ 16 h 43"/>
              <a:gd name="T4" fmla="*/ 1 w 12"/>
              <a:gd name="T5" fmla="*/ 13 h 43"/>
              <a:gd name="T6" fmla="*/ 3 w 12"/>
              <a:gd name="T7" fmla="*/ 13 h 43"/>
              <a:gd name="T8" fmla="*/ 3 w 12"/>
              <a:gd name="T9" fmla="*/ 11 h 43"/>
              <a:gd name="T10" fmla="*/ 4 w 12"/>
              <a:gd name="T11" fmla="*/ 11 h 43"/>
              <a:gd name="T12" fmla="*/ 4 w 12"/>
              <a:gd name="T13" fmla="*/ 8 h 43"/>
              <a:gd name="T14" fmla="*/ 5 w 12"/>
              <a:gd name="T15" fmla="*/ 8 h 43"/>
              <a:gd name="T16" fmla="*/ 5 w 12"/>
              <a:gd name="T17" fmla="*/ 6 h 43"/>
              <a:gd name="T18" fmla="*/ 7 w 12"/>
              <a:gd name="T19" fmla="*/ 6 h 43"/>
              <a:gd name="T20" fmla="*/ 7 w 12"/>
              <a:gd name="T21" fmla="*/ 4 h 43"/>
              <a:gd name="T22" fmla="*/ 10 w 12"/>
              <a:gd name="T23" fmla="*/ 2 h 43"/>
              <a:gd name="T24" fmla="*/ 10 w 12"/>
              <a:gd name="T25" fmla="*/ 1 h 43"/>
              <a:gd name="T26" fmla="*/ 12 w 12"/>
              <a:gd name="T27" fmla="*/ 0 h 43"/>
              <a:gd name="T28" fmla="*/ 12 w 12"/>
              <a:gd name="T29" fmla="*/ 43 h 43"/>
              <a:gd name="T30" fmla="*/ 11 w 12"/>
              <a:gd name="T31" fmla="*/ 43 h 43"/>
              <a:gd name="T32" fmla="*/ 10 w 12"/>
              <a:gd name="T33" fmla="*/ 41 h 43"/>
              <a:gd name="T34" fmla="*/ 8 w 12"/>
              <a:gd name="T35" fmla="*/ 41 h 43"/>
              <a:gd name="T36" fmla="*/ 8 w 12"/>
              <a:gd name="T37" fmla="*/ 38 h 43"/>
              <a:gd name="T38" fmla="*/ 7 w 12"/>
              <a:gd name="T39" fmla="*/ 38 h 43"/>
              <a:gd name="T40" fmla="*/ 6 w 12"/>
              <a:gd name="T41" fmla="*/ 36 h 43"/>
              <a:gd name="T42" fmla="*/ 5 w 12"/>
              <a:gd name="T43" fmla="*/ 36 h 43"/>
              <a:gd name="T44" fmla="*/ 4 w 12"/>
              <a:gd name="T45" fmla="*/ 34 h 43"/>
              <a:gd name="T46" fmla="*/ 4 w 12"/>
              <a:gd name="T47" fmla="*/ 31 h 43"/>
              <a:gd name="T48" fmla="*/ 3 w 12"/>
              <a:gd name="T49" fmla="*/ 31 h 43"/>
              <a:gd name="T50" fmla="*/ 1 w 12"/>
              <a:gd name="T51" fmla="*/ 29 h 43"/>
              <a:gd name="T52" fmla="*/ 1 w 12"/>
              <a:gd name="T53" fmla="*/ 27 h 43"/>
              <a:gd name="T54" fmla="*/ 0 w 12"/>
              <a:gd name="T55" fmla="*/ 27 h 43"/>
              <a:gd name="T56" fmla="*/ 0 w 12"/>
              <a:gd name="T57" fmla="*/ 16 h 4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2" h="43">
                <a:moveTo>
                  <a:pt x="0" y="16"/>
                </a:moveTo>
                <a:lnTo>
                  <a:pt x="1" y="16"/>
                </a:lnTo>
                <a:lnTo>
                  <a:pt x="1" y="13"/>
                </a:lnTo>
                <a:lnTo>
                  <a:pt x="3" y="13"/>
                </a:lnTo>
                <a:lnTo>
                  <a:pt x="3" y="11"/>
                </a:lnTo>
                <a:lnTo>
                  <a:pt x="4" y="11"/>
                </a:lnTo>
                <a:lnTo>
                  <a:pt x="4" y="8"/>
                </a:lnTo>
                <a:lnTo>
                  <a:pt x="5" y="8"/>
                </a:lnTo>
                <a:lnTo>
                  <a:pt x="5" y="6"/>
                </a:lnTo>
                <a:lnTo>
                  <a:pt x="7" y="6"/>
                </a:lnTo>
                <a:lnTo>
                  <a:pt x="7" y="4"/>
                </a:lnTo>
                <a:lnTo>
                  <a:pt x="10" y="2"/>
                </a:lnTo>
                <a:lnTo>
                  <a:pt x="10" y="1"/>
                </a:lnTo>
                <a:lnTo>
                  <a:pt x="12" y="0"/>
                </a:lnTo>
                <a:lnTo>
                  <a:pt x="12" y="43"/>
                </a:lnTo>
                <a:lnTo>
                  <a:pt x="11" y="43"/>
                </a:lnTo>
                <a:lnTo>
                  <a:pt x="10" y="41"/>
                </a:lnTo>
                <a:lnTo>
                  <a:pt x="8" y="41"/>
                </a:lnTo>
                <a:lnTo>
                  <a:pt x="8" y="38"/>
                </a:lnTo>
                <a:lnTo>
                  <a:pt x="7" y="38"/>
                </a:lnTo>
                <a:lnTo>
                  <a:pt x="6" y="36"/>
                </a:lnTo>
                <a:lnTo>
                  <a:pt x="5" y="36"/>
                </a:lnTo>
                <a:lnTo>
                  <a:pt x="4" y="34"/>
                </a:lnTo>
                <a:lnTo>
                  <a:pt x="4" y="31"/>
                </a:lnTo>
                <a:lnTo>
                  <a:pt x="3" y="31"/>
                </a:lnTo>
                <a:lnTo>
                  <a:pt x="1" y="29"/>
                </a:lnTo>
                <a:lnTo>
                  <a:pt x="1" y="27"/>
                </a:lnTo>
                <a:lnTo>
                  <a:pt x="0" y="27"/>
                </a:lnTo>
                <a:lnTo>
                  <a:pt x="0" y="16"/>
                </a:lnTo>
                <a:close/>
              </a:path>
            </a:pathLst>
          </a:custGeom>
          <a:solidFill>
            <a:srgbClr val="8585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06" name="Freeform 625"/>
          <p:cNvSpPr>
            <a:spLocks/>
          </p:cNvSpPr>
          <p:nvPr/>
        </p:nvSpPr>
        <p:spPr bwMode="auto">
          <a:xfrm>
            <a:off x="1414277" y="2797647"/>
            <a:ext cx="19466" cy="98087"/>
          </a:xfrm>
          <a:custGeom>
            <a:avLst/>
            <a:gdLst>
              <a:gd name="T0" fmla="*/ 0 w 11"/>
              <a:gd name="T1" fmla="*/ 8 h 57"/>
              <a:gd name="T2" fmla="*/ 2 w 11"/>
              <a:gd name="T3" fmla="*/ 7 h 57"/>
              <a:gd name="T4" fmla="*/ 2 w 11"/>
              <a:gd name="T5" fmla="*/ 6 h 57"/>
              <a:gd name="T6" fmla="*/ 4 w 11"/>
              <a:gd name="T7" fmla="*/ 5 h 57"/>
              <a:gd name="T8" fmla="*/ 7 w 11"/>
              <a:gd name="T9" fmla="*/ 4 h 57"/>
              <a:gd name="T10" fmla="*/ 7 w 11"/>
              <a:gd name="T11" fmla="*/ 2 h 57"/>
              <a:gd name="T12" fmla="*/ 9 w 11"/>
              <a:gd name="T13" fmla="*/ 1 h 57"/>
              <a:gd name="T14" fmla="*/ 9 w 11"/>
              <a:gd name="T15" fmla="*/ 0 h 57"/>
              <a:gd name="T16" fmla="*/ 11 w 11"/>
              <a:gd name="T17" fmla="*/ 0 h 57"/>
              <a:gd name="T18" fmla="*/ 11 w 11"/>
              <a:gd name="T19" fmla="*/ 57 h 57"/>
              <a:gd name="T20" fmla="*/ 9 w 11"/>
              <a:gd name="T21" fmla="*/ 57 h 57"/>
              <a:gd name="T22" fmla="*/ 8 w 11"/>
              <a:gd name="T23" fmla="*/ 55 h 57"/>
              <a:gd name="T24" fmla="*/ 7 w 11"/>
              <a:gd name="T25" fmla="*/ 55 h 57"/>
              <a:gd name="T26" fmla="*/ 5 w 11"/>
              <a:gd name="T27" fmla="*/ 52 h 57"/>
              <a:gd name="T28" fmla="*/ 3 w 11"/>
              <a:gd name="T29" fmla="*/ 52 h 57"/>
              <a:gd name="T30" fmla="*/ 3 w 11"/>
              <a:gd name="T31" fmla="*/ 50 h 57"/>
              <a:gd name="T32" fmla="*/ 1 w 11"/>
              <a:gd name="T33" fmla="*/ 50 h 57"/>
              <a:gd name="T34" fmla="*/ 1 w 11"/>
              <a:gd name="T35" fmla="*/ 49 h 57"/>
              <a:gd name="T36" fmla="*/ 0 w 11"/>
              <a:gd name="T37" fmla="*/ 49 h 57"/>
              <a:gd name="T38" fmla="*/ 0 w 11"/>
              <a:gd name="T39" fmla="*/ 8 h 5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1" h="57">
                <a:moveTo>
                  <a:pt x="0" y="8"/>
                </a:moveTo>
                <a:lnTo>
                  <a:pt x="2" y="7"/>
                </a:lnTo>
                <a:lnTo>
                  <a:pt x="2" y="6"/>
                </a:lnTo>
                <a:lnTo>
                  <a:pt x="4" y="5"/>
                </a:lnTo>
                <a:lnTo>
                  <a:pt x="7" y="4"/>
                </a:lnTo>
                <a:lnTo>
                  <a:pt x="7" y="2"/>
                </a:lnTo>
                <a:lnTo>
                  <a:pt x="9" y="1"/>
                </a:lnTo>
                <a:lnTo>
                  <a:pt x="9" y="0"/>
                </a:lnTo>
                <a:lnTo>
                  <a:pt x="11" y="0"/>
                </a:lnTo>
                <a:lnTo>
                  <a:pt x="11" y="57"/>
                </a:lnTo>
                <a:lnTo>
                  <a:pt x="9" y="57"/>
                </a:lnTo>
                <a:lnTo>
                  <a:pt x="8" y="55"/>
                </a:lnTo>
                <a:lnTo>
                  <a:pt x="7" y="55"/>
                </a:lnTo>
                <a:lnTo>
                  <a:pt x="5" y="52"/>
                </a:lnTo>
                <a:lnTo>
                  <a:pt x="3" y="52"/>
                </a:lnTo>
                <a:lnTo>
                  <a:pt x="3" y="50"/>
                </a:lnTo>
                <a:lnTo>
                  <a:pt x="1" y="50"/>
                </a:lnTo>
                <a:lnTo>
                  <a:pt x="1" y="49"/>
                </a:lnTo>
                <a:lnTo>
                  <a:pt x="0" y="49"/>
                </a:lnTo>
                <a:lnTo>
                  <a:pt x="0" y="8"/>
                </a:lnTo>
                <a:close/>
              </a:path>
            </a:pathLst>
          </a:custGeom>
          <a:solidFill>
            <a:srgbClr val="8989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07" name="Freeform 626"/>
          <p:cNvSpPr>
            <a:spLocks/>
          </p:cNvSpPr>
          <p:nvPr/>
        </p:nvSpPr>
        <p:spPr bwMode="auto">
          <a:xfrm>
            <a:off x="1430203" y="2787322"/>
            <a:ext cx="19466" cy="118737"/>
          </a:xfrm>
          <a:custGeom>
            <a:avLst/>
            <a:gdLst>
              <a:gd name="T0" fmla="*/ 0 w 11"/>
              <a:gd name="T1" fmla="*/ 6 h 69"/>
              <a:gd name="T2" fmla="*/ 2 w 11"/>
              <a:gd name="T3" fmla="*/ 6 h 69"/>
              <a:gd name="T4" fmla="*/ 2 w 11"/>
              <a:gd name="T5" fmla="*/ 5 h 69"/>
              <a:gd name="T6" fmla="*/ 4 w 11"/>
              <a:gd name="T7" fmla="*/ 4 h 69"/>
              <a:gd name="T8" fmla="*/ 7 w 11"/>
              <a:gd name="T9" fmla="*/ 4 h 69"/>
              <a:gd name="T10" fmla="*/ 7 w 11"/>
              <a:gd name="T11" fmla="*/ 3 h 69"/>
              <a:gd name="T12" fmla="*/ 9 w 11"/>
              <a:gd name="T13" fmla="*/ 1 h 69"/>
              <a:gd name="T14" fmla="*/ 11 w 11"/>
              <a:gd name="T15" fmla="*/ 0 h 69"/>
              <a:gd name="T16" fmla="*/ 11 w 11"/>
              <a:gd name="T17" fmla="*/ 69 h 69"/>
              <a:gd name="T18" fmla="*/ 10 w 11"/>
              <a:gd name="T19" fmla="*/ 69 h 69"/>
              <a:gd name="T20" fmla="*/ 10 w 11"/>
              <a:gd name="T21" fmla="*/ 68 h 69"/>
              <a:gd name="T22" fmla="*/ 8 w 11"/>
              <a:gd name="T23" fmla="*/ 68 h 69"/>
              <a:gd name="T24" fmla="*/ 7 w 11"/>
              <a:gd name="T25" fmla="*/ 65 h 69"/>
              <a:gd name="T26" fmla="*/ 3 w 11"/>
              <a:gd name="T27" fmla="*/ 65 h 69"/>
              <a:gd name="T28" fmla="*/ 2 w 11"/>
              <a:gd name="T29" fmla="*/ 63 h 69"/>
              <a:gd name="T30" fmla="*/ 0 w 11"/>
              <a:gd name="T31" fmla="*/ 63 h 69"/>
              <a:gd name="T32" fmla="*/ 0 w 11"/>
              <a:gd name="T33" fmla="*/ 6 h 6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" h="69">
                <a:moveTo>
                  <a:pt x="0" y="6"/>
                </a:moveTo>
                <a:lnTo>
                  <a:pt x="2" y="6"/>
                </a:lnTo>
                <a:lnTo>
                  <a:pt x="2" y="5"/>
                </a:lnTo>
                <a:lnTo>
                  <a:pt x="4" y="4"/>
                </a:lnTo>
                <a:lnTo>
                  <a:pt x="7" y="4"/>
                </a:lnTo>
                <a:lnTo>
                  <a:pt x="7" y="3"/>
                </a:lnTo>
                <a:lnTo>
                  <a:pt x="9" y="1"/>
                </a:lnTo>
                <a:lnTo>
                  <a:pt x="11" y="0"/>
                </a:lnTo>
                <a:lnTo>
                  <a:pt x="11" y="69"/>
                </a:lnTo>
                <a:lnTo>
                  <a:pt x="10" y="69"/>
                </a:lnTo>
                <a:lnTo>
                  <a:pt x="10" y="68"/>
                </a:lnTo>
                <a:lnTo>
                  <a:pt x="8" y="68"/>
                </a:lnTo>
                <a:lnTo>
                  <a:pt x="7" y="65"/>
                </a:lnTo>
                <a:lnTo>
                  <a:pt x="3" y="65"/>
                </a:lnTo>
                <a:lnTo>
                  <a:pt x="2" y="63"/>
                </a:lnTo>
                <a:lnTo>
                  <a:pt x="0" y="63"/>
                </a:lnTo>
                <a:lnTo>
                  <a:pt x="0" y="6"/>
                </a:lnTo>
                <a:close/>
              </a:path>
            </a:pathLst>
          </a:custGeom>
          <a:solidFill>
            <a:srgbClr val="8D8D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08" name="Freeform 627"/>
          <p:cNvSpPr>
            <a:spLocks/>
          </p:cNvSpPr>
          <p:nvPr/>
        </p:nvSpPr>
        <p:spPr bwMode="auto">
          <a:xfrm>
            <a:off x="1446130" y="2782159"/>
            <a:ext cx="21235" cy="129062"/>
          </a:xfrm>
          <a:custGeom>
            <a:avLst/>
            <a:gdLst>
              <a:gd name="T0" fmla="*/ 0 w 12"/>
              <a:gd name="T1" fmla="*/ 4 h 75"/>
              <a:gd name="T2" fmla="*/ 2 w 12"/>
              <a:gd name="T3" fmla="*/ 3 h 75"/>
              <a:gd name="T4" fmla="*/ 5 w 12"/>
              <a:gd name="T5" fmla="*/ 2 h 75"/>
              <a:gd name="T6" fmla="*/ 7 w 12"/>
              <a:gd name="T7" fmla="*/ 1 h 75"/>
              <a:gd name="T8" fmla="*/ 9 w 12"/>
              <a:gd name="T9" fmla="*/ 0 h 75"/>
              <a:gd name="T10" fmla="*/ 12 w 12"/>
              <a:gd name="T11" fmla="*/ 0 h 75"/>
              <a:gd name="T12" fmla="*/ 12 w 12"/>
              <a:gd name="T13" fmla="*/ 75 h 75"/>
              <a:gd name="T14" fmla="*/ 8 w 12"/>
              <a:gd name="T15" fmla="*/ 75 h 75"/>
              <a:gd name="T16" fmla="*/ 8 w 12"/>
              <a:gd name="T17" fmla="*/ 74 h 75"/>
              <a:gd name="T18" fmla="*/ 5 w 12"/>
              <a:gd name="T19" fmla="*/ 74 h 75"/>
              <a:gd name="T20" fmla="*/ 4 w 12"/>
              <a:gd name="T21" fmla="*/ 72 h 75"/>
              <a:gd name="T22" fmla="*/ 1 w 12"/>
              <a:gd name="T23" fmla="*/ 72 h 75"/>
              <a:gd name="T24" fmla="*/ 1 w 12"/>
              <a:gd name="T25" fmla="*/ 71 h 75"/>
              <a:gd name="T26" fmla="*/ 0 w 12"/>
              <a:gd name="T27" fmla="*/ 71 h 75"/>
              <a:gd name="T28" fmla="*/ 0 w 12"/>
              <a:gd name="T29" fmla="*/ 4 h 7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" h="75">
                <a:moveTo>
                  <a:pt x="0" y="4"/>
                </a:moveTo>
                <a:lnTo>
                  <a:pt x="2" y="3"/>
                </a:lnTo>
                <a:lnTo>
                  <a:pt x="5" y="2"/>
                </a:lnTo>
                <a:lnTo>
                  <a:pt x="7" y="1"/>
                </a:lnTo>
                <a:lnTo>
                  <a:pt x="9" y="0"/>
                </a:lnTo>
                <a:lnTo>
                  <a:pt x="12" y="0"/>
                </a:lnTo>
                <a:lnTo>
                  <a:pt x="12" y="75"/>
                </a:lnTo>
                <a:lnTo>
                  <a:pt x="8" y="75"/>
                </a:lnTo>
                <a:lnTo>
                  <a:pt x="8" y="74"/>
                </a:lnTo>
                <a:lnTo>
                  <a:pt x="5" y="74"/>
                </a:lnTo>
                <a:lnTo>
                  <a:pt x="4" y="72"/>
                </a:lnTo>
                <a:lnTo>
                  <a:pt x="1" y="72"/>
                </a:lnTo>
                <a:lnTo>
                  <a:pt x="1" y="71"/>
                </a:lnTo>
                <a:lnTo>
                  <a:pt x="0" y="71"/>
                </a:lnTo>
                <a:lnTo>
                  <a:pt x="0" y="4"/>
                </a:lnTo>
                <a:close/>
              </a:path>
            </a:pathLst>
          </a:custGeom>
          <a:solidFill>
            <a:srgbClr val="919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09" name="Freeform 628"/>
          <p:cNvSpPr>
            <a:spLocks/>
          </p:cNvSpPr>
          <p:nvPr/>
        </p:nvSpPr>
        <p:spPr bwMode="auto">
          <a:xfrm>
            <a:off x="1462056" y="2773555"/>
            <a:ext cx="21235" cy="146270"/>
          </a:xfrm>
          <a:custGeom>
            <a:avLst/>
            <a:gdLst>
              <a:gd name="T0" fmla="*/ 0 w 12"/>
              <a:gd name="T1" fmla="*/ 5 h 85"/>
              <a:gd name="T2" fmla="*/ 3 w 12"/>
              <a:gd name="T3" fmla="*/ 5 h 85"/>
              <a:gd name="T4" fmla="*/ 3 w 12"/>
              <a:gd name="T5" fmla="*/ 4 h 85"/>
              <a:gd name="T6" fmla="*/ 6 w 12"/>
              <a:gd name="T7" fmla="*/ 4 h 85"/>
              <a:gd name="T8" fmla="*/ 6 w 12"/>
              <a:gd name="T9" fmla="*/ 2 h 85"/>
              <a:gd name="T10" fmla="*/ 9 w 12"/>
              <a:gd name="T11" fmla="*/ 2 h 85"/>
              <a:gd name="T12" fmla="*/ 9 w 12"/>
              <a:gd name="T13" fmla="*/ 1 h 85"/>
              <a:gd name="T14" fmla="*/ 11 w 12"/>
              <a:gd name="T15" fmla="*/ 1 h 85"/>
              <a:gd name="T16" fmla="*/ 11 w 12"/>
              <a:gd name="T17" fmla="*/ 0 h 85"/>
              <a:gd name="T18" fmla="*/ 12 w 12"/>
              <a:gd name="T19" fmla="*/ 0 h 85"/>
              <a:gd name="T20" fmla="*/ 12 w 12"/>
              <a:gd name="T21" fmla="*/ 85 h 85"/>
              <a:gd name="T22" fmla="*/ 10 w 12"/>
              <a:gd name="T23" fmla="*/ 85 h 85"/>
              <a:gd name="T24" fmla="*/ 9 w 12"/>
              <a:gd name="T25" fmla="*/ 83 h 85"/>
              <a:gd name="T26" fmla="*/ 5 w 12"/>
              <a:gd name="T27" fmla="*/ 83 h 85"/>
              <a:gd name="T28" fmla="*/ 5 w 12"/>
              <a:gd name="T29" fmla="*/ 82 h 85"/>
              <a:gd name="T30" fmla="*/ 3 w 12"/>
              <a:gd name="T31" fmla="*/ 82 h 85"/>
              <a:gd name="T32" fmla="*/ 3 w 12"/>
              <a:gd name="T33" fmla="*/ 80 h 85"/>
              <a:gd name="T34" fmla="*/ 0 w 12"/>
              <a:gd name="T35" fmla="*/ 80 h 85"/>
              <a:gd name="T36" fmla="*/ 0 w 12"/>
              <a:gd name="T37" fmla="*/ 5 h 8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85">
                <a:moveTo>
                  <a:pt x="0" y="5"/>
                </a:moveTo>
                <a:lnTo>
                  <a:pt x="3" y="5"/>
                </a:lnTo>
                <a:lnTo>
                  <a:pt x="3" y="4"/>
                </a:lnTo>
                <a:lnTo>
                  <a:pt x="6" y="4"/>
                </a:lnTo>
                <a:lnTo>
                  <a:pt x="6" y="2"/>
                </a:lnTo>
                <a:lnTo>
                  <a:pt x="9" y="2"/>
                </a:lnTo>
                <a:lnTo>
                  <a:pt x="9" y="1"/>
                </a:lnTo>
                <a:lnTo>
                  <a:pt x="11" y="1"/>
                </a:lnTo>
                <a:lnTo>
                  <a:pt x="11" y="0"/>
                </a:lnTo>
                <a:lnTo>
                  <a:pt x="12" y="0"/>
                </a:lnTo>
                <a:lnTo>
                  <a:pt x="12" y="85"/>
                </a:lnTo>
                <a:lnTo>
                  <a:pt x="10" y="85"/>
                </a:lnTo>
                <a:lnTo>
                  <a:pt x="9" y="83"/>
                </a:lnTo>
                <a:lnTo>
                  <a:pt x="5" y="83"/>
                </a:lnTo>
                <a:lnTo>
                  <a:pt x="5" y="82"/>
                </a:lnTo>
                <a:lnTo>
                  <a:pt x="3" y="82"/>
                </a:lnTo>
                <a:lnTo>
                  <a:pt x="3" y="80"/>
                </a:lnTo>
                <a:lnTo>
                  <a:pt x="0" y="80"/>
                </a:lnTo>
                <a:lnTo>
                  <a:pt x="0" y="5"/>
                </a:lnTo>
                <a:close/>
              </a:path>
            </a:pathLst>
          </a:custGeom>
          <a:solidFill>
            <a:srgbClr val="9595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10" name="Freeform 629"/>
          <p:cNvSpPr>
            <a:spLocks/>
          </p:cNvSpPr>
          <p:nvPr/>
        </p:nvSpPr>
        <p:spPr bwMode="auto">
          <a:xfrm>
            <a:off x="1479752" y="2770114"/>
            <a:ext cx="19466" cy="153153"/>
          </a:xfrm>
          <a:custGeom>
            <a:avLst/>
            <a:gdLst>
              <a:gd name="T0" fmla="*/ 0 w 11"/>
              <a:gd name="T1" fmla="*/ 3 h 89"/>
              <a:gd name="T2" fmla="*/ 2 w 11"/>
              <a:gd name="T3" fmla="*/ 2 h 89"/>
              <a:gd name="T4" fmla="*/ 6 w 11"/>
              <a:gd name="T5" fmla="*/ 2 h 89"/>
              <a:gd name="T6" fmla="*/ 6 w 11"/>
              <a:gd name="T7" fmla="*/ 1 h 89"/>
              <a:gd name="T8" fmla="*/ 9 w 11"/>
              <a:gd name="T9" fmla="*/ 1 h 89"/>
              <a:gd name="T10" fmla="*/ 9 w 11"/>
              <a:gd name="T11" fmla="*/ 0 h 89"/>
              <a:gd name="T12" fmla="*/ 11 w 11"/>
              <a:gd name="T13" fmla="*/ 0 h 89"/>
              <a:gd name="T14" fmla="*/ 11 w 11"/>
              <a:gd name="T15" fmla="*/ 89 h 89"/>
              <a:gd name="T16" fmla="*/ 9 w 11"/>
              <a:gd name="T17" fmla="*/ 89 h 89"/>
              <a:gd name="T18" fmla="*/ 9 w 11"/>
              <a:gd name="T19" fmla="*/ 88 h 89"/>
              <a:gd name="T20" fmla="*/ 6 w 11"/>
              <a:gd name="T21" fmla="*/ 88 h 89"/>
              <a:gd name="T22" fmla="*/ 6 w 11"/>
              <a:gd name="T23" fmla="*/ 87 h 89"/>
              <a:gd name="T24" fmla="*/ 0 w 11"/>
              <a:gd name="T25" fmla="*/ 87 h 89"/>
              <a:gd name="T26" fmla="*/ 0 w 11"/>
              <a:gd name="T27" fmla="*/ 3 h 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1" h="89">
                <a:moveTo>
                  <a:pt x="0" y="3"/>
                </a:moveTo>
                <a:lnTo>
                  <a:pt x="2" y="2"/>
                </a:lnTo>
                <a:lnTo>
                  <a:pt x="6" y="2"/>
                </a:lnTo>
                <a:lnTo>
                  <a:pt x="6" y="1"/>
                </a:lnTo>
                <a:lnTo>
                  <a:pt x="9" y="1"/>
                </a:lnTo>
                <a:lnTo>
                  <a:pt x="9" y="0"/>
                </a:lnTo>
                <a:lnTo>
                  <a:pt x="11" y="0"/>
                </a:lnTo>
                <a:lnTo>
                  <a:pt x="11" y="89"/>
                </a:lnTo>
                <a:lnTo>
                  <a:pt x="9" y="89"/>
                </a:lnTo>
                <a:lnTo>
                  <a:pt x="9" y="88"/>
                </a:lnTo>
                <a:lnTo>
                  <a:pt x="6" y="88"/>
                </a:lnTo>
                <a:lnTo>
                  <a:pt x="6" y="87"/>
                </a:lnTo>
                <a:lnTo>
                  <a:pt x="0" y="87"/>
                </a:lnTo>
                <a:lnTo>
                  <a:pt x="0" y="3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11" name="Freeform 630"/>
          <p:cNvSpPr>
            <a:spLocks/>
          </p:cNvSpPr>
          <p:nvPr/>
        </p:nvSpPr>
        <p:spPr bwMode="auto">
          <a:xfrm>
            <a:off x="1495679" y="2764951"/>
            <a:ext cx="21235" cy="165199"/>
          </a:xfrm>
          <a:custGeom>
            <a:avLst/>
            <a:gdLst>
              <a:gd name="T0" fmla="*/ 0 w 12"/>
              <a:gd name="T1" fmla="*/ 3 h 96"/>
              <a:gd name="T2" fmla="*/ 5 w 12"/>
              <a:gd name="T3" fmla="*/ 3 h 96"/>
              <a:gd name="T4" fmla="*/ 5 w 12"/>
              <a:gd name="T5" fmla="*/ 2 h 96"/>
              <a:gd name="T6" fmla="*/ 8 w 12"/>
              <a:gd name="T7" fmla="*/ 2 h 96"/>
              <a:gd name="T8" fmla="*/ 8 w 12"/>
              <a:gd name="T9" fmla="*/ 0 h 96"/>
              <a:gd name="T10" fmla="*/ 12 w 12"/>
              <a:gd name="T11" fmla="*/ 0 h 96"/>
              <a:gd name="T12" fmla="*/ 12 w 12"/>
              <a:gd name="T13" fmla="*/ 96 h 96"/>
              <a:gd name="T14" fmla="*/ 10 w 12"/>
              <a:gd name="T15" fmla="*/ 96 h 96"/>
              <a:gd name="T16" fmla="*/ 10 w 12"/>
              <a:gd name="T17" fmla="*/ 95 h 96"/>
              <a:gd name="T18" fmla="*/ 7 w 12"/>
              <a:gd name="T19" fmla="*/ 95 h 96"/>
              <a:gd name="T20" fmla="*/ 7 w 12"/>
              <a:gd name="T21" fmla="*/ 94 h 96"/>
              <a:gd name="T22" fmla="*/ 4 w 12"/>
              <a:gd name="T23" fmla="*/ 94 h 96"/>
              <a:gd name="T24" fmla="*/ 4 w 12"/>
              <a:gd name="T25" fmla="*/ 92 h 96"/>
              <a:gd name="T26" fmla="*/ 0 w 12"/>
              <a:gd name="T27" fmla="*/ 92 h 96"/>
              <a:gd name="T28" fmla="*/ 0 w 12"/>
              <a:gd name="T29" fmla="*/ 3 h 9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" h="96">
                <a:moveTo>
                  <a:pt x="0" y="3"/>
                </a:moveTo>
                <a:lnTo>
                  <a:pt x="5" y="3"/>
                </a:lnTo>
                <a:lnTo>
                  <a:pt x="5" y="2"/>
                </a:lnTo>
                <a:lnTo>
                  <a:pt x="8" y="2"/>
                </a:lnTo>
                <a:lnTo>
                  <a:pt x="8" y="0"/>
                </a:lnTo>
                <a:lnTo>
                  <a:pt x="12" y="0"/>
                </a:lnTo>
                <a:lnTo>
                  <a:pt x="12" y="96"/>
                </a:lnTo>
                <a:lnTo>
                  <a:pt x="10" y="96"/>
                </a:lnTo>
                <a:lnTo>
                  <a:pt x="10" y="95"/>
                </a:lnTo>
                <a:lnTo>
                  <a:pt x="7" y="95"/>
                </a:lnTo>
                <a:lnTo>
                  <a:pt x="7" y="94"/>
                </a:lnTo>
                <a:lnTo>
                  <a:pt x="4" y="94"/>
                </a:lnTo>
                <a:lnTo>
                  <a:pt x="4" y="92"/>
                </a:lnTo>
                <a:lnTo>
                  <a:pt x="0" y="92"/>
                </a:lnTo>
                <a:lnTo>
                  <a:pt x="0" y="3"/>
                </a:lnTo>
                <a:close/>
              </a:path>
            </a:pathLst>
          </a:custGeom>
          <a:solidFill>
            <a:srgbClr val="9D9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12" name="Freeform 631"/>
          <p:cNvSpPr>
            <a:spLocks/>
          </p:cNvSpPr>
          <p:nvPr/>
        </p:nvSpPr>
        <p:spPr bwMode="auto">
          <a:xfrm>
            <a:off x="1511605" y="2761510"/>
            <a:ext cx="21235" cy="170361"/>
          </a:xfrm>
          <a:custGeom>
            <a:avLst/>
            <a:gdLst>
              <a:gd name="T0" fmla="*/ 0 w 12"/>
              <a:gd name="T1" fmla="*/ 2 h 99"/>
              <a:gd name="T2" fmla="*/ 3 w 12"/>
              <a:gd name="T3" fmla="*/ 2 h 99"/>
              <a:gd name="T4" fmla="*/ 3 w 12"/>
              <a:gd name="T5" fmla="*/ 1 h 99"/>
              <a:gd name="T6" fmla="*/ 8 w 12"/>
              <a:gd name="T7" fmla="*/ 1 h 99"/>
              <a:gd name="T8" fmla="*/ 8 w 12"/>
              <a:gd name="T9" fmla="*/ 0 h 99"/>
              <a:gd name="T10" fmla="*/ 12 w 12"/>
              <a:gd name="T11" fmla="*/ 0 h 99"/>
              <a:gd name="T12" fmla="*/ 12 w 12"/>
              <a:gd name="T13" fmla="*/ 99 h 99"/>
              <a:gd name="T14" fmla="*/ 7 w 12"/>
              <a:gd name="T15" fmla="*/ 99 h 99"/>
              <a:gd name="T16" fmla="*/ 7 w 12"/>
              <a:gd name="T17" fmla="*/ 98 h 99"/>
              <a:gd name="T18" fmla="*/ 1 w 12"/>
              <a:gd name="T19" fmla="*/ 98 h 99"/>
              <a:gd name="T20" fmla="*/ 1 w 12"/>
              <a:gd name="T21" fmla="*/ 97 h 99"/>
              <a:gd name="T22" fmla="*/ 0 w 12"/>
              <a:gd name="T23" fmla="*/ 97 h 99"/>
              <a:gd name="T24" fmla="*/ 0 w 12"/>
              <a:gd name="T25" fmla="*/ 2 h 9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99">
                <a:moveTo>
                  <a:pt x="0" y="2"/>
                </a:moveTo>
                <a:lnTo>
                  <a:pt x="3" y="2"/>
                </a:lnTo>
                <a:lnTo>
                  <a:pt x="3" y="1"/>
                </a:lnTo>
                <a:lnTo>
                  <a:pt x="8" y="1"/>
                </a:lnTo>
                <a:lnTo>
                  <a:pt x="8" y="0"/>
                </a:lnTo>
                <a:lnTo>
                  <a:pt x="12" y="0"/>
                </a:lnTo>
                <a:lnTo>
                  <a:pt x="12" y="99"/>
                </a:lnTo>
                <a:lnTo>
                  <a:pt x="7" y="99"/>
                </a:lnTo>
                <a:lnTo>
                  <a:pt x="7" y="98"/>
                </a:lnTo>
                <a:lnTo>
                  <a:pt x="1" y="98"/>
                </a:lnTo>
                <a:lnTo>
                  <a:pt x="1" y="97"/>
                </a:lnTo>
                <a:lnTo>
                  <a:pt x="0" y="97"/>
                </a:lnTo>
                <a:lnTo>
                  <a:pt x="0" y="2"/>
                </a:lnTo>
                <a:close/>
              </a:path>
            </a:pathLst>
          </a:custGeom>
          <a:solidFill>
            <a:srgbClr val="A1A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13" name="Freeform 632"/>
          <p:cNvSpPr>
            <a:spLocks/>
          </p:cNvSpPr>
          <p:nvPr/>
        </p:nvSpPr>
        <p:spPr bwMode="auto">
          <a:xfrm>
            <a:off x="1529301" y="2759789"/>
            <a:ext cx="19466" cy="175524"/>
          </a:xfrm>
          <a:custGeom>
            <a:avLst/>
            <a:gdLst>
              <a:gd name="T0" fmla="*/ 0 w 11"/>
              <a:gd name="T1" fmla="*/ 1 h 102"/>
              <a:gd name="T2" fmla="*/ 4 w 11"/>
              <a:gd name="T3" fmla="*/ 1 h 102"/>
              <a:gd name="T4" fmla="*/ 4 w 11"/>
              <a:gd name="T5" fmla="*/ 0 h 102"/>
              <a:gd name="T6" fmla="*/ 11 w 11"/>
              <a:gd name="T7" fmla="*/ 0 h 102"/>
              <a:gd name="T8" fmla="*/ 11 w 11"/>
              <a:gd name="T9" fmla="*/ 102 h 102"/>
              <a:gd name="T10" fmla="*/ 10 w 11"/>
              <a:gd name="T11" fmla="*/ 102 h 102"/>
              <a:gd name="T12" fmla="*/ 10 w 11"/>
              <a:gd name="T13" fmla="*/ 101 h 102"/>
              <a:gd name="T14" fmla="*/ 4 w 11"/>
              <a:gd name="T15" fmla="*/ 101 h 102"/>
              <a:gd name="T16" fmla="*/ 4 w 11"/>
              <a:gd name="T17" fmla="*/ 100 h 102"/>
              <a:gd name="T18" fmla="*/ 0 w 11"/>
              <a:gd name="T19" fmla="*/ 100 h 102"/>
              <a:gd name="T20" fmla="*/ 0 w 11"/>
              <a:gd name="T21" fmla="*/ 1 h 10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" h="102">
                <a:moveTo>
                  <a:pt x="0" y="1"/>
                </a:moveTo>
                <a:lnTo>
                  <a:pt x="4" y="1"/>
                </a:lnTo>
                <a:lnTo>
                  <a:pt x="4" y="0"/>
                </a:lnTo>
                <a:lnTo>
                  <a:pt x="11" y="0"/>
                </a:lnTo>
                <a:lnTo>
                  <a:pt x="11" y="102"/>
                </a:lnTo>
                <a:lnTo>
                  <a:pt x="10" y="102"/>
                </a:lnTo>
                <a:lnTo>
                  <a:pt x="10" y="101"/>
                </a:lnTo>
                <a:lnTo>
                  <a:pt x="4" y="101"/>
                </a:lnTo>
                <a:lnTo>
                  <a:pt x="4" y="100"/>
                </a:lnTo>
                <a:lnTo>
                  <a:pt x="0" y="100"/>
                </a:lnTo>
                <a:lnTo>
                  <a:pt x="0" y="1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14" name="Freeform 633"/>
          <p:cNvSpPr>
            <a:spLocks/>
          </p:cNvSpPr>
          <p:nvPr/>
        </p:nvSpPr>
        <p:spPr bwMode="auto">
          <a:xfrm>
            <a:off x="1545227" y="2756347"/>
            <a:ext cx="21235" cy="182407"/>
          </a:xfrm>
          <a:custGeom>
            <a:avLst/>
            <a:gdLst>
              <a:gd name="T0" fmla="*/ 0 w 12"/>
              <a:gd name="T1" fmla="*/ 2 h 106"/>
              <a:gd name="T2" fmla="*/ 2 w 12"/>
              <a:gd name="T3" fmla="*/ 2 h 106"/>
              <a:gd name="T4" fmla="*/ 2 w 12"/>
              <a:gd name="T5" fmla="*/ 1 h 106"/>
              <a:gd name="T6" fmla="*/ 8 w 12"/>
              <a:gd name="T7" fmla="*/ 1 h 106"/>
              <a:gd name="T8" fmla="*/ 8 w 12"/>
              <a:gd name="T9" fmla="*/ 0 h 106"/>
              <a:gd name="T10" fmla="*/ 12 w 12"/>
              <a:gd name="T11" fmla="*/ 0 h 106"/>
              <a:gd name="T12" fmla="*/ 12 w 12"/>
              <a:gd name="T13" fmla="*/ 106 h 106"/>
              <a:gd name="T14" fmla="*/ 7 w 12"/>
              <a:gd name="T15" fmla="*/ 106 h 106"/>
              <a:gd name="T16" fmla="*/ 7 w 12"/>
              <a:gd name="T17" fmla="*/ 104 h 106"/>
              <a:gd name="T18" fmla="*/ 1 w 12"/>
              <a:gd name="T19" fmla="*/ 104 h 106"/>
              <a:gd name="T20" fmla="*/ 1 w 12"/>
              <a:gd name="T21" fmla="*/ 103 h 106"/>
              <a:gd name="T22" fmla="*/ 0 w 12"/>
              <a:gd name="T23" fmla="*/ 103 h 106"/>
              <a:gd name="T24" fmla="*/ 0 w 12"/>
              <a:gd name="T25" fmla="*/ 2 h 1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06">
                <a:moveTo>
                  <a:pt x="0" y="2"/>
                </a:moveTo>
                <a:lnTo>
                  <a:pt x="2" y="2"/>
                </a:lnTo>
                <a:lnTo>
                  <a:pt x="2" y="1"/>
                </a:lnTo>
                <a:lnTo>
                  <a:pt x="8" y="1"/>
                </a:lnTo>
                <a:lnTo>
                  <a:pt x="8" y="0"/>
                </a:lnTo>
                <a:lnTo>
                  <a:pt x="12" y="0"/>
                </a:lnTo>
                <a:lnTo>
                  <a:pt x="12" y="106"/>
                </a:lnTo>
                <a:lnTo>
                  <a:pt x="7" y="106"/>
                </a:lnTo>
                <a:lnTo>
                  <a:pt x="7" y="104"/>
                </a:lnTo>
                <a:lnTo>
                  <a:pt x="1" y="104"/>
                </a:lnTo>
                <a:lnTo>
                  <a:pt x="1" y="103"/>
                </a:lnTo>
                <a:lnTo>
                  <a:pt x="0" y="103"/>
                </a:lnTo>
                <a:lnTo>
                  <a:pt x="0" y="2"/>
                </a:lnTo>
                <a:close/>
              </a:path>
            </a:pathLst>
          </a:custGeom>
          <a:solidFill>
            <a:srgbClr val="A9A9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15" name="Freeform 634"/>
          <p:cNvSpPr>
            <a:spLocks/>
          </p:cNvSpPr>
          <p:nvPr/>
        </p:nvSpPr>
        <p:spPr bwMode="auto">
          <a:xfrm>
            <a:off x="1561154" y="2752905"/>
            <a:ext cx="21235" cy="187570"/>
          </a:xfrm>
          <a:custGeom>
            <a:avLst/>
            <a:gdLst>
              <a:gd name="T0" fmla="*/ 0 w 12"/>
              <a:gd name="T1" fmla="*/ 2 h 109"/>
              <a:gd name="T2" fmla="*/ 7 w 12"/>
              <a:gd name="T3" fmla="*/ 2 h 109"/>
              <a:gd name="T4" fmla="*/ 7 w 12"/>
              <a:gd name="T5" fmla="*/ 0 h 109"/>
              <a:gd name="T6" fmla="*/ 12 w 12"/>
              <a:gd name="T7" fmla="*/ 0 h 109"/>
              <a:gd name="T8" fmla="*/ 12 w 12"/>
              <a:gd name="T9" fmla="*/ 109 h 109"/>
              <a:gd name="T10" fmla="*/ 7 w 12"/>
              <a:gd name="T11" fmla="*/ 109 h 109"/>
              <a:gd name="T12" fmla="*/ 7 w 12"/>
              <a:gd name="T13" fmla="*/ 108 h 109"/>
              <a:gd name="T14" fmla="*/ 0 w 12"/>
              <a:gd name="T15" fmla="*/ 108 h 109"/>
              <a:gd name="T16" fmla="*/ 0 w 12"/>
              <a:gd name="T17" fmla="*/ 2 h 10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09">
                <a:moveTo>
                  <a:pt x="0" y="2"/>
                </a:moveTo>
                <a:lnTo>
                  <a:pt x="7" y="2"/>
                </a:lnTo>
                <a:lnTo>
                  <a:pt x="7" y="0"/>
                </a:lnTo>
                <a:lnTo>
                  <a:pt x="12" y="0"/>
                </a:lnTo>
                <a:lnTo>
                  <a:pt x="12" y="109"/>
                </a:lnTo>
                <a:lnTo>
                  <a:pt x="7" y="109"/>
                </a:lnTo>
                <a:lnTo>
                  <a:pt x="7" y="108"/>
                </a:lnTo>
                <a:lnTo>
                  <a:pt x="0" y="108"/>
                </a:lnTo>
                <a:lnTo>
                  <a:pt x="0" y="2"/>
                </a:lnTo>
                <a:close/>
              </a:path>
            </a:pathLst>
          </a:custGeom>
          <a:solidFill>
            <a:srgbClr val="ADAD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16" name="Freeform 635"/>
          <p:cNvSpPr>
            <a:spLocks/>
          </p:cNvSpPr>
          <p:nvPr/>
        </p:nvSpPr>
        <p:spPr bwMode="auto">
          <a:xfrm>
            <a:off x="1578850" y="2751185"/>
            <a:ext cx="19466" cy="191011"/>
          </a:xfrm>
          <a:custGeom>
            <a:avLst/>
            <a:gdLst>
              <a:gd name="T0" fmla="*/ 0 w 11"/>
              <a:gd name="T1" fmla="*/ 1 h 111"/>
              <a:gd name="T2" fmla="*/ 9 w 11"/>
              <a:gd name="T3" fmla="*/ 1 h 111"/>
              <a:gd name="T4" fmla="*/ 9 w 11"/>
              <a:gd name="T5" fmla="*/ 0 h 111"/>
              <a:gd name="T6" fmla="*/ 11 w 11"/>
              <a:gd name="T7" fmla="*/ 0 h 111"/>
              <a:gd name="T8" fmla="*/ 11 w 11"/>
              <a:gd name="T9" fmla="*/ 111 h 111"/>
              <a:gd name="T10" fmla="*/ 8 w 11"/>
              <a:gd name="T11" fmla="*/ 111 h 111"/>
              <a:gd name="T12" fmla="*/ 8 w 11"/>
              <a:gd name="T13" fmla="*/ 110 h 111"/>
              <a:gd name="T14" fmla="*/ 0 w 11"/>
              <a:gd name="T15" fmla="*/ 110 h 111"/>
              <a:gd name="T16" fmla="*/ 0 w 11"/>
              <a:gd name="T17" fmla="*/ 1 h 1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11">
                <a:moveTo>
                  <a:pt x="0" y="1"/>
                </a:moveTo>
                <a:lnTo>
                  <a:pt x="9" y="1"/>
                </a:lnTo>
                <a:lnTo>
                  <a:pt x="9" y="0"/>
                </a:lnTo>
                <a:lnTo>
                  <a:pt x="11" y="0"/>
                </a:lnTo>
                <a:lnTo>
                  <a:pt x="11" y="111"/>
                </a:lnTo>
                <a:lnTo>
                  <a:pt x="8" y="111"/>
                </a:lnTo>
                <a:lnTo>
                  <a:pt x="8" y="110"/>
                </a:lnTo>
                <a:lnTo>
                  <a:pt x="0" y="110"/>
                </a:lnTo>
                <a:lnTo>
                  <a:pt x="0" y="1"/>
                </a:lnTo>
                <a:close/>
              </a:path>
            </a:pathLst>
          </a:cu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17" name="Rectangle 636"/>
          <p:cNvSpPr>
            <a:spLocks noChangeArrowheads="1"/>
          </p:cNvSpPr>
          <p:nvPr/>
        </p:nvSpPr>
        <p:spPr bwMode="auto">
          <a:xfrm>
            <a:off x="1594776" y="2751185"/>
            <a:ext cx="19466" cy="191011"/>
          </a:xfrm>
          <a:prstGeom prst="rect">
            <a:avLst/>
          </a:pr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18" name="Freeform 637"/>
          <p:cNvSpPr>
            <a:spLocks/>
          </p:cNvSpPr>
          <p:nvPr/>
        </p:nvSpPr>
        <p:spPr bwMode="auto">
          <a:xfrm>
            <a:off x="1610703" y="2749464"/>
            <a:ext cx="21235" cy="194453"/>
          </a:xfrm>
          <a:custGeom>
            <a:avLst/>
            <a:gdLst>
              <a:gd name="T0" fmla="*/ 0 w 12"/>
              <a:gd name="T1" fmla="*/ 1 h 113"/>
              <a:gd name="T2" fmla="*/ 4 w 12"/>
              <a:gd name="T3" fmla="*/ 1 h 113"/>
              <a:gd name="T4" fmla="*/ 4 w 12"/>
              <a:gd name="T5" fmla="*/ 0 h 113"/>
              <a:gd name="T6" fmla="*/ 12 w 12"/>
              <a:gd name="T7" fmla="*/ 0 h 113"/>
              <a:gd name="T8" fmla="*/ 12 w 12"/>
              <a:gd name="T9" fmla="*/ 113 h 113"/>
              <a:gd name="T10" fmla="*/ 2 w 12"/>
              <a:gd name="T11" fmla="*/ 113 h 113"/>
              <a:gd name="T12" fmla="*/ 2 w 12"/>
              <a:gd name="T13" fmla="*/ 112 h 113"/>
              <a:gd name="T14" fmla="*/ 0 w 12"/>
              <a:gd name="T15" fmla="*/ 112 h 113"/>
              <a:gd name="T16" fmla="*/ 0 w 12"/>
              <a:gd name="T17" fmla="*/ 1 h 11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13">
                <a:moveTo>
                  <a:pt x="0" y="1"/>
                </a:moveTo>
                <a:lnTo>
                  <a:pt x="4" y="1"/>
                </a:lnTo>
                <a:lnTo>
                  <a:pt x="4" y="0"/>
                </a:lnTo>
                <a:lnTo>
                  <a:pt x="12" y="0"/>
                </a:lnTo>
                <a:lnTo>
                  <a:pt x="12" y="113"/>
                </a:lnTo>
                <a:lnTo>
                  <a:pt x="2" y="113"/>
                </a:lnTo>
                <a:lnTo>
                  <a:pt x="2" y="112"/>
                </a:lnTo>
                <a:lnTo>
                  <a:pt x="0" y="112"/>
                </a:lnTo>
                <a:lnTo>
                  <a:pt x="0" y="1"/>
                </a:lnTo>
                <a:close/>
              </a:path>
            </a:pathLst>
          </a:cu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19" name="Rectangle 638"/>
          <p:cNvSpPr>
            <a:spLocks noChangeArrowheads="1"/>
          </p:cNvSpPr>
          <p:nvPr/>
        </p:nvSpPr>
        <p:spPr bwMode="auto">
          <a:xfrm>
            <a:off x="1626629" y="2749464"/>
            <a:ext cx="21235" cy="194453"/>
          </a:xfrm>
          <a:prstGeom prst="rect">
            <a:avLst/>
          </a:prstGeom>
          <a:solidFill>
            <a:srgbClr val="BDBD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20" name="Rectangle 639"/>
          <p:cNvSpPr>
            <a:spLocks noChangeArrowheads="1"/>
          </p:cNvSpPr>
          <p:nvPr/>
        </p:nvSpPr>
        <p:spPr bwMode="auto">
          <a:xfrm>
            <a:off x="1644325" y="2749464"/>
            <a:ext cx="19466" cy="19445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21" name="Rectangle 640"/>
          <p:cNvSpPr>
            <a:spLocks noChangeArrowheads="1"/>
          </p:cNvSpPr>
          <p:nvPr/>
        </p:nvSpPr>
        <p:spPr bwMode="auto">
          <a:xfrm>
            <a:off x="1660252" y="2749464"/>
            <a:ext cx="21235" cy="194453"/>
          </a:xfrm>
          <a:prstGeom prst="rect">
            <a:avLst/>
          </a:prstGeom>
          <a:solidFill>
            <a:srgbClr val="C4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22" name="Freeform 641"/>
          <p:cNvSpPr>
            <a:spLocks/>
          </p:cNvSpPr>
          <p:nvPr/>
        </p:nvSpPr>
        <p:spPr bwMode="auto">
          <a:xfrm>
            <a:off x="1676178" y="2749464"/>
            <a:ext cx="21235" cy="194453"/>
          </a:xfrm>
          <a:custGeom>
            <a:avLst/>
            <a:gdLst>
              <a:gd name="T0" fmla="*/ 0 w 12"/>
              <a:gd name="T1" fmla="*/ 0 h 113"/>
              <a:gd name="T2" fmla="*/ 10 w 12"/>
              <a:gd name="T3" fmla="*/ 0 h 113"/>
              <a:gd name="T4" fmla="*/ 10 w 12"/>
              <a:gd name="T5" fmla="*/ 1 h 113"/>
              <a:gd name="T6" fmla="*/ 12 w 12"/>
              <a:gd name="T7" fmla="*/ 1 h 113"/>
              <a:gd name="T8" fmla="*/ 12 w 12"/>
              <a:gd name="T9" fmla="*/ 112 h 113"/>
              <a:gd name="T10" fmla="*/ 10 w 12"/>
              <a:gd name="T11" fmla="*/ 113 h 113"/>
              <a:gd name="T12" fmla="*/ 0 w 12"/>
              <a:gd name="T13" fmla="*/ 113 h 113"/>
              <a:gd name="T14" fmla="*/ 0 w 12"/>
              <a:gd name="T15" fmla="*/ 0 h 11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" h="113">
                <a:moveTo>
                  <a:pt x="0" y="0"/>
                </a:moveTo>
                <a:lnTo>
                  <a:pt x="10" y="0"/>
                </a:lnTo>
                <a:lnTo>
                  <a:pt x="10" y="1"/>
                </a:lnTo>
                <a:lnTo>
                  <a:pt x="12" y="1"/>
                </a:lnTo>
                <a:lnTo>
                  <a:pt x="12" y="112"/>
                </a:lnTo>
                <a:lnTo>
                  <a:pt x="10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solidFill>
            <a:srgbClr val="C8C8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23" name="Freeform 642"/>
          <p:cNvSpPr>
            <a:spLocks/>
          </p:cNvSpPr>
          <p:nvPr/>
        </p:nvSpPr>
        <p:spPr bwMode="auto">
          <a:xfrm>
            <a:off x="1693874" y="2751185"/>
            <a:ext cx="19466" cy="192732"/>
          </a:xfrm>
          <a:custGeom>
            <a:avLst/>
            <a:gdLst>
              <a:gd name="T0" fmla="*/ 0 w 11"/>
              <a:gd name="T1" fmla="*/ 0 h 112"/>
              <a:gd name="T2" fmla="*/ 11 w 11"/>
              <a:gd name="T3" fmla="*/ 0 h 112"/>
              <a:gd name="T4" fmla="*/ 11 w 11"/>
              <a:gd name="T5" fmla="*/ 111 h 112"/>
              <a:gd name="T6" fmla="*/ 1 w 11"/>
              <a:gd name="T7" fmla="*/ 111 h 112"/>
              <a:gd name="T8" fmla="*/ 1 w 11"/>
              <a:gd name="T9" fmla="*/ 112 h 112"/>
              <a:gd name="T10" fmla="*/ 0 w 11"/>
              <a:gd name="T11" fmla="*/ 112 h 112"/>
              <a:gd name="T12" fmla="*/ 0 w 11"/>
              <a:gd name="T13" fmla="*/ 0 h 1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" h="112">
                <a:moveTo>
                  <a:pt x="0" y="0"/>
                </a:moveTo>
                <a:lnTo>
                  <a:pt x="11" y="0"/>
                </a:lnTo>
                <a:lnTo>
                  <a:pt x="11" y="111"/>
                </a:lnTo>
                <a:lnTo>
                  <a:pt x="1" y="111"/>
                </a:lnTo>
                <a:lnTo>
                  <a:pt x="1" y="112"/>
                </a:lnTo>
                <a:lnTo>
                  <a:pt x="0" y="112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24" name="Freeform 643"/>
          <p:cNvSpPr>
            <a:spLocks/>
          </p:cNvSpPr>
          <p:nvPr/>
        </p:nvSpPr>
        <p:spPr bwMode="auto">
          <a:xfrm>
            <a:off x="1709800" y="2751185"/>
            <a:ext cx="21235" cy="191011"/>
          </a:xfrm>
          <a:custGeom>
            <a:avLst/>
            <a:gdLst>
              <a:gd name="T0" fmla="*/ 0 w 12"/>
              <a:gd name="T1" fmla="*/ 0 h 111"/>
              <a:gd name="T2" fmla="*/ 3 w 12"/>
              <a:gd name="T3" fmla="*/ 0 h 111"/>
              <a:gd name="T4" fmla="*/ 3 w 12"/>
              <a:gd name="T5" fmla="*/ 1 h 111"/>
              <a:gd name="T6" fmla="*/ 12 w 12"/>
              <a:gd name="T7" fmla="*/ 1 h 111"/>
              <a:gd name="T8" fmla="*/ 12 w 12"/>
              <a:gd name="T9" fmla="*/ 110 h 111"/>
              <a:gd name="T10" fmla="*/ 5 w 12"/>
              <a:gd name="T11" fmla="*/ 110 h 111"/>
              <a:gd name="T12" fmla="*/ 5 w 12"/>
              <a:gd name="T13" fmla="*/ 111 h 111"/>
              <a:gd name="T14" fmla="*/ 0 w 12"/>
              <a:gd name="T15" fmla="*/ 111 h 111"/>
              <a:gd name="T16" fmla="*/ 0 w 12"/>
              <a:gd name="T17" fmla="*/ 0 h 1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11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12" y="1"/>
                </a:lnTo>
                <a:lnTo>
                  <a:pt x="12" y="110"/>
                </a:lnTo>
                <a:lnTo>
                  <a:pt x="5" y="110"/>
                </a:lnTo>
                <a:lnTo>
                  <a:pt x="5" y="111"/>
                </a:lnTo>
                <a:lnTo>
                  <a:pt x="0" y="111"/>
                </a:lnTo>
                <a:lnTo>
                  <a:pt x="0" y="0"/>
                </a:lnTo>
                <a:close/>
              </a:path>
            </a:pathLst>
          </a:cu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25" name="Freeform 644"/>
          <p:cNvSpPr>
            <a:spLocks/>
          </p:cNvSpPr>
          <p:nvPr/>
        </p:nvSpPr>
        <p:spPr bwMode="auto">
          <a:xfrm>
            <a:off x="1725727" y="2752905"/>
            <a:ext cx="21235" cy="187570"/>
          </a:xfrm>
          <a:custGeom>
            <a:avLst/>
            <a:gdLst>
              <a:gd name="T0" fmla="*/ 0 w 12"/>
              <a:gd name="T1" fmla="*/ 0 h 109"/>
              <a:gd name="T2" fmla="*/ 6 w 12"/>
              <a:gd name="T3" fmla="*/ 0 h 109"/>
              <a:gd name="T4" fmla="*/ 6 w 12"/>
              <a:gd name="T5" fmla="*/ 2 h 109"/>
              <a:gd name="T6" fmla="*/ 12 w 12"/>
              <a:gd name="T7" fmla="*/ 2 h 109"/>
              <a:gd name="T8" fmla="*/ 12 w 12"/>
              <a:gd name="T9" fmla="*/ 108 h 109"/>
              <a:gd name="T10" fmla="*/ 6 w 12"/>
              <a:gd name="T11" fmla="*/ 108 h 109"/>
              <a:gd name="T12" fmla="*/ 6 w 12"/>
              <a:gd name="T13" fmla="*/ 109 h 109"/>
              <a:gd name="T14" fmla="*/ 0 w 12"/>
              <a:gd name="T15" fmla="*/ 109 h 109"/>
              <a:gd name="T16" fmla="*/ 0 w 12"/>
              <a:gd name="T17" fmla="*/ 0 h 10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09">
                <a:moveTo>
                  <a:pt x="0" y="0"/>
                </a:moveTo>
                <a:lnTo>
                  <a:pt x="6" y="0"/>
                </a:lnTo>
                <a:lnTo>
                  <a:pt x="6" y="2"/>
                </a:lnTo>
                <a:lnTo>
                  <a:pt x="12" y="2"/>
                </a:lnTo>
                <a:lnTo>
                  <a:pt x="12" y="108"/>
                </a:lnTo>
                <a:lnTo>
                  <a:pt x="6" y="108"/>
                </a:lnTo>
                <a:lnTo>
                  <a:pt x="6" y="109"/>
                </a:lnTo>
                <a:lnTo>
                  <a:pt x="0" y="109"/>
                </a:lnTo>
                <a:lnTo>
                  <a:pt x="0" y="0"/>
                </a:lnTo>
                <a:close/>
              </a:path>
            </a:pathLst>
          </a:custGeom>
          <a:solidFill>
            <a:srgbClr val="D4D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26" name="Freeform 645"/>
          <p:cNvSpPr>
            <a:spLocks/>
          </p:cNvSpPr>
          <p:nvPr/>
        </p:nvSpPr>
        <p:spPr bwMode="auto">
          <a:xfrm>
            <a:off x="1743423" y="2756347"/>
            <a:ext cx="19466" cy="182407"/>
          </a:xfrm>
          <a:custGeom>
            <a:avLst/>
            <a:gdLst>
              <a:gd name="T0" fmla="*/ 0 w 11"/>
              <a:gd name="T1" fmla="*/ 0 h 106"/>
              <a:gd name="T2" fmla="*/ 4 w 11"/>
              <a:gd name="T3" fmla="*/ 0 h 106"/>
              <a:gd name="T4" fmla="*/ 4 w 11"/>
              <a:gd name="T5" fmla="*/ 1 h 106"/>
              <a:gd name="T6" fmla="*/ 10 w 11"/>
              <a:gd name="T7" fmla="*/ 1 h 106"/>
              <a:gd name="T8" fmla="*/ 10 w 11"/>
              <a:gd name="T9" fmla="*/ 2 h 106"/>
              <a:gd name="T10" fmla="*/ 11 w 11"/>
              <a:gd name="T11" fmla="*/ 2 h 106"/>
              <a:gd name="T12" fmla="*/ 11 w 11"/>
              <a:gd name="T13" fmla="*/ 104 h 106"/>
              <a:gd name="T14" fmla="*/ 5 w 11"/>
              <a:gd name="T15" fmla="*/ 104 h 106"/>
              <a:gd name="T16" fmla="*/ 5 w 11"/>
              <a:gd name="T17" fmla="*/ 106 h 106"/>
              <a:gd name="T18" fmla="*/ 0 w 11"/>
              <a:gd name="T19" fmla="*/ 106 h 106"/>
              <a:gd name="T20" fmla="*/ 0 w 11"/>
              <a:gd name="T21" fmla="*/ 0 h 1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" h="106">
                <a:moveTo>
                  <a:pt x="0" y="0"/>
                </a:moveTo>
                <a:lnTo>
                  <a:pt x="4" y="0"/>
                </a:lnTo>
                <a:lnTo>
                  <a:pt x="4" y="1"/>
                </a:lnTo>
                <a:lnTo>
                  <a:pt x="10" y="1"/>
                </a:lnTo>
                <a:lnTo>
                  <a:pt x="10" y="2"/>
                </a:lnTo>
                <a:lnTo>
                  <a:pt x="11" y="2"/>
                </a:lnTo>
                <a:lnTo>
                  <a:pt x="11" y="104"/>
                </a:lnTo>
                <a:lnTo>
                  <a:pt x="5" y="104"/>
                </a:lnTo>
                <a:lnTo>
                  <a:pt x="5" y="106"/>
                </a:lnTo>
                <a:lnTo>
                  <a:pt x="0" y="106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27" name="Freeform 646"/>
          <p:cNvSpPr>
            <a:spLocks/>
          </p:cNvSpPr>
          <p:nvPr/>
        </p:nvSpPr>
        <p:spPr bwMode="auto">
          <a:xfrm>
            <a:off x="1759349" y="2758068"/>
            <a:ext cx="19466" cy="177245"/>
          </a:xfrm>
          <a:custGeom>
            <a:avLst/>
            <a:gdLst>
              <a:gd name="T0" fmla="*/ 0 w 11"/>
              <a:gd name="T1" fmla="*/ 0 h 103"/>
              <a:gd name="T2" fmla="*/ 1 w 11"/>
              <a:gd name="T3" fmla="*/ 0 h 103"/>
              <a:gd name="T4" fmla="*/ 1 w 11"/>
              <a:gd name="T5" fmla="*/ 1 h 103"/>
              <a:gd name="T6" fmla="*/ 8 w 11"/>
              <a:gd name="T7" fmla="*/ 1 h 103"/>
              <a:gd name="T8" fmla="*/ 8 w 11"/>
              <a:gd name="T9" fmla="*/ 2 h 103"/>
              <a:gd name="T10" fmla="*/ 11 w 11"/>
              <a:gd name="T11" fmla="*/ 2 h 103"/>
              <a:gd name="T12" fmla="*/ 11 w 11"/>
              <a:gd name="T13" fmla="*/ 101 h 103"/>
              <a:gd name="T14" fmla="*/ 8 w 11"/>
              <a:gd name="T15" fmla="*/ 101 h 103"/>
              <a:gd name="T16" fmla="*/ 8 w 11"/>
              <a:gd name="T17" fmla="*/ 102 h 103"/>
              <a:gd name="T18" fmla="*/ 2 w 11"/>
              <a:gd name="T19" fmla="*/ 102 h 103"/>
              <a:gd name="T20" fmla="*/ 2 w 11"/>
              <a:gd name="T21" fmla="*/ 103 h 103"/>
              <a:gd name="T22" fmla="*/ 0 w 11"/>
              <a:gd name="T23" fmla="*/ 103 h 103"/>
              <a:gd name="T24" fmla="*/ 0 w 11"/>
              <a:gd name="T25" fmla="*/ 0 h 1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" h="103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8" y="1"/>
                </a:lnTo>
                <a:lnTo>
                  <a:pt x="8" y="2"/>
                </a:lnTo>
                <a:lnTo>
                  <a:pt x="11" y="2"/>
                </a:lnTo>
                <a:lnTo>
                  <a:pt x="11" y="101"/>
                </a:lnTo>
                <a:lnTo>
                  <a:pt x="8" y="101"/>
                </a:lnTo>
                <a:lnTo>
                  <a:pt x="8" y="102"/>
                </a:lnTo>
                <a:lnTo>
                  <a:pt x="2" y="102"/>
                </a:lnTo>
                <a:lnTo>
                  <a:pt x="2" y="103"/>
                </a:lnTo>
                <a:lnTo>
                  <a:pt x="0" y="103"/>
                </a:lnTo>
                <a:lnTo>
                  <a:pt x="0" y="0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28" name="Freeform 647"/>
          <p:cNvSpPr>
            <a:spLocks/>
          </p:cNvSpPr>
          <p:nvPr/>
        </p:nvSpPr>
        <p:spPr bwMode="auto">
          <a:xfrm>
            <a:off x="1775276" y="2761510"/>
            <a:ext cx="21235" cy="170361"/>
          </a:xfrm>
          <a:custGeom>
            <a:avLst/>
            <a:gdLst>
              <a:gd name="T0" fmla="*/ 0 w 12"/>
              <a:gd name="T1" fmla="*/ 0 h 99"/>
              <a:gd name="T2" fmla="*/ 5 w 12"/>
              <a:gd name="T3" fmla="*/ 0 h 99"/>
              <a:gd name="T4" fmla="*/ 5 w 12"/>
              <a:gd name="T5" fmla="*/ 1 h 99"/>
              <a:gd name="T6" fmla="*/ 11 w 12"/>
              <a:gd name="T7" fmla="*/ 1 h 99"/>
              <a:gd name="T8" fmla="*/ 11 w 12"/>
              <a:gd name="T9" fmla="*/ 2 h 99"/>
              <a:gd name="T10" fmla="*/ 12 w 12"/>
              <a:gd name="T11" fmla="*/ 2 h 99"/>
              <a:gd name="T12" fmla="*/ 12 w 12"/>
              <a:gd name="T13" fmla="*/ 98 h 99"/>
              <a:gd name="T14" fmla="*/ 6 w 12"/>
              <a:gd name="T15" fmla="*/ 98 h 99"/>
              <a:gd name="T16" fmla="*/ 6 w 12"/>
              <a:gd name="T17" fmla="*/ 99 h 99"/>
              <a:gd name="T18" fmla="*/ 0 w 12"/>
              <a:gd name="T19" fmla="*/ 99 h 99"/>
              <a:gd name="T20" fmla="*/ 0 w 12"/>
              <a:gd name="T21" fmla="*/ 0 h 9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" h="99">
                <a:moveTo>
                  <a:pt x="0" y="0"/>
                </a:moveTo>
                <a:lnTo>
                  <a:pt x="5" y="0"/>
                </a:lnTo>
                <a:lnTo>
                  <a:pt x="5" y="1"/>
                </a:lnTo>
                <a:lnTo>
                  <a:pt x="11" y="1"/>
                </a:lnTo>
                <a:lnTo>
                  <a:pt x="11" y="2"/>
                </a:lnTo>
                <a:lnTo>
                  <a:pt x="12" y="2"/>
                </a:lnTo>
                <a:lnTo>
                  <a:pt x="12" y="98"/>
                </a:lnTo>
                <a:lnTo>
                  <a:pt x="6" y="98"/>
                </a:lnTo>
                <a:lnTo>
                  <a:pt x="6" y="99"/>
                </a:lnTo>
                <a:lnTo>
                  <a:pt x="0" y="99"/>
                </a:lnTo>
                <a:lnTo>
                  <a:pt x="0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29" name="Freeform 648"/>
          <p:cNvSpPr>
            <a:spLocks/>
          </p:cNvSpPr>
          <p:nvPr/>
        </p:nvSpPr>
        <p:spPr bwMode="auto">
          <a:xfrm>
            <a:off x="1791202" y="2763230"/>
            <a:ext cx="21235" cy="166920"/>
          </a:xfrm>
          <a:custGeom>
            <a:avLst/>
            <a:gdLst>
              <a:gd name="T0" fmla="*/ 0 w 12"/>
              <a:gd name="T1" fmla="*/ 0 h 97"/>
              <a:gd name="T2" fmla="*/ 2 w 12"/>
              <a:gd name="T3" fmla="*/ 0 h 97"/>
              <a:gd name="T4" fmla="*/ 2 w 12"/>
              <a:gd name="T5" fmla="*/ 1 h 97"/>
              <a:gd name="T6" fmla="*/ 5 w 12"/>
              <a:gd name="T7" fmla="*/ 1 h 97"/>
              <a:gd name="T8" fmla="*/ 5 w 12"/>
              <a:gd name="T9" fmla="*/ 3 h 97"/>
              <a:gd name="T10" fmla="*/ 9 w 12"/>
              <a:gd name="T11" fmla="*/ 3 h 97"/>
              <a:gd name="T12" fmla="*/ 9 w 12"/>
              <a:gd name="T13" fmla="*/ 4 h 97"/>
              <a:gd name="T14" fmla="*/ 12 w 12"/>
              <a:gd name="T15" fmla="*/ 4 h 97"/>
              <a:gd name="T16" fmla="*/ 12 w 12"/>
              <a:gd name="T17" fmla="*/ 93 h 97"/>
              <a:gd name="T18" fmla="*/ 10 w 12"/>
              <a:gd name="T19" fmla="*/ 93 h 97"/>
              <a:gd name="T20" fmla="*/ 10 w 12"/>
              <a:gd name="T21" fmla="*/ 95 h 97"/>
              <a:gd name="T22" fmla="*/ 6 w 12"/>
              <a:gd name="T23" fmla="*/ 95 h 97"/>
              <a:gd name="T24" fmla="*/ 6 w 12"/>
              <a:gd name="T25" fmla="*/ 96 h 97"/>
              <a:gd name="T26" fmla="*/ 3 w 12"/>
              <a:gd name="T27" fmla="*/ 96 h 97"/>
              <a:gd name="T28" fmla="*/ 3 w 12"/>
              <a:gd name="T29" fmla="*/ 97 h 97"/>
              <a:gd name="T30" fmla="*/ 0 w 12"/>
              <a:gd name="T31" fmla="*/ 97 h 97"/>
              <a:gd name="T32" fmla="*/ 0 w 12"/>
              <a:gd name="T33" fmla="*/ 0 h 9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" h="97">
                <a:moveTo>
                  <a:pt x="0" y="0"/>
                </a:moveTo>
                <a:lnTo>
                  <a:pt x="2" y="0"/>
                </a:lnTo>
                <a:lnTo>
                  <a:pt x="2" y="1"/>
                </a:lnTo>
                <a:lnTo>
                  <a:pt x="5" y="1"/>
                </a:lnTo>
                <a:lnTo>
                  <a:pt x="5" y="3"/>
                </a:lnTo>
                <a:lnTo>
                  <a:pt x="9" y="3"/>
                </a:lnTo>
                <a:lnTo>
                  <a:pt x="9" y="4"/>
                </a:lnTo>
                <a:lnTo>
                  <a:pt x="12" y="4"/>
                </a:lnTo>
                <a:lnTo>
                  <a:pt x="12" y="93"/>
                </a:lnTo>
                <a:lnTo>
                  <a:pt x="10" y="93"/>
                </a:lnTo>
                <a:lnTo>
                  <a:pt x="10" y="95"/>
                </a:lnTo>
                <a:lnTo>
                  <a:pt x="6" y="95"/>
                </a:lnTo>
                <a:lnTo>
                  <a:pt x="6" y="96"/>
                </a:lnTo>
                <a:lnTo>
                  <a:pt x="3" y="96"/>
                </a:lnTo>
                <a:lnTo>
                  <a:pt x="3" y="97"/>
                </a:lnTo>
                <a:lnTo>
                  <a:pt x="0" y="97"/>
                </a:lnTo>
                <a:lnTo>
                  <a:pt x="0" y="0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30" name="Freeform 649"/>
          <p:cNvSpPr>
            <a:spLocks/>
          </p:cNvSpPr>
          <p:nvPr/>
        </p:nvSpPr>
        <p:spPr bwMode="auto">
          <a:xfrm>
            <a:off x="1808898" y="2770114"/>
            <a:ext cx="19466" cy="153153"/>
          </a:xfrm>
          <a:custGeom>
            <a:avLst/>
            <a:gdLst>
              <a:gd name="T0" fmla="*/ 0 w 11"/>
              <a:gd name="T1" fmla="*/ 0 h 89"/>
              <a:gd name="T2" fmla="*/ 3 w 11"/>
              <a:gd name="T3" fmla="*/ 0 h 89"/>
              <a:gd name="T4" fmla="*/ 3 w 11"/>
              <a:gd name="T5" fmla="*/ 1 h 89"/>
              <a:gd name="T6" fmla="*/ 7 w 11"/>
              <a:gd name="T7" fmla="*/ 1 h 89"/>
              <a:gd name="T8" fmla="*/ 7 w 11"/>
              <a:gd name="T9" fmla="*/ 2 h 89"/>
              <a:gd name="T10" fmla="*/ 11 w 11"/>
              <a:gd name="T11" fmla="*/ 2 h 89"/>
              <a:gd name="T12" fmla="*/ 11 w 11"/>
              <a:gd name="T13" fmla="*/ 87 h 89"/>
              <a:gd name="T14" fmla="*/ 7 w 11"/>
              <a:gd name="T15" fmla="*/ 87 h 89"/>
              <a:gd name="T16" fmla="*/ 7 w 11"/>
              <a:gd name="T17" fmla="*/ 88 h 89"/>
              <a:gd name="T18" fmla="*/ 3 w 11"/>
              <a:gd name="T19" fmla="*/ 88 h 89"/>
              <a:gd name="T20" fmla="*/ 3 w 11"/>
              <a:gd name="T21" fmla="*/ 89 h 89"/>
              <a:gd name="T22" fmla="*/ 0 w 11"/>
              <a:gd name="T23" fmla="*/ 89 h 89"/>
              <a:gd name="T24" fmla="*/ 0 w 11"/>
              <a:gd name="T25" fmla="*/ 0 h 8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" h="89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7" y="1"/>
                </a:lnTo>
                <a:lnTo>
                  <a:pt x="7" y="2"/>
                </a:lnTo>
                <a:lnTo>
                  <a:pt x="11" y="2"/>
                </a:lnTo>
                <a:lnTo>
                  <a:pt x="11" y="87"/>
                </a:lnTo>
                <a:lnTo>
                  <a:pt x="7" y="87"/>
                </a:lnTo>
                <a:lnTo>
                  <a:pt x="7" y="88"/>
                </a:lnTo>
                <a:lnTo>
                  <a:pt x="3" y="88"/>
                </a:lnTo>
                <a:lnTo>
                  <a:pt x="3" y="89"/>
                </a:lnTo>
                <a:lnTo>
                  <a:pt x="0" y="89"/>
                </a:lnTo>
                <a:lnTo>
                  <a:pt x="0" y="0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31" name="Freeform 650"/>
          <p:cNvSpPr>
            <a:spLocks/>
          </p:cNvSpPr>
          <p:nvPr/>
        </p:nvSpPr>
        <p:spPr bwMode="auto">
          <a:xfrm>
            <a:off x="1824825" y="2773555"/>
            <a:ext cx="19466" cy="146270"/>
          </a:xfrm>
          <a:custGeom>
            <a:avLst/>
            <a:gdLst>
              <a:gd name="T0" fmla="*/ 0 w 11"/>
              <a:gd name="T1" fmla="*/ 0 h 85"/>
              <a:gd name="T2" fmla="*/ 2 w 11"/>
              <a:gd name="T3" fmla="*/ 0 h 85"/>
              <a:gd name="T4" fmla="*/ 2 w 11"/>
              <a:gd name="T5" fmla="*/ 1 h 85"/>
              <a:gd name="T6" fmla="*/ 5 w 11"/>
              <a:gd name="T7" fmla="*/ 1 h 85"/>
              <a:gd name="T8" fmla="*/ 5 w 11"/>
              <a:gd name="T9" fmla="*/ 2 h 85"/>
              <a:gd name="T10" fmla="*/ 7 w 11"/>
              <a:gd name="T11" fmla="*/ 2 h 85"/>
              <a:gd name="T12" fmla="*/ 7 w 11"/>
              <a:gd name="T13" fmla="*/ 4 h 85"/>
              <a:gd name="T14" fmla="*/ 11 w 11"/>
              <a:gd name="T15" fmla="*/ 4 h 85"/>
              <a:gd name="T16" fmla="*/ 11 w 11"/>
              <a:gd name="T17" fmla="*/ 82 h 85"/>
              <a:gd name="T18" fmla="*/ 8 w 11"/>
              <a:gd name="T19" fmla="*/ 82 h 85"/>
              <a:gd name="T20" fmla="*/ 8 w 11"/>
              <a:gd name="T21" fmla="*/ 83 h 85"/>
              <a:gd name="T22" fmla="*/ 5 w 11"/>
              <a:gd name="T23" fmla="*/ 83 h 85"/>
              <a:gd name="T24" fmla="*/ 5 w 11"/>
              <a:gd name="T25" fmla="*/ 84 h 85"/>
              <a:gd name="T26" fmla="*/ 2 w 11"/>
              <a:gd name="T27" fmla="*/ 85 h 85"/>
              <a:gd name="T28" fmla="*/ 0 w 11"/>
              <a:gd name="T29" fmla="*/ 85 h 85"/>
              <a:gd name="T30" fmla="*/ 0 w 11"/>
              <a:gd name="T31" fmla="*/ 0 h 8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" h="85">
                <a:moveTo>
                  <a:pt x="0" y="0"/>
                </a:moveTo>
                <a:lnTo>
                  <a:pt x="2" y="0"/>
                </a:lnTo>
                <a:lnTo>
                  <a:pt x="2" y="1"/>
                </a:lnTo>
                <a:lnTo>
                  <a:pt x="5" y="1"/>
                </a:lnTo>
                <a:lnTo>
                  <a:pt x="5" y="2"/>
                </a:lnTo>
                <a:lnTo>
                  <a:pt x="7" y="2"/>
                </a:lnTo>
                <a:lnTo>
                  <a:pt x="7" y="4"/>
                </a:lnTo>
                <a:lnTo>
                  <a:pt x="11" y="4"/>
                </a:lnTo>
                <a:lnTo>
                  <a:pt x="11" y="82"/>
                </a:lnTo>
                <a:lnTo>
                  <a:pt x="8" y="82"/>
                </a:lnTo>
                <a:lnTo>
                  <a:pt x="8" y="83"/>
                </a:lnTo>
                <a:lnTo>
                  <a:pt x="5" y="83"/>
                </a:lnTo>
                <a:lnTo>
                  <a:pt x="5" y="84"/>
                </a:lnTo>
                <a:lnTo>
                  <a:pt x="2" y="85"/>
                </a:lnTo>
                <a:lnTo>
                  <a:pt x="0" y="85"/>
                </a:lnTo>
                <a:lnTo>
                  <a:pt x="0" y="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32" name="Freeform 651"/>
          <p:cNvSpPr>
            <a:spLocks/>
          </p:cNvSpPr>
          <p:nvPr/>
        </p:nvSpPr>
        <p:spPr bwMode="auto">
          <a:xfrm>
            <a:off x="1838981" y="2780439"/>
            <a:ext cx="19466" cy="134224"/>
          </a:xfrm>
          <a:custGeom>
            <a:avLst/>
            <a:gdLst>
              <a:gd name="T0" fmla="*/ 0 w 11"/>
              <a:gd name="T1" fmla="*/ 0 h 78"/>
              <a:gd name="T2" fmla="*/ 3 w 11"/>
              <a:gd name="T3" fmla="*/ 0 h 78"/>
              <a:gd name="T4" fmla="*/ 3 w 11"/>
              <a:gd name="T5" fmla="*/ 1 h 78"/>
              <a:gd name="T6" fmla="*/ 6 w 11"/>
              <a:gd name="T7" fmla="*/ 1 h 78"/>
              <a:gd name="T8" fmla="*/ 6 w 11"/>
              <a:gd name="T9" fmla="*/ 2 h 78"/>
              <a:gd name="T10" fmla="*/ 8 w 11"/>
              <a:gd name="T11" fmla="*/ 2 h 78"/>
              <a:gd name="T12" fmla="*/ 8 w 11"/>
              <a:gd name="T13" fmla="*/ 3 h 78"/>
              <a:gd name="T14" fmla="*/ 11 w 11"/>
              <a:gd name="T15" fmla="*/ 3 h 78"/>
              <a:gd name="T16" fmla="*/ 11 w 11"/>
              <a:gd name="T17" fmla="*/ 74 h 78"/>
              <a:gd name="T18" fmla="*/ 8 w 11"/>
              <a:gd name="T19" fmla="*/ 75 h 78"/>
              <a:gd name="T20" fmla="*/ 6 w 11"/>
              <a:gd name="T21" fmla="*/ 75 h 78"/>
              <a:gd name="T22" fmla="*/ 6 w 11"/>
              <a:gd name="T23" fmla="*/ 76 h 78"/>
              <a:gd name="T24" fmla="*/ 3 w 11"/>
              <a:gd name="T25" fmla="*/ 76 h 78"/>
              <a:gd name="T26" fmla="*/ 3 w 11"/>
              <a:gd name="T27" fmla="*/ 78 h 78"/>
              <a:gd name="T28" fmla="*/ 0 w 11"/>
              <a:gd name="T29" fmla="*/ 78 h 78"/>
              <a:gd name="T30" fmla="*/ 0 w 11"/>
              <a:gd name="T31" fmla="*/ 0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" h="78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6" y="1"/>
                </a:lnTo>
                <a:lnTo>
                  <a:pt x="6" y="2"/>
                </a:lnTo>
                <a:lnTo>
                  <a:pt x="8" y="2"/>
                </a:lnTo>
                <a:lnTo>
                  <a:pt x="8" y="3"/>
                </a:lnTo>
                <a:lnTo>
                  <a:pt x="11" y="3"/>
                </a:lnTo>
                <a:lnTo>
                  <a:pt x="11" y="74"/>
                </a:lnTo>
                <a:lnTo>
                  <a:pt x="8" y="75"/>
                </a:lnTo>
                <a:lnTo>
                  <a:pt x="6" y="75"/>
                </a:lnTo>
                <a:lnTo>
                  <a:pt x="6" y="76"/>
                </a:lnTo>
                <a:lnTo>
                  <a:pt x="3" y="76"/>
                </a:lnTo>
                <a:lnTo>
                  <a:pt x="3" y="78"/>
                </a:lnTo>
                <a:lnTo>
                  <a:pt x="0" y="78"/>
                </a:lnTo>
                <a:lnTo>
                  <a:pt x="0" y="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33" name="Freeform 652"/>
          <p:cNvSpPr>
            <a:spLocks/>
          </p:cNvSpPr>
          <p:nvPr/>
        </p:nvSpPr>
        <p:spPr bwMode="auto">
          <a:xfrm>
            <a:off x="1853138" y="2785601"/>
            <a:ext cx="19466" cy="123899"/>
          </a:xfrm>
          <a:custGeom>
            <a:avLst/>
            <a:gdLst>
              <a:gd name="T0" fmla="*/ 0 w 11"/>
              <a:gd name="T1" fmla="*/ 0 h 72"/>
              <a:gd name="T2" fmla="*/ 3 w 11"/>
              <a:gd name="T3" fmla="*/ 0 h 72"/>
              <a:gd name="T4" fmla="*/ 3 w 11"/>
              <a:gd name="T5" fmla="*/ 1 h 72"/>
              <a:gd name="T6" fmla="*/ 5 w 11"/>
              <a:gd name="T7" fmla="*/ 1 h 72"/>
              <a:gd name="T8" fmla="*/ 5 w 11"/>
              <a:gd name="T9" fmla="*/ 2 h 72"/>
              <a:gd name="T10" fmla="*/ 7 w 11"/>
              <a:gd name="T11" fmla="*/ 2 h 72"/>
              <a:gd name="T12" fmla="*/ 8 w 11"/>
              <a:gd name="T13" fmla="*/ 5 h 72"/>
              <a:gd name="T14" fmla="*/ 11 w 11"/>
              <a:gd name="T15" fmla="*/ 5 h 72"/>
              <a:gd name="T16" fmla="*/ 11 w 11"/>
              <a:gd name="T17" fmla="*/ 66 h 72"/>
              <a:gd name="T18" fmla="*/ 8 w 11"/>
              <a:gd name="T19" fmla="*/ 66 h 72"/>
              <a:gd name="T20" fmla="*/ 8 w 11"/>
              <a:gd name="T21" fmla="*/ 68 h 72"/>
              <a:gd name="T22" fmla="*/ 6 w 11"/>
              <a:gd name="T23" fmla="*/ 69 h 72"/>
              <a:gd name="T24" fmla="*/ 4 w 11"/>
              <a:gd name="T25" fmla="*/ 70 h 72"/>
              <a:gd name="T26" fmla="*/ 1 w 11"/>
              <a:gd name="T27" fmla="*/ 71 h 72"/>
              <a:gd name="T28" fmla="*/ 1 w 11"/>
              <a:gd name="T29" fmla="*/ 72 h 72"/>
              <a:gd name="T30" fmla="*/ 0 w 11"/>
              <a:gd name="T31" fmla="*/ 72 h 72"/>
              <a:gd name="T32" fmla="*/ 0 w 11"/>
              <a:gd name="T33" fmla="*/ 0 h 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" h="72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5" y="1"/>
                </a:lnTo>
                <a:lnTo>
                  <a:pt x="5" y="2"/>
                </a:lnTo>
                <a:lnTo>
                  <a:pt x="7" y="2"/>
                </a:lnTo>
                <a:lnTo>
                  <a:pt x="8" y="5"/>
                </a:lnTo>
                <a:lnTo>
                  <a:pt x="11" y="5"/>
                </a:lnTo>
                <a:lnTo>
                  <a:pt x="11" y="66"/>
                </a:lnTo>
                <a:lnTo>
                  <a:pt x="8" y="66"/>
                </a:lnTo>
                <a:lnTo>
                  <a:pt x="8" y="68"/>
                </a:lnTo>
                <a:lnTo>
                  <a:pt x="6" y="69"/>
                </a:lnTo>
                <a:lnTo>
                  <a:pt x="4" y="70"/>
                </a:lnTo>
                <a:lnTo>
                  <a:pt x="1" y="71"/>
                </a:lnTo>
                <a:lnTo>
                  <a:pt x="1" y="72"/>
                </a:lnTo>
                <a:lnTo>
                  <a:pt x="0" y="72"/>
                </a:lnTo>
                <a:lnTo>
                  <a:pt x="0" y="0"/>
                </a:lnTo>
                <a:close/>
              </a:path>
            </a:pathLst>
          </a:custGeom>
          <a:solidFill>
            <a:srgbClr val="F4F4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34" name="Freeform 653"/>
          <p:cNvSpPr>
            <a:spLocks/>
          </p:cNvSpPr>
          <p:nvPr/>
        </p:nvSpPr>
        <p:spPr bwMode="auto">
          <a:xfrm>
            <a:off x="1867295" y="2794205"/>
            <a:ext cx="19466" cy="104970"/>
          </a:xfrm>
          <a:custGeom>
            <a:avLst/>
            <a:gdLst>
              <a:gd name="T0" fmla="*/ 0 w 11"/>
              <a:gd name="T1" fmla="*/ 0 h 61"/>
              <a:gd name="T2" fmla="*/ 4 w 11"/>
              <a:gd name="T3" fmla="*/ 0 h 61"/>
              <a:gd name="T4" fmla="*/ 5 w 11"/>
              <a:gd name="T5" fmla="*/ 2 h 61"/>
              <a:gd name="T6" fmla="*/ 7 w 11"/>
              <a:gd name="T7" fmla="*/ 2 h 61"/>
              <a:gd name="T8" fmla="*/ 9 w 11"/>
              <a:gd name="T9" fmla="*/ 4 h 61"/>
              <a:gd name="T10" fmla="*/ 10 w 11"/>
              <a:gd name="T11" fmla="*/ 4 h 61"/>
              <a:gd name="T12" fmla="*/ 10 w 11"/>
              <a:gd name="T13" fmla="*/ 6 h 61"/>
              <a:gd name="T14" fmla="*/ 11 w 11"/>
              <a:gd name="T15" fmla="*/ 6 h 61"/>
              <a:gd name="T16" fmla="*/ 11 w 11"/>
              <a:gd name="T17" fmla="*/ 56 h 61"/>
              <a:gd name="T18" fmla="*/ 9 w 11"/>
              <a:gd name="T19" fmla="*/ 57 h 61"/>
              <a:gd name="T20" fmla="*/ 9 w 11"/>
              <a:gd name="T21" fmla="*/ 58 h 61"/>
              <a:gd name="T22" fmla="*/ 6 w 11"/>
              <a:gd name="T23" fmla="*/ 59 h 61"/>
              <a:gd name="T24" fmla="*/ 4 w 11"/>
              <a:gd name="T25" fmla="*/ 60 h 61"/>
              <a:gd name="T26" fmla="*/ 4 w 11"/>
              <a:gd name="T27" fmla="*/ 61 h 61"/>
              <a:gd name="T28" fmla="*/ 0 w 11"/>
              <a:gd name="T29" fmla="*/ 61 h 61"/>
              <a:gd name="T30" fmla="*/ 0 w 11"/>
              <a:gd name="T31" fmla="*/ 0 h 6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" h="61">
                <a:moveTo>
                  <a:pt x="0" y="0"/>
                </a:moveTo>
                <a:lnTo>
                  <a:pt x="4" y="0"/>
                </a:lnTo>
                <a:lnTo>
                  <a:pt x="5" y="2"/>
                </a:lnTo>
                <a:lnTo>
                  <a:pt x="7" y="2"/>
                </a:lnTo>
                <a:lnTo>
                  <a:pt x="9" y="4"/>
                </a:lnTo>
                <a:lnTo>
                  <a:pt x="10" y="4"/>
                </a:lnTo>
                <a:lnTo>
                  <a:pt x="10" y="6"/>
                </a:lnTo>
                <a:lnTo>
                  <a:pt x="11" y="6"/>
                </a:lnTo>
                <a:lnTo>
                  <a:pt x="11" y="56"/>
                </a:lnTo>
                <a:lnTo>
                  <a:pt x="9" y="57"/>
                </a:lnTo>
                <a:lnTo>
                  <a:pt x="9" y="58"/>
                </a:lnTo>
                <a:lnTo>
                  <a:pt x="6" y="59"/>
                </a:lnTo>
                <a:lnTo>
                  <a:pt x="4" y="60"/>
                </a:lnTo>
                <a:lnTo>
                  <a:pt x="4" y="61"/>
                </a:lnTo>
                <a:lnTo>
                  <a:pt x="0" y="61"/>
                </a:lnTo>
                <a:lnTo>
                  <a:pt x="0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35" name="Freeform 654"/>
          <p:cNvSpPr>
            <a:spLocks/>
          </p:cNvSpPr>
          <p:nvPr/>
        </p:nvSpPr>
        <p:spPr bwMode="auto">
          <a:xfrm>
            <a:off x="1883221" y="2801088"/>
            <a:ext cx="17696" cy="91204"/>
          </a:xfrm>
          <a:custGeom>
            <a:avLst/>
            <a:gdLst>
              <a:gd name="T0" fmla="*/ 0 w 10"/>
              <a:gd name="T1" fmla="*/ 0 h 53"/>
              <a:gd name="T2" fmla="*/ 1 w 10"/>
              <a:gd name="T3" fmla="*/ 0 h 53"/>
              <a:gd name="T4" fmla="*/ 2 w 10"/>
              <a:gd name="T5" fmla="*/ 3 h 53"/>
              <a:gd name="T6" fmla="*/ 4 w 10"/>
              <a:gd name="T7" fmla="*/ 3 h 53"/>
              <a:gd name="T8" fmla="*/ 5 w 10"/>
              <a:gd name="T9" fmla="*/ 5 h 53"/>
              <a:gd name="T10" fmla="*/ 7 w 10"/>
              <a:gd name="T11" fmla="*/ 5 h 53"/>
              <a:gd name="T12" fmla="*/ 8 w 10"/>
              <a:gd name="T13" fmla="*/ 7 h 53"/>
              <a:gd name="T14" fmla="*/ 9 w 10"/>
              <a:gd name="T15" fmla="*/ 7 h 53"/>
              <a:gd name="T16" fmla="*/ 9 w 10"/>
              <a:gd name="T17" fmla="*/ 9 h 53"/>
              <a:gd name="T18" fmla="*/ 10 w 10"/>
              <a:gd name="T19" fmla="*/ 9 h 53"/>
              <a:gd name="T20" fmla="*/ 10 w 10"/>
              <a:gd name="T21" fmla="*/ 45 h 53"/>
              <a:gd name="T22" fmla="*/ 8 w 10"/>
              <a:gd name="T23" fmla="*/ 46 h 53"/>
              <a:gd name="T24" fmla="*/ 8 w 10"/>
              <a:gd name="T25" fmla="*/ 47 h 53"/>
              <a:gd name="T26" fmla="*/ 5 w 10"/>
              <a:gd name="T27" fmla="*/ 48 h 53"/>
              <a:gd name="T28" fmla="*/ 5 w 10"/>
              <a:gd name="T29" fmla="*/ 49 h 53"/>
              <a:gd name="T30" fmla="*/ 3 w 10"/>
              <a:gd name="T31" fmla="*/ 50 h 53"/>
              <a:gd name="T32" fmla="*/ 1 w 10"/>
              <a:gd name="T33" fmla="*/ 52 h 53"/>
              <a:gd name="T34" fmla="*/ 1 w 10"/>
              <a:gd name="T35" fmla="*/ 53 h 53"/>
              <a:gd name="T36" fmla="*/ 0 w 10"/>
              <a:gd name="T37" fmla="*/ 53 h 53"/>
              <a:gd name="T38" fmla="*/ 0 w 10"/>
              <a:gd name="T39" fmla="*/ 0 h 5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0" h="53">
                <a:moveTo>
                  <a:pt x="0" y="0"/>
                </a:moveTo>
                <a:lnTo>
                  <a:pt x="1" y="0"/>
                </a:lnTo>
                <a:lnTo>
                  <a:pt x="2" y="3"/>
                </a:lnTo>
                <a:lnTo>
                  <a:pt x="4" y="3"/>
                </a:lnTo>
                <a:lnTo>
                  <a:pt x="5" y="5"/>
                </a:lnTo>
                <a:lnTo>
                  <a:pt x="7" y="5"/>
                </a:lnTo>
                <a:lnTo>
                  <a:pt x="8" y="7"/>
                </a:lnTo>
                <a:lnTo>
                  <a:pt x="9" y="7"/>
                </a:lnTo>
                <a:lnTo>
                  <a:pt x="9" y="9"/>
                </a:lnTo>
                <a:lnTo>
                  <a:pt x="10" y="9"/>
                </a:lnTo>
                <a:lnTo>
                  <a:pt x="10" y="45"/>
                </a:lnTo>
                <a:lnTo>
                  <a:pt x="8" y="46"/>
                </a:lnTo>
                <a:lnTo>
                  <a:pt x="8" y="47"/>
                </a:lnTo>
                <a:lnTo>
                  <a:pt x="5" y="48"/>
                </a:lnTo>
                <a:lnTo>
                  <a:pt x="5" y="49"/>
                </a:lnTo>
                <a:lnTo>
                  <a:pt x="3" y="50"/>
                </a:lnTo>
                <a:lnTo>
                  <a:pt x="1" y="52"/>
                </a:lnTo>
                <a:lnTo>
                  <a:pt x="1" y="53"/>
                </a:lnTo>
                <a:lnTo>
                  <a:pt x="0" y="53"/>
                </a:lnTo>
                <a:lnTo>
                  <a:pt x="0" y="0"/>
                </a:lnTo>
                <a:close/>
              </a:path>
            </a:pathLst>
          </a:custGeom>
          <a:solidFill>
            <a:srgbClr val="FCFC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36" name="Freeform 655"/>
          <p:cNvSpPr>
            <a:spLocks/>
          </p:cNvSpPr>
          <p:nvPr/>
        </p:nvSpPr>
        <p:spPr bwMode="auto">
          <a:xfrm>
            <a:off x="1897378" y="2813134"/>
            <a:ext cx="15926" cy="67112"/>
          </a:xfrm>
          <a:custGeom>
            <a:avLst/>
            <a:gdLst>
              <a:gd name="T0" fmla="*/ 0 w 9"/>
              <a:gd name="T1" fmla="*/ 0 h 39"/>
              <a:gd name="T2" fmla="*/ 1 w 9"/>
              <a:gd name="T3" fmla="*/ 0 h 39"/>
              <a:gd name="T4" fmla="*/ 1 w 9"/>
              <a:gd name="T5" fmla="*/ 3 h 39"/>
              <a:gd name="T6" fmla="*/ 2 w 9"/>
              <a:gd name="T7" fmla="*/ 3 h 39"/>
              <a:gd name="T8" fmla="*/ 3 w 9"/>
              <a:gd name="T9" fmla="*/ 5 h 39"/>
              <a:gd name="T10" fmla="*/ 4 w 9"/>
              <a:gd name="T11" fmla="*/ 5 h 39"/>
              <a:gd name="T12" fmla="*/ 6 w 9"/>
              <a:gd name="T13" fmla="*/ 7 h 39"/>
              <a:gd name="T14" fmla="*/ 6 w 9"/>
              <a:gd name="T15" fmla="*/ 10 h 39"/>
              <a:gd name="T16" fmla="*/ 7 w 9"/>
              <a:gd name="T17" fmla="*/ 10 h 39"/>
              <a:gd name="T18" fmla="*/ 8 w 9"/>
              <a:gd name="T19" fmla="*/ 12 h 39"/>
              <a:gd name="T20" fmla="*/ 8 w 9"/>
              <a:gd name="T21" fmla="*/ 14 h 39"/>
              <a:gd name="T22" fmla="*/ 9 w 9"/>
              <a:gd name="T23" fmla="*/ 14 h 39"/>
              <a:gd name="T24" fmla="*/ 9 w 9"/>
              <a:gd name="T25" fmla="*/ 25 h 39"/>
              <a:gd name="T26" fmla="*/ 8 w 9"/>
              <a:gd name="T27" fmla="*/ 25 h 39"/>
              <a:gd name="T28" fmla="*/ 8 w 9"/>
              <a:gd name="T29" fmla="*/ 28 h 39"/>
              <a:gd name="T30" fmla="*/ 7 w 9"/>
              <a:gd name="T31" fmla="*/ 28 h 39"/>
              <a:gd name="T32" fmla="*/ 7 w 9"/>
              <a:gd name="T33" fmla="*/ 31 h 39"/>
              <a:gd name="T34" fmla="*/ 6 w 9"/>
              <a:gd name="T35" fmla="*/ 31 h 39"/>
              <a:gd name="T36" fmla="*/ 6 w 9"/>
              <a:gd name="T37" fmla="*/ 33 h 39"/>
              <a:gd name="T38" fmla="*/ 4 w 9"/>
              <a:gd name="T39" fmla="*/ 33 h 39"/>
              <a:gd name="T40" fmla="*/ 4 w 9"/>
              <a:gd name="T41" fmla="*/ 35 h 39"/>
              <a:gd name="T42" fmla="*/ 2 w 9"/>
              <a:gd name="T43" fmla="*/ 35 h 39"/>
              <a:gd name="T44" fmla="*/ 2 w 9"/>
              <a:gd name="T45" fmla="*/ 38 h 39"/>
              <a:gd name="T46" fmla="*/ 0 w 9"/>
              <a:gd name="T47" fmla="*/ 39 h 39"/>
              <a:gd name="T48" fmla="*/ 0 w 9"/>
              <a:gd name="T49" fmla="*/ 0 h 3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" h="39">
                <a:moveTo>
                  <a:pt x="0" y="0"/>
                </a:moveTo>
                <a:lnTo>
                  <a:pt x="1" y="0"/>
                </a:lnTo>
                <a:lnTo>
                  <a:pt x="1" y="3"/>
                </a:lnTo>
                <a:lnTo>
                  <a:pt x="2" y="3"/>
                </a:lnTo>
                <a:lnTo>
                  <a:pt x="3" y="5"/>
                </a:lnTo>
                <a:lnTo>
                  <a:pt x="4" y="5"/>
                </a:lnTo>
                <a:lnTo>
                  <a:pt x="6" y="7"/>
                </a:lnTo>
                <a:lnTo>
                  <a:pt x="6" y="10"/>
                </a:lnTo>
                <a:lnTo>
                  <a:pt x="7" y="10"/>
                </a:lnTo>
                <a:lnTo>
                  <a:pt x="8" y="12"/>
                </a:lnTo>
                <a:lnTo>
                  <a:pt x="8" y="14"/>
                </a:lnTo>
                <a:lnTo>
                  <a:pt x="9" y="14"/>
                </a:lnTo>
                <a:lnTo>
                  <a:pt x="9" y="25"/>
                </a:lnTo>
                <a:lnTo>
                  <a:pt x="8" y="25"/>
                </a:lnTo>
                <a:lnTo>
                  <a:pt x="8" y="28"/>
                </a:lnTo>
                <a:lnTo>
                  <a:pt x="7" y="28"/>
                </a:lnTo>
                <a:lnTo>
                  <a:pt x="7" y="31"/>
                </a:lnTo>
                <a:lnTo>
                  <a:pt x="6" y="31"/>
                </a:lnTo>
                <a:lnTo>
                  <a:pt x="6" y="33"/>
                </a:lnTo>
                <a:lnTo>
                  <a:pt x="4" y="33"/>
                </a:lnTo>
                <a:lnTo>
                  <a:pt x="4" y="35"/>
                </a:lnTo>
                <a:lnTo>
                  <a:pt x="2" y="35"/>
                </a:lnTo>
                <a:lnTo>
                  <a:pt x="2" y="38"/>
                </a:lnTo>
                <a:lnTo>
                  <a:pt x="0" y="3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37" name="Freeform 656"/>
          <p:cNvSpPr>
            <a:spLocks/>
          </p:cNvSpPr>
          <p:nvPr/>
        </p:nvSpPr>
        <p:spPr bwMode="auto">
          <a:xfrm>
            <a:off x="1385963" y="2739139"/>
            <a:ext cx="536189" cy="213382"/>
          </a:xfrm>
          <a:custGeom>
            <a:avLst/>
            <a:gdLst>
              <a:gd name="T0" fmla="*/ 4 w 303"/>
              <a:gd name="T1" fmla="*/ 76 h 124"/>
              <a:gd name="T2" fmla="*/ 20 w 303"/>
              <a:gd name="T3" fmla="*/ 92 h 124"/>
              <a:gd name="T4" fmla="*/ 36 w 303"/>
              <a:gd name="T5" fmla="*/ 102 h 124"/>
              <a:gd name="T6" fmla="*/ 68 w 303"/>
              <a:gd name="T7" fmla="*/ 113 h 124"/>
              <a:gd name="T8" fmla="*/ 100 w 303"/>
              <a:gd name="T9" fmla="*/ 120 h 124"/>
              <a:gd name="T10" fmla="*/ 143 w 303"/>
              <a:gd name="T11" fmla="*/ 123 h 124"/>
              <a:gd name="T12" fmla="*/ 181 w 303"/>
              <a:gd name="T13" fmla="*/ 123 h 124"/>
              <a:gd name="T14" fmla="*/ 221 w 303"/>
              <a:gd name="T15" fmla="*/ 117 h 124"/>
              <a:gd name="T16" fmla="*/ 250 w 303"/>
              <a:gd name="T17" fmla="*/ 109 h 124"/>
              <a:gd name="T18" fmla="*/ 270 w 303"/>
              <a:gd name="T19" fmla="*/ 100 h 124"/>
              <a:gd name="T20" fmla="*/ 285 w 303"/>
              <a:gd name="T21" fmla="*/ 90 h 124"/>
              <a:gd name="T22" fmla="*/ 299 w 303"/>
              <a:gd name="T23" fmla="*/ 76 h 124"/>
              <a:gd name="T24" fmla="*/ 303 w 303"/>
              <a:gd name="T25" fmla="*/ 62 h 124"/>
              <a:gd name="T26" fmla="*/ 300 w 303"/>
              <a:gd name="T27" fmla="*/ 52 h 124"/>
              <a:gd name="T28" fmla="*/ 289 w 303"/>
              <a:gd name="T29" fmla="*/ 35 h 124"/>
              <a:gd name="T30" fmla="*/ 275 w 303"/>
              <a:gd name="T31" fmla="*/ 26 h 124"/>
              <a:gd name="T32" fmla="*/ 256 w 303"/>
              <a:gd name="T33" fmla="*/ 17 h 124"/>
              <a:gd name="T34" fmla="*/ 228 w 303"/>
              <a:gd name="T35" fmla="*/ 8 h 124"/>
              <a:gd name="T36" fmla="*/ 195 w 303"/>
              <a:gd name="T37" fmla="*/ 3 h 124"/>
              <a:gd name="T38" fmla="*/ 128 w 303"/>
              <a:gd name="T39" fmla="*/ 0 h 124"/>
              <a:gd name="T40" fmla="*/ 93 w 303"/>
              <a:gd name="T41" fmla="*/ 4 h 124"/>
              <a:gd name="T42" fmla="*/ 62 w 303"/>
              <a:gd name="T43" fmla="*/ 11 h 124"/>
              <a:gd name="T44" fmla="*/ 41 w 303"/>
              <a:gd name="T45" fmla="*/ 19 h 124"/>
              <a:gd name="T46" fmla="*/ 24 w 303"/>
              <a:gd name="T47" fmla="*/ 28 h 124"/>
              <a:gd name="T48" fmla="*/ 7 w 303"/>
              <a:gd name="T49" fmla="*/ 41 h 124"/>
              <a:gd name="T50" fmla="*/ 0 w 303"/>
              <a:gd name="T51" fmla="*/ 62 h 124"/>
              <a:gd name="T52" fmla="*/ 12 w 303"/>
              <a:gd name="T53" fmla="*/ 57 h 124"/>
              <a:gd name="T54" fmla="*/ 29 w 303"/>
              <a:gd name="T55" fmla="*/ 38 h 124"/>
              <a:gd name="T56" fmla="*/ 46 w 303"/>
              <a:gd name="T57" fmla="*/ 29 h 124"/>
              <a:gd name="T58" fmla="*/ 66 w 303"/>
              <a:gd name="T59" fmla="*/ 22 h 124"/>
              <a:gd name="T60" fmla="*/ 96 w 303"/>
              <a:gd name="T61" fmla="*/ 15 h 124"/>
              <a:gd name="T62" fmla="*/ 129 w 303"/>
              <a:gd name="T63" fmla="*/ 12 h 124"/>
              <a:gd name="T64" fmla="*/ 193 w 303"/>
              <a:gd name="T65" fmla="*/ 14 h 124"/>
              <a:gd name="T66" fmla="*/ 225 w 303"/>
              <a:gd name="T67" fmla="*/ 19 h 124"/>
              <a:gd name="T68" fmla="*/ 252 w 303"/>
              <a:gd name="T69" fmla="*/ 28 h 124"/>
              <a:gd name="T70" fmla="*/ 269 w 303"/>
              <a:gd name="T71" fmla="*/ 35 h 124"/>
              <a:gd name="T72" fmla="*/ 289 w 303"/>
              <a:gd name="T73" fmla="*/ 55 h 124"/>
              <a:gd name="T74" fmla="*/ 291 w 303"/>
              <a:gd name="T75" fmla="*/ 61 h 124"/>
              <a:gd name="T76" fmla="*/ 289 w 303"/>
              <a:gd name="T77" fmla="*/ 70 h 124"/>
              <a:gd name="T78" fmla="*/ 264 w 303"/>
              <a:gd name="T79" fmla="*/ 90 h 124"/>
              <a:gd name="T80" fmla="*/ 247 w 303"/>
              <a:gd name="T81" fmla="*/ 97 h 124"/>
              <a:gd name="T82" fmla="*/ 219 w 303"/>
              <a:gd name="T83" fmla="*/ 105 h 124"/>
              <a:gd name="T84" fmla="*/ 179 w 303"/>
              <a:gd name="T85" fmla="*/ 111 h 124"/>
              <a:gd name="T86" fmla="*/ 143 w 303"/>
              <a:gd name="T87" fmla="*/ 111 h 124"/>
              <a:gd name="T88" fmla="*/ 102 w 303"/>
              <a:gd name="T89" fmla="*/ 109 h 124"/>
              <a:gd name="T90" fmla="*/ 71 w 303"/>
              <a:gd name="T91" fmla="*/ 102 h 124"/>
              <a:gd name="T92" fmla="*/ 41 w 303"/>
              <a:gd name="T93" fmla="*/ 91 h 124"/>
              <a:gd name="T94" fmla="*/ 26 w 303"/>
              <a:gd name="T95" fmla="*/ 83 h 124"/>
              <a:gd name="T96" fmla="*/ 13 w 303"/>
              <a:gd name="T97" fmla="*/ 68 h 12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03" h="124">
                <a:moveTo>
                  <a:pt x="0" y="62"/>
                </a:moveTo>
                <a:lnTo>
                  <a:pt x="0" y="69"/>
                </a:lnTo>
                <a:lnTo>
                  <a:pt x="3" y="72"/>
                </a:lnTo>
                <a:lnTo>
                  <a:pt x="4" y="76"/>
                </a:lnTo>
                <a:lnTo>
                  <a:pt x="7" y="82"/>
                </a:lnTo>
                <a:lnTo>
                  <a:pt x="13" y="88"/>
                </a:lnTo>
                <a:lnTo>
                  <a:pt x="17" y="90"/>
                </a:lnTo>
                <a:lnTo>
                  <a:pt x="20" y="92"/>
                </a:lnTo>
                <a:lnTo>
                  <a:pt x="24" y="95"/>
                </a:lnTo>
                <a:lnTo>
                  <a:pt x="27" y="97"/>
                </a:lnTo>
                <a:lnTo>
                  <a:pt x="32" y="100"/>
                </a:lnTo>
                <a:lnTo>
                  <a:pt x="36" y="102"/>
                </a:lnTo>
                <a:lnTo>
                  <a:pt x="46" y="106"/>
                </a:lnTo>
                <a:lnTo>
                  <a:pt x="57" y="110"/>
                </a:lnTo>
                <a:lnTo>
                  <a:pt x="62" y="112"/>
                </a:lnTo>
                <a:lnTo>
                  <a:pt x="68" y="113"/>
                </a:lnTo>
                <a:lnTo>
                  <a:pt x="75" y="114"/>
                </a:lnTo>
                <a:lnTo>
                  <a:pt x="81" y="117"/>
                </a:lnTo>
                <a:lnTo>
                  <a:pt x="93" y="119"/>
                </a:lnTo>
                <a:lnTo>
                  <a:pt x="100" y="120"/>
                </a:lnTo>
                <a:lnTo>
                  <a:pt x="107" y="120"/>
                </a:lnTo>
                <a:lnTo>
                  <a:pt x="114" y="121"/>
                </a:lnTo>
                <a:lnTo>
                  <a:pt x="121" y="123"/>
                </a:lnTo>
                <a:lnTo>
                  <a:pt x="143" y="123"/>
                </a:lnTo>
                <a:lnTo>
                  <a:pt x="150" y="124"/>
                </a:lnTo>
                <a:lnTo>
                  <a:pt x="152" y="124"/>
                </a:lnTo>
                <a:lnTo>
                  <a:pt x="159" y="123"/>
                </a:lnTo>
                <a:lnTo>
                  <a:pt x="181" y="123"/>
                </a:lnTo>
                <a:lnTo>
                  <a:pt x="188" y="121"/>
                </a:lnTo>
                <a:lnTo>
                  <a:pt x="195" y="120"/>
                </a:lnTo>
                <a:lnTo>
                  <a:pt x="202" y="120"/>
                </a:lnTo>
                <a:lnTo>
                  <a:pt x="221" y="117"/>
                </a:lnTo>
                <a:lnTo>
                  <a:pt x="228" y="114"/>
                </a:lnTo>
                <a:lnTo>
                  <a:pt x="240" y="112"/>
                </a:lnTo>
                <a:lnTo>
                  <a:pt x="246" y="110"/>
                </a:lnTo>
                <a:lnTo>
                  <a:pt x="250" y="109"/>
                </a:lnTo>
                <a:lnTo>
                  <a:pt x="256" y="106"/>
                </a:lnTo>
                <a:lnTo>
                  <a:pt x="261" y="104"/>
                </a:lnTo>
                <a:lnTo>
                  <a:pt x="265" y="102"/>
                </a:lnTo>
                <a:lnTo>
                  <a:pt x="270" y="100"/>
                </a:lnTo>
                <a:lnTo>
                  <a:pt x="275" y="97"/>
                </a:lnTo>
                <a:lnTo>
                  <a:pt x="278" y="95"/>
                </a:lnTo>
                <a:lnTo>
                  <a:pt x="282" y="92"/>
                </a:lnTo>
                <a:lnTo>
                  <a:pt x="285" y="90"/>
                </a:lnTo>
                <a:lnTo>
                  <a:pt x="289" y="88"/>
                </a:lnTo>
                <a:lnTo>
                  <a:pt x="295" y="82"/>
                </a:lnTo>
                <a:lnTo>
                  <a:pt x="297" y="78"/>
                </a:lnTo>
                <a:lnTo>
                  <a:pt x="299" y="76"/>
                </a:lnTo>
                <a:lnTo>
                  <a:pt x="300" y="72"/>
                </a:lnTo>
                <a:lnTo>
                  <a:pt x="302" y="69"/>
                </a:lnTo>
                <a:lnTo>
                  <a:pt x="302" y="65"/>
                </a:lnTo>
                <a:lnTo>
                  <a:pt x="303" y="62"/>
                </a:lnTo>
                <a:lnTo>
                  <a:pt x="303" y="61"/>
                </a:lnTo>
                <a:lnTo>
                  <a:pt x="302" y="57"/>
                </a:lnTo>
                <a:lnTo>
                  <a:pt x="302" y="54"/>
                </a:lnTo>
                <a:lnTo>
                  <a:pt x="300" y="52"/>
                </a:lnTo>
                <a:lnTo>
                  <a:pt x="299" y="48"/>
                </a:lnTo>
                <a:lnTo>
                  <a:pt x="297" y="45"/>
                </a:lnTo>
                <a:lnTo>
                  <a:pt x="295" y="41"/>
                </a:lnTo>
                <a:lnTo>
                  <a:pt x="289" y="35"/>
                </a:lnTo>
                <a:lnTo>
                  <a:pt x="285" y="33"/>
                </a:lnTo>
                <a:lnTo>
                  <a:pt x="282" y="31"/>
                </a:lnTo>
                <a:lnTo>
                  <a:pt x="278" y="28"/>
                </a:lnTo>
                <a:lnTo>
                  <a:pt x="275" y="26"/>
                </a:lnTo>
                <a:lnTo>
                  <a:pt x="270" y="24"/>
                </a:lnTo>
                <a:lnTo>
                  <a:pt x="265" y="21"/>
                </a:lnTo>
                <a:lnTo>
                  <a:pt x="261" y="19"/>
                </a:lnTo>
                <a:lnTo>
                  <a:pt x="256" y="17"/>
                </a:lnTo>
                <a:lnTo>
                  <a:pt x="250" y="14"/>
                </a:lnTo>
                <a:lnTo>
                  <a:pt x="246" y="13"/>
                </a:lnTo>
                <a:lnTo>
                  <a:pt x="240" y="11"/>
                </a:lnTo>
                <a:lnTo>
                  <a:pt x="228" y="8"/>
                </a:lnTo>
                <a:lnTo>
                  <a:pt x="221" y="6"/>
                </a:lnTo>
                <a:lnTo>
                  <a:pt x="209" y="4"/>
                </a:lnTo>
                <a:lnTo>
                  <a:pt x="202" y="4"/>
                </a:lnTo>
                <a:lnTo>
                  <a:pt x="195" y="3"/>
                </a:lnTo>
                <a:lnTo>
                  <a:pt x="188" y="1"/>
                </a:lnTo>
                <a:lnTo>
                  <a:pt x="181" y="1"/>
                </a:lnTo>
                <a:lnTo>
                  <a:pt x="174" y="0"/>
                </a:lnTo>
                <a:lnTo>
                  <a:pt x="128" y="0"/>
                </a:lnTo>
                <a:lnTo>
                  <a:pt x="121" y="1"/>
                </a:lnTo>
                <a:lnTo>
                  <a:pt x="114" y="1"/>
                </a:lnTo>
                <a:lnTo>
                  <a:pt x="107" y="3"/>
                </a:lnTo>
                <a:lnTo>
                  <a:pt x="93" y="4"/>
                </a:lnTo>
                <a:lnTo>
                  <a:pt x="81" y="6"/>
                </a:lnTo>
                <a:lnTo>
                  <a:pt x="75" y="8"/>
                </a:lnTo>
                <a:lnTo>
                  <a:pt x="68" y="10"/>
                </a:lnTo>
                <a:lnTo>
                  <a:pt x="62" y="11"/>
                </a:lnTo>
                <a:lnTo>
                  <a:pt x="57" y="13"/>
                </a:lnTo>
                <a:lnTo>
                  <a:pt x="52" y="14"/>
                </a:lnTo>
                <a:lnTo>
                  <a:pt x="46" y="17"/>
                </a:lnTo>
                <a:lnTo>
                  <a:pt x="41" y="19"/>
                </a:lnTo>
                <a:lnTo>
                  <a:pt x="36" y="21"/>
                </a:lnTo>
                <a:lnTo>
                  <a:pt x="32" y="24"/>
                </a:lnTo>
                <a:lnTo>
                  <a:pt x="27" y="26"/>
                </a:lnTo>
                <a:lnTo>
                  <a:pt x="24" y="28"/>
                </a:lnTo>
                <a:lnTo>
                  <a:pt x="20" y="31"/>
                </a:lnTo>
                <a:lnTo>
                  <a:pt x="17" y="33"/>
                </a:lnTo>
                <a:lnTo>
                  <a:pt x="13" y="35"/>
                </a:lnTo>
                <a:lnTo>
                  <a:pt x="7" y="41"/>
                </a:lnTo>
                <a:lnTo>
                  <a:pt x="5" y="45"/>
                </a:lnTo>
                <a:lnTo>
                  <a:pt x="4" y="48"/>
                </a:lnTo>
                <a:lnTo>
                  <a:pt x="0" y="54"/>
                </a:lnTo>
                <a:lnTo>
                  <a:pt x="0" y="62"/>
                </a:lnTo>
                <a:lnTo>
                  <a:pt x="12" y="62"/>
                </a:lnTo>
                <a:lnTo>
                  <a:pt x="12" y="57"/>
                </a:lnTo>
                <a:lnTo>
                  <a:pt x="14" y="53"/>
                </a:lnTo>
                <a:lnTo>
                  <a:pt x="16" y="50"/>
                </a:lnTo>
                <a:lnTo>
                  <a:pt x="26" y="40"/>
                </a:lnTo>
                <a:lnTo>
                  <a:pt x="29" y="38"/>
                </a:lnTo>
                <a:lnTo>
                  <a:pt x="33" y="35"/>
                </a:lnTo>
                <a:lnTo>
                  <a:pt x="38" y="34"/>
                </a:lnTo>
                <a:lnTo>
                  <a:pt x="41" y="32"/>
                </a:lnTo>
                <a:lnTo>
                  <a:pt x="46" y="29"/>
                </a:lnTo>
                <a:lnTo>
                  <a:pt x="50" y="28"/>
                </a:lnTo>
                <a:lnTo>
                  <a:pt x="55" y="26"/>
                </a:lnTo>
                <a:lnTo>
                  <a:pt x="61" y="24"/>
                </a:lnTo>
                <a:lnTo>
                  <a:pt x="66" y="22"/>
                </a:lnTo>
                <a:lnTo>
                  <a:pt x="71" y="21"/>
                </a:lnTo>
                <a:lnTo>
                  <a:pt x="77" y="19"/>
                </a:lnTo>
                <a:lnTo>
                  <a:pt x="83" y="18"/>
                </a:lnTo>
                <a:lnTo>
                  <a:pt x="96" y="15"/>
                </a:lnTo>
                <a:lnTo>
                  <a:pt x="109" y="14"/>
                </a:lnTo>
                <a:lnTo>
                  <a:pt x="116" y="13"/>
                </a:lnTo>
                <a:lnTo>
                  <a:pt x="122" y="13"/>
                </a:lnTo>
                <a:lnTo>
                  <a:pt x="129" y="12"/>
                </a:lnTo>
                <a:lnTo>
                  <a:pt x="172" y="12"/>
                </a:lnTo>
                <a:lnTo>
                  <a:pt x="179" y="13"/>
                </a:lnTo>
                <a:lnTo>
                  <a:pt x="186" y="13"/>
                </a:lnTo>
                <a:lnTo>
                  <a:pt x="193" y="14"/>
                </a:lnTo>
                <a:lnTo>
                  <a:pt x="200" y="15"/>
                </a:lnTo>
                <a:lnTo>
                  <a:pt x="206" y="15"/>
                </a:lnTo>
                <a:lnTo>
                  <a:pt x="219" y="18"/>
                </a:lnTo>
                <a:lnTo>
                  <a:pt x="225" y="19"/>
                </a:lnTo>
                <a:lnTo>
                  <a:pt x="236" y="22"/>
                </a:lnTo>
                <a:lnTo>
                  <a:pt x="242" y="24"/>
                </a:lnTo>
                <a:lnTo>
                  <a:pt x="247" y="26"/>
                </a:lnTo>
                <a:lnTo>
                  <a:pt x="252" y="28"/>
                </a:lnTo>
                <a:lnTo>
                  <a:pt x="256" y="29"/>
                </a:lnTo>
                <a:lnTo>
                  <a:pt x="261" y="32"/>
                </a:lnTo>
                <a:lnTo>
                  <a:pt x="264" y="34"/>
                </a:lnTo>
                <a:lnTo>
                  <a:pt x="269" y="35"/>
                </a:lnTo>
                <a:lnTo>
                  <a:pt x="272" y="38"/>
                </a:lnTo>
                <a:lnTo>
                  <a:pt x="276" y="40"/>
                </a:lnTo>
                <a:lnTo>
                  <a:pt x="289" y="53"/>
                </a:lnTo>
                <a:lnTo>
                  <a:pt x="289" y="55"/>
                </a:lnTo>
                <a:lnTo>
                  <a:pt x="290" y="57"/>
                </a:lnTo>
                <a:lnTo>
                  <a:pt x="290" y="60"/>
                </a:lnTo>
                <a:lnTo>
                  <a:pt x="291" y="62"/>
                </a:lnTo>
                <a:lnTo>
                  <a:pt x="291" y="61"/>
                </a:lnTo>
                <a:lnTo>
                  <a:pt x="290" y="63"/>
                </a:lnTo>
                <a:lnTo>
                  <a:pt x="290" y="65"/>
                </a:lnTo>
                <a:lnTo>
                  <a:pt x="289" y="68"/>
                </a:lnTo>
                <a:lnTo>
                  <a:pt x="289" y="70"/>
                </a:lnTo>
                <a:lnTo>
                  <a:pt x="276" y="83"/>
                </a:lnTo>
                <a:lnTo>
                  <a:pt x="272" y="85"/>
                </a:lnTo>
                <a:lnTo>
                  <a:pt x="269" y="88"/>
                </a:lnTo>
                <a:lnTo>
                  <a:pt x="264" y="90"/>
                </a:lnTo>
                <a:lnTo>
                  <a:pt x="261" y="91"/>
                </a:lnTo>
                <a:lnTo>
                  <a:pt x="256" y="93"/>
                </a:lnTo>
                <a:lnTo>
                  <a:pt x="252" y="96"/>
                </a:lnTo>
                <a:lnTo>
                  <a:pt x="247" y="97"/>
                </a:lnTo>
                <a:lnTo>
                  <a:pt x="242" y="99"/>
                </a:lnTo>
                <a:lnTo>
                  <a:pt x="236" y="100"/>
                </a:lnTo>
                <a:lnTo>
                  <a:pt x="225" y="104"/>
                </a:lnTo>
                <a:lnTo>
                  <a:pt x="219" y="105"/>
                </a:lnTo>
                <a:lnTo>
                  <a:pt x="200" y="109"/>
                </a:lnTo>
                <a:lnTo>
                  <a:pt x="193" y="109"/>
                </a:lnTo>
                <a:lnTo>
                  <a:pt x="186" y="110"/>
                </a:lnTo>
                <a:lnTo>
                  <a:pt x="179" y="111"/>
                </a:lnTo>
                <a:lnTo>
                  <a:pt x="159" y="111"/>
                </a:lnTo>
                <a:lnTo>
                  <a:pt x="150" y="112"/>
                </a:lnTo>
                <a:lnTo>
                  <a:pt x="152" y="112"/>
                </a:lnTo>
                <a:lnTo>
                  <a:pt x="143" y="111"/>
                </a:lnTo>
                <a:lnTo>
                  <a:pt x="122" y="111"/>
                </a:lnTo>
                <a:lnTo>
                  <a:pt x="116" y="110"/>
                </a:lnTo>
                <a:lnTo>
                  <a:pt x="109" y="109"/>
                </a:lnTo>
                <a:lnTo>
                  <a:pt x="102" y="109"/>
                </a:lnTo>
                <a:lnTo>
                  <a:pt x="96" y="107"/>
                </a:lnTo>
                <a:lnTo>
                  <a:pt x="83" y="105"/>
                </a:lnTo>
                <a:lnTo>
                  <a:pt x="77" y="104"/>
                </a:lnTo>
                <a:lnTo>
                  <a:pt x="71" y="102"/>
                </a:lnTo>
                <a:lnTo>
                  <a:pt x="66" y="100"/>
                </a:lnTo>
                <a:lnTo>
                  <a:pt x="61" y="99"/>
                </a:lnTo>
                <a:lnTo>
                  <a:pt x="50" y="96"/>
                </a:lnTo>
                <a:lnTo>
                  <a:pt x="41" y="91"/>
                </a:lnTo>
                <a:lnTo>
                  <a:pt x="38" y="90"/>
                </a:lnTo>
                <a:lnTo>
                  <a:pt x="33" y="88"/>
                </a:lnTo>
                <a:lnTo>
                  <a:pt x="29" y="85"/>
                </a:lnTo>
                <a:lnTo>
                  <a:pt x="26" y="83"/>
                </a:lnTo>
                <a:lnTo>
                  <a:pt x="19" y="76"/>
                </a:lnTo>
                <a:lnTo>
                  <a:pt x="17" y="75"/>
                </a:lnTo>
                <a:lnTo>
                  <a:pt x="14" y="70"/>
                </a:lnTo>
                <a:lnTo>
                  <a:pt x="13" y="68"/>
                </a:lnTo>
                <a:lnTo>
                  <a:pt x="12" y="65"/>
                </a:lnTo>
                <a:lnTo>
                  <a:pt x="12" y="62"/>
                </a:lnTo>
                <a:lnTo>
                  <a:pt x="0" y="6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38" name="Rectangle 657"/>
          <p:cNvSpPr>
            <a:spLocks noChangeArrowheads="1"/>
          </p:cNvSpPr>
          <p:nvPr/>
        </p:nvSpPr>
        <p:spPr bwMode="auto">
          <a:xfrm>
            <a:off x="1382424" y="2257309"/>
            <a:ext cx="21235" cy="586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39" name="Rectangle 658"/>
          <p:cNvSpPr>
            <a:spLocks noChangeArrowheads="1"/>
          </p:cNvSpPr>
          <p:nvPr/>
        </p:nvSpPr>
        <p:spPr bwMode="auto">
          <a:xfrm>
            <a:off x="1900917" y="2259030"/>
            <a:ext cx="21235" cy="58852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40" name="Freeform 659"/>
          <p:cNvSpPr>
            <a:spLocks/>
          </p:cNvSpPr>
          <p:nvPr/>
        </p:nvSpPr>
        <p:spPr bwMode="auto">
          <a:xfrm>
            <a:off x="3047620" y="3162461"/>
            <a:ext cx="454788" cy="208219"/>
          </a:xfrm>
          <a:custGeom>
            <a:avLst/>
            <a:gdLst>
              <a:gd name="T0" fmla="*/ 97 w 257"/>
              <a:gd name="T1" fmla="*/ 1 h 121"/>
              <a:gd name="T2" fmla="*/ 82 w 257"/>
              <a:gd name="T3" fmla="*/ 3 h 121"/>
              <a:gd name="T4" fmla="*/ 72 w 257"/>
              <a:gd name="T5" fmla="*/ 6 h 121"/>
              <a:gd name="T6" fmla="*/ 62 w 257"/>
              <a:gd name="T7" fmla="*/ 8 h 121"/>
              <a:gd name="T8" fmla="*/ 54 w 257"/>
              <a:gd name="T9" fmla="*/ 10 h 121"/>
              <a:gd name="T10" fmla="*/ 47 w 257"/>
              <a:gd name="T11" fmla="*/ 13 h 121"/>
              <a:gd name="T12" fmla="*/ 41 w 257"/>
              <a:gd name="T13" fmla="*/ 16 h 121"/>
              <a:gd name="T14" fmla="*/ 36 w 257"/>
              <a:gd name="T15" fmla="*/ 18 h 121"/>
              <a:gd name="T16" fmla="*/ 30 w 257"/>
              <a:gd name="T17" fmla="*/ 21 h 121"/>
              <a:gd name="T18" fmla="*/ 24 w 257"/>
              <a:gd name="T19" fmla="*/ 24 h 121"/>
              <a:gd name="T20" fmla="*/ 16 w 257"/>
              <a:gd name="T21" fmla="*/ 30 h 121"/>
              <a:gd name="T22" fmla="*/ 11 w 257"/>
              <a:gd name="T23" fmla="*/ 35 h 121"/>
              <a:gd name="T24" fmla="*/ 9 w 257"/>
              <a:gd name="T25" fmla="*/ 38 h 121"/>
              <a:gd name="T26" fmla="*/ 4 w 257"/>
              <a:gd name="T27" fmla="*/ 44 h 121"/>
              <a:gd name="T28" fmla="*/ 2 w 257"/>
              <a:gd name="T29" fmla="*/ 50 h 121"/>
              <a:gd name="T30" fmla="*/ 0 w 257"/>
              <a:gd name="T31" fmla="*/ 60 h 121"/>
              <a:gd name="T32" fmla="*/ 2 w 257"/>
              <a:gd name="T33" fmla="*/ 71 h 121"/>
              <a:gd name="T34" fmla="*/ 4 w 257"/>
              <a:gd name="T35" fmla="*/ 77 h 121"/>
              <a:gd name="T36" fmla="*/ 9 w 257"/>
              <a:gd name="T37" fmla="*/ 83 h 121"/>
              <a:gd name="T38" fmla="*/ 11 w 257"/>
              <a:gd name="T39" fmla="*/ 86 h 121"/>
              <a:gd name="T40" fmla="*/ 16 w 257"/>
              <a:gd name="T41" fmla="*/ 91 h 121"/>
              <a:gd name="T42" fmla="*/ 24 w 257"/>
              <a:gd name="T43" fmla="*/ 96 h 121"/>
              <a:gd name="T44" fmla="*/ 30 w 257"/>
              <a:gd name="T45" fmla="*/ 100 h 121"/>
              <a:gd name="T46" fmla="*/ 36 w 257"/>
              <a:gd name="T47" fmla="*/ 102 h 121"/>
              <a:gd name="T48" fmla="*/ 41 w 257"/>
              <a:gd name="T49" fmla="*/ 105 h 121"/>
              <a:gd name="T50" fmla="*/ 47 w 257"/>
              <a:gd name="T51" fmla="*/ 108 h 121"/>
              <a:gd name="T52" fmla="*/ 54 w 257"/>
              <a:gd name="T53" fmla="*/ 110 h 121"/>
              <a:gd name="T54" fmla="*/ 62 w 257"/>
              <a:gd name="T55" fmla="*/ 113 h 121"/>
              <a:gd name="T56" fmla="*/ 72 w 257"/>
              <a:gd name="T57" fmla="*/ 115 h 121"/>
              <a:gd name="T58" fmla="*/ 82 w 257"/>
              <a:gd name="T59" fmla="*/ 117 h 121"/>
              <a:gd name="T60" fmla="*/ 97 w 257"/>
              <a:gd name="T61" fmla="*/ 120 h 121"/>
              <a:gd name="T62" fmla="*/ 145 w 257"/>
              <a:gd name="T63" fmla="*/ 121 h 121"/>
              <a:gd name="T64" fmla="*/ 166 w 257"/>
              <a:gd name="T65" fmla="*/ 119 h 121"/>
              <a:gd name="T66" fmla="*/ 180 w 257"/>
              <a:gd name="T67" fmla="*/ 116 h 121"/>
              <a:gd name="T68" fmla="*/ 190 w 257"/>
              <a:gd name="T69" fmla="*/ 114 h 121"/>
              <a:gd name="T70" fmla="*/ 197 w 257"/>
              <a:gd name="T71" fmla="*/ 112 h 121"/>
              <a:gd name="T72" fmla="*/ 205 w 257"/>
              <a:gd name="T73" fmla="*/ 109 h 121"/>
              <a:gd name="T74" fmla="*/ 211 w 257"/>
              <a:gd name="T75" fmla="*/ 107 h 121"/>
              <a:gd name="T76" fmla="*/ 218 w 257"/>
              <a:gd name="T77" fmla="*/ 103 h 121"/>
              <a:gd name="T78" fmla="*/ 223 w 257"/>
              <a:gd name="T79" fmla="*/ 101 h 121"/>
              <a:gd name="T80" fmla="*/ 229 w 257"/>
              <a:gd name="T81" fmla="*/ 99 h 121"/>
              <a:gd name="T82" fmla="*/ 236 w 257"/>
              <a:gd name="T83" fmla="*/ 94 h 121"/>
              <a:gd name="T84" fmla="*/ 241 w 257"/>
              <a:gd name="T85" fmla="*/ 88 h 121"/>
              <a:gd name="T86" fmla="*/ 246 w 257"/>
              <a:gd name="T87" fmla="*/ 85 h 121"/>
              <a:gd name="T88" fmla="*/ 251 w 257"/>
              <a:gd name="T89" fmla="*/ 78 h 121"/>
              <a:gd name="T90" fmla="*/ 253 w 257"/>
              <a:gd name="T91" fmla="*/ 73 h 121"/>
              <a:gd name="T92" fmla="*/ 255 w 257"/>
              <a:gd name="T93" fmla="*/ 67 h 121"/>
              <a:gd name="T94" fmla="*/ 255 w 257"/>
              <a:gd name="T95" fmla="*/ 53 h 121"/>
              <a:gd name="T96" fmla="*/ 253 w 257"/>
              <a:gd name="T97" fmla="*/ 48 h 121"/>
              <a:gd name="T98" fmla="*/ 251 w 257"/>
              <a:gd name="T99" fmla="*/ 43 h 121"/>
              <a:gd name="T100" fmla="*/ 246 w 257"/>
              <a:gd name="T101" fmla="*/ 36 h 121"/>
              <a:gd name="T102" fmla="*/ 241 w 257"/>
              <a:gd name="T103" fmla="*/ 32 h 121"/>
              <a:gd name="T104" fmla="*/ 236 w 257"/>
              <a:gd name="T105" fmla="*/ 27 h 121"/>
              <a:gd name="T106" fmla="*/ 229 w 257"/>
              <a:gd name="T107" fmla="*/ 22 h 121"/>
              <a:gd name="T108" fmla="*/ 223 w 257"/>
              <a:gd name="T109" fmla="*/ 20 h 121"/>
              <a:gd name="T110" fmla="*/ 218 w 257"/>
              <a:gd name="T111" fmla="*/ 17 h 121"/>
              <a:gd name="T112" fmla="*/ 211 w 257"/>
              <a:gd name="T113" fmla="*/ 14 h 121"/>
              <a:gd name="T114" fmla="*/ 205 w 257"/>
              <a:gd name="T115" fmla="*/ 12 h 121"/>
              <a:gd name="T116" fmla="*/ 197 w 257"/>
              <a:gd name="T117" fmla="*/ 9 h 121"/>
              <a:gd name="T118" fmla="*/ 190 w 257"/>
              <a:gd name="T119" fmla="*/ 7 h 121"/>
              <a:gd name="T120" fmla="*/ 180 w 257"/>
              <a:gd name="T121" fmla="*/ 5 h 121"/>
              <a:gd name="T122" fmla="*/ 166 w 257"/>
              <a:gd name="T123" fmla="*/ 2 h 121"/>
              <a:gd name="T124" fmla="*/ 145 w 257"/>
              <a:gd name="T125" fmla="*/ 0 h 12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7" h="121">
                <a:moveTo>
                  <a:pt x="127" y="0"/>
                </a:moveTo>
                <a:lnTo>
                  <a:pt x="111" y="0"/>
                </a:lnTo>
                <a:lnTo>
                  <a:pt x="110" y="1"/>
                </a:lnTo>
                <a:lnTo>
                  <a:pt x="97" y="1"/>
                </a:lnTo>
                <a:lnTo>
                  <a:pt x="96" y="2"/>
                </a:lnTo>
                <a:lnTo>
                  <a:pt x="90" y="2"/>
                </a:lnTo>
                <a:lnTo>
                  <a:pt x="88" y="3"/>
                </a:lnTo>
                <a:lnTo>
                  <a:pt x="82" y="3"/>
                </a:lnTo>
                <a:lnTo>
                  <a:pt x="81" y="5"/>
                </a:lnTo>
                <a:lnTo>
                  <a:pt x="76" y="5"/>
                </a:lnTo>
                <a:lnTo>
                  <a:pt x="75" y="6"/>
                </a:lnTo>
                <a:lnTo>
                  <a:pt x="72" y="6"/>
                </a:lnTo>
                <a:lnTo>
                  <a:pt x="69" y="7"/>
                </a:lnTo>
                <a:lnTo>
                  <a:pt x="66" y="7"/>
                </a:lnTo>
                <a:lnTo>
                  <a:pt x="65" y="8"/>
                </a:lnTo>
                <a:lnTo>
                  <a:pt x="62" y="8"/>
                </a:lnTo>
                <a:lnTo>
                  <a:pt x="61" y="9"/>
                </a:lnTo>
                <a:lnTo>
                  <a:pt x="59" y="9"/>
                </a:lnTo>
                <a:lnTo>
                  <a:pt x="58" y="10"/>
                </a:lnTo>
                <a:lnTo>
                  <a:pt x="54" y="10"/>
                </a:lnTo>
                <a:lnTo>
                  <a:pt x="52" y="12"/>
                </a:lnTo>
                <a:lnTo>
                  <a:pt x="51" y="12"/>
                </a:lnTo>
                <a:lnTo>
                  <a:pt x="50" y="13"/>
                </a:lnTo>
                <a:lnTo>
                  <a:pt x="47" y="13"/>
                </a:lnTo>
                <a:lnTo>
                  <a:pt x="46" y="14"/>
                </a:lnTo>
                <a:lnTo>
                  <a:pt x="45" y="14"/>
                </a:lnTo>
                <a:lnTo>
                  <a:pt x="43" y="15"/>
                </a:lnTo>
                <a:lnTo>
                  <a:pt x="41" y="16"/>
                </a:lnTo>
                <a:lnTo>
                  <a:pt x="40" y="16"/>
                </a:lnTo>
                <a:lnTo>
                  <a:pt x="38" y="17"/>
                </a:lnTo>
                <a:lnTo>
                  <a:pt x="37" y="17"/>
                </a:lnTo>
                <a:lnTo>
                  <a:pt x="36" y="18"/>
                </a:lnTo>
                <a:lnTo>
                  <a:pt x="34" y="18"/>
                </a:lnTo>
                <a:lnTo>
                  <a:pt x="33" y="20"/>
                </a:lnTo>
                <a:lnTo>
                  <a:pt x="31" y="21"/>
                </a:lnTo>
                <a:lnTo>
                  <a:pt x="30" y="21"/>
                </a:lnTo>
                <a:lnTo>
                  <a:pt x="29" y="22"/>
                </a:lnTo>
                <a:lnTo>
                  <a:pt x="28" y="22"/>
                </a:lnTo>
                <a:lnTo>
                  <a:pt x="25" y="24"/>
                </a:lnTo>
                <a:lnTo>
                  <a:pt x="24" y="24"/>
                </a:lnTo>
                <a:lnTo>
                  <a:pt x="22" y="27"/>
                </a:lnTo>
                <a:lnTo>
                  <a:pt x="21" y="27"/>
                </a:lnTo>
                <a:lnTo>
                  <a:pt x="17" y="30"/>
                </a:lnTo>
                <a:lnTo>
                  <a:pt x="16" y="30"/>
                </a:lnTo>
                <a:lnTo>
                  <a:pt x="16" y="31"/>
                </a:lnTo>
                <a:lnTo>
                  <a:pt x="15" y="32"/>
                </a:lnTo>
                <a:lnTo>
                  <a:pt x="14" y="32"/>
                </a:lnTo>
                <a:lnTo>
                  <a:pt x="11" y="35"/>
                </a:lnTo>
                <a:lnTo>
                  <a:pt x="11" y="36"/>
                </a:lnTo>
                <a:lnTo>
                  <a:pt x="10" y="36"/>
                </a:lnTo>
                <a:lnTo>
                  <a:pt x="9" y="37"/>
                </a:lnTo>
                <a:lnTo>
                  <a:pt x="9" y="38"/>
                </a:lnTo>
                <a:lnTo>
                  <a:pt x="5" y="42"/>
                </a:lnTo>
                <a:lnTo>
                  <a:pt x="5" y="43"/>
                </a:lnTo>
                <a:lnTo>
                  <a:pt x="4" y="43"/>
                </a:lnTo>
                <a:lnTo>
                  <a:pt x="4" y="44"/>
                </a:lnTo>
                <a:lnTo>
                  <a:pt x="3" y="45"/>
                </a:lnTo>
                <a:lnTo>
                  <a:pt x="3" y="48"/>
                </a:lnTo>
                <a:lnTo>
                  <a:pt x="2" y="48"/>
                </a:lnTo>
                <a:lnTo>
                  <a:pt x="2" y="50"/>
                </a:lnTo>
                <a:lnTo>
                  <a:pt x="1" y="51"/>
                </a:lnTo>
                <a:lnTo>
                  <a:pt x="1" y="53"/>
                </a:lnTo>
                <a:lnTo>
                  <a:pt x="0" y="55"/>
                </a:lnTo>
                <a:lnTo>
                  <a:pt x="0" y="60"/>
                </a:lnTo>
                <a:lnTo>
                  <a:pt x="0" y="66"/>
                </a:lnTo>
                <a:lnTo>
                  <a:pt x="1" y="67"/>
                </a:lnTo>
                <a:lnTo>
                  <a:pt x="1" y="70"/>
                </a:lnTo>
                <a:lnTo>
                  <a:pt x="2" y="71"/>
                </a:lnTo>
                <a:lnTo>
                  <a:pt x="2" y="73"/>
                </a:lnTo>
                <a:lnTo>
                  <a:pt x="3" y="73"/>
                </a:lnTo>
                <a:lnTo>
                  <a:pt x="3" y="76"/>
                </a:lnTo>
                <a:lnTo>
                  <a:pt x="4" y="77"/>
                </a:lnTo>
                <a:lnTo>
                  <a:pt x="4" y="78"/>
                </a:lnTo>
                <a:lnTo>
                  <a:pt x="5" y="78"/>
                </a:lnTo>
                <a:lnTo>
                  <a:pt x="5" y="79"/>
                </a:lnTo>
                <a:lnTo>
                  <a:pt x="9" y="83"/>
                </a:lnTo>
                <a:lnTo>
                  <a:pt x="9" y="84"/>
                </a:lnTo>
                <a:lnTo>
                  <a:pt x="10" y="85"/>
                </a:lnTo>
                <a:lnTo>
                  <a:pt x="11" y="85"/>
                </a:lnTo>
                <a:lnTo>
                  <a:pt x="11" y="86"/>
                </a:lnTo>
                <a:lnTo>
                  <a:pt x="14" y="88"/>
                </a:lnTo>
                <a:lnTo>
                  <a:pt x="15" y="88"/>
                </a:lnTo>
                <a:lnTo>
                  <a:pt x="16" y="89"/>
                </a:lnTo>
                <a:lnTo>
                  <a:pt x="16" y="91"/>
                </a:lnTo>
                <a:lnTo>
                  <a:pt x="17" y="91"/>
                </a:lnTo>
                <a:lnTo>
                  <a:pt x="21" y="94"/>
                </a:lnTo>
                <a:lnTo>
                  <a:pt x="22" y="94"/>
                </a:lnTo>
                <a:lnTo>
                  <a:pt x="24" y="96"/>
                </a:lnTo>
                <a:lnTo>
                  <a:pt x="25" y="96"/>
                </a:lnTo>
                <a:lnTo>
                  <a:pt x="28" y="99"/>
                </a:lnTo>
                <a:lnTo>
                  <a:pt x="29" y="99"/>
                </a:lnTo>
                <a:lnTo>
                  <a:pt x="30" y="100"/>
                </a:lnTo>
                <a:lnTo>
                  <a:pt x="31" y="100"/>
                </a:lnTo>
                <a:lnTo>
                  <a:pt x="33" y="101"/>
                </a:lnTo>
                <a:lnTo>
                  <a:pt x="34" y="102"/>
                </a:lnTo>
                <a:lnTo>
                  <a:pt x="36" y="102"/>
                </a:lnTo>
                <a:lnTo>
                  <a:pt x="37" y="103"/>
                </a:lnTo>
                <a:lnTo>
                  <a:pt x="38" y="103"/>
                </a:lnTo>
                <a:lnTo>
                  <a:pt x="40" y="105"/>
                </a:lnTo>
                <a:lnTo>
                  <a:pt x="41" y="105"/>
                </a:lnTo>
                <a:lnTo>
                  <a:pt x="43" y="106"/>
                </a:lnTo>
                <a:lnTo>
                  <a:pt x="45" y="107"/>
                </a:lnTo>
                <a:lnTo>
                  <a:pt x="46" y="107"/>
                </a:lnTo>
                <a:lnTo>
                  <a:pt x="47" y="108"/>
                </a:lnTo>
                <a:lnTo>
                  <a:pt x="50" y="108"/>
                </a:lnTo>
                <a:lnTo>
                  <a:pt x="51" y="109"/>
                </a:lnTo>
                <a:lnTo>
                  <a:pt x="52" y="109"/>
                </a:lnTo>
                <a:lnTo>
                  <a:pt x="54" y="110"/>
                </a:lnTo>
                <a:lnTo>
                  <a:pt x="58" y="110"/>
                </a:lnTo>
                <a:lnTo>
                  <a:pt x="59" y="112"/>
                </a:lnTo>
                <a:lnTo>
                  <a:pt x="61" y="112"/>
                </a:lnTo>
                <a:lnTo>
                  <a:pt x="62" y="113"/>
                </a:lnTo>
                <a:lnTo>
                  <a:pt x="65" y="113"/>
                </a:lnTo>
                <a:lnTo>
                  <a:pt x="66" y="114"/>
                </a:lnTo>
                <a:lnTo>
                  <a:pt x="69" y="114"/>
                </a:lnTo>
                <a:lnTo>
                  <a:pt x="72" y="115"/>
                </a:lnTo>
                <a:lnTo>
                  <a:pt x="75" y="115"/>
                </a:lnTo>
                <a:lnTo>
                  <a:pt x="76" y="116"/>
                </a:lnTo>
                <a:lnTo>
                  <a:pt x="81" y="116"/>
                </a:lnTo>
                <a:lnTo>
                  <a:pt x="82" y="117"/>
                </a:lnTo>
                <a:lnTo>
                  <a:pt x="88" y="117"/>
                </a:lnTo>
                <a:lnTo>
                  <a:pt x="90" y="119"/>
                </a:lnTo>
                <a:lnTo>
                  <a:pt x="96" y="119"/>
                </a:lnTo>
                <a:lnTo>
                  <a:pt x="97" y="120"/>
                </a:lnTo>
                <a:lnTo>
                  <a:pt x="110" y="120"/>
                </a:lnTo>
                <a:lnTo>
                  <a:pt x="111" y="121"/>
                </a:lnTo>
                <a:lnTo>
                  <a:pt x="127" y="121"/>
                </a:lnTo>
                <a:lnTo>
                  <a:pt x="145" y="121"/>
                </a:lnTo>
                <a:lnTo>
                  <a:pt x="146" y="120"/>
                </a:lnTo>
                <a:lnTo>
                  <a:pt x="159" y="120"/>
                </a:lnTo>
                <a:lnTo>
                  <a:pt x="160" y="119"/>
                </a:lnTo>
                <a:lnTo>
                  <a:pt x="166" y="119"/>
                </a:lnTo>
                <a:lnTo>
                  <a:pt x="168" y="117"/>
                </a:lnTo>
                <a:lnTo>
                  <a:pt x="174" y="117"/>
                </a:lnTo>
                <a:lnTo>
                  <a:pt x="175" y="116"/>
                </a:lnTo>
                <a:lnTo>
                  <a:pt x="180" y="116"/>
                </a:lnTo>
                <a:lnTo>
                  <a:pt x="181" y="115"/>
                </a:lnTo>
                <a:lnTo>
                  <a:pt x="184" y="115"/>
                </a:lnTo>
                <a:lnTo>
                  <a:pt x="187" y="114"/>
                </a:lnTo>
                <a:lnTo>
                  <a:pt x="190" y="114"/>
                </a:lnTo>
                <a:lnTo>
                  <a:pt x="191" y="113"/>
                </a:lnTo>
                <a:lnTo>
                  <a:pt x="194" y="113"/>
                </a:lnTo>
                <a:lnTo>
                  <a:pt x="195" y="112"/>
                </a:lnTo>
                <a:lnTo>
                  <a:pt x="197" y="112"/>
                </a:lnTo>
                <a:lnTo>
                  <a:pt x="198" y="110"/>
                </a:lnTo>
                <a:lnTo>
                  <a:pt x="202" y="110"/>
                </a:lnTo>
                <a:lnTo>
                  <a:pt x="204" y="109"/>
                </a:lnTo>
                <a:lnTo>
                  <a:pt x="205" y="109"/>
                </a:lnTo>
                <a:lnTo>
                  <a:pt x="207" y="108"/>
                </a:lnTo>
                <a:lnTo>
                  <a:pt x="209" y="108"/>
                </a:lnTo>
                <a:lnTo>
                  <a:pt x="210" y="107"/>
                </a:lnTo>
                <a:lnTo>
                  <a:pt x="211" y="107"/>
                </a:lnTo>
                <a:lnTo>
                  <a:pt x="214" y="106"/>
                </a:lnTo>
                <a:lnTo>
                  <a:pt x="215" y="105"/>
                </a:lnTo>
                <a:lnTo>
                  <a:pt x="216" y="105"/>
                </a:lnTo>
                <a:lnTo>
                  <a:pt x="218" y="103"/>
                </a:lnTo>
                <a:lnTo>
                  <a:pt x="219" y="103"/>
                </a:lnTo>
                <a:lnTo>
                  <a:pt x="221" y="102"/>
                </a:lnTo>
                <a:lnTo>
                  <a:pt x="222" y="102"/>
                </a:lnTo>
                <a:lnTo>
                  <a:pt x="223" y="101"/>
                </a:lnTo>
                <a:lnTo>
                  <a:pt x="225" y="100"/>
                </a:lnTo>
                <a:lnTo>
                  <a:pt x="226" y="100"/>
                </a:lnTo>
                <a:lnTo>
                  <a:pt x="227" y="99"/>
                </a:lnTo>
                <a:lnTo>
                  <a:pt x="229" y="99"/>
                </a:lnTo>
                <a:lnTo>
                  <a:pt x="231" y="96"/>
                </a:lnTo>
                <a:lnTo>
                  <a:pt x="232" y="96"/>
                </a:lnTo>
                <a:lnTo>
                  <a:pt x="234" y="94"/>
                </a:lnTo>
                <a:lnTo>
                  <a:pt x="236" y="94"/>
                </a:lnTo>
                <a:lnTo>
                  <a:pt x="239" y="91"/>
                </a:lnTo>
                <a:lnTo>
                  <a:pt x="240" y="91"/>
                </a:lnTo>
                <a:lnTo>
                  <a:pt x="240" y="89"/>
                </a:lnTo>
                <a:lnTo>
                  <a:pt x="241" y="88"/>
                </a:lnTo>
                <a:lnTo>
                  <a:pt x="243" y="88"/>
                </a:lnTo>
                <a:lnTo>
                  <a:pt x="245" y="86"/>
                </a:lnTo>
                <a:lnTo>
                  <a:pt x="245" y="85"/>
                </a:lnTo>
                <a:lnTo>
                  <a:pt x="246" y="85"/>
                </a:lnTo>
                <a:lnTo>
                  <a:pt x="247" y="84"/>
                </a:lnTo>
                <a:lnTo>
                  <a:pt x="247" y="83"/>
                </a:lnTo>
                <a:lnTo>
                  <a:pt x="251" y="79"/>
                </a:lnTo>
                <a:lnTo>
                  <a:pt x="251" y="78"/>
                </a:lnTo>
                <a:lnTo>
                  <a:pt x="252" y="78"/>
                </a:lnTo>
                <a:lnTo>
                  <a:pt x="252" y="77"/>
                </a:lnTo>
                <a:lnTo>
                  <a:pt x="253" y="76"/>
                </a:lnTo>
                <a:lnTo>
                  <a:pt x="253" y="73"/>
                </a:lnTo>
                <a:lnTo>
                  <a:pt x="254" y="73"/>
                </a:lnTo>
                <a:lnTo>
                  <a:pt x="254" y="71"/>
                </a:lnTo>
                <a:lnTo>
                  <a:pt x="255" y="70"/>
                </a:lnTo>
                <a:lnTo>
                  <a:pt x="255" y="67"/>
                </a:lnTo>
                <a:lnTo>
                  <a:pt x="257" y="66"/>
                </a:lnTo>
                <a:lnTo>
                  <a:pt x="257" y="60"/>
                </a:lnTo>
                <a:lnTo>
                  <a:pt x="257" y="55"/>
                </a:lnTo>
                <a:lnTo>
                  <a:pt x="255" y="53"/>
                </a:lnTo>
                <a:lnTo>
                  <a:pt x="255" y="51"/>
                </a:lnTo>
                <a:lnTo>
                  <a:pt x="254" y="50"/>
                </a:lnTo>
                <a:lnTo>
                  <a:pt x="254" y="48"/>
                </a:lnTo>
                <a:lnTo>
                  <a:pt x="253" y="48"/>
                </a:lnTo>
                <a:lnTo>
                  <a:pt x="253" y="45"/>
                </a:lnTo>
                <a:lnTo>
                  <a:pt x="252" y="44"/>
                </a:lnTo>
                <a:lnTo>
                  <a:pt x="252" y="43"/>
                </a:lnTo>
                <a:lnTo>
                  <a:pt x="251" y="43"/>
                </a:lnTo>
                <a:lnTo>
                  <a:pt x="251" y="42"/>
                </a:lnTo>
                <a:lnTo>
                  <a:pt x="247" y="38"/>
                </a:lnTo>
                <a:lnTo>
                  <a:pt x="247" y="37"/>
                </a:lnTo>
                <a:lnTo>
                  <a:pt x="246" y="36"/>
                </a:lnTo>
                <a:lnTo>
                  <a:pt x="245" y="36"/>
                </a:lnTo>
                <a:lnTo>
                  <a:pt x="245" y="35"/>
                </a:lnTo>
                <a:lnTo>
                  <a:pt x="243" y="32"/>
                </a:lnTo>
                <a:lnTo>
                  <a:pt x="241" y="32"/>
                </a:lnTo>
                <a:lnTo>
                  <a:pt x="240" y="31"/>
                </a:lnTo>
                <a:lnTo>
                  <a:pt x="240" y="30"/>
                </a:lnTo>
                <a:lnTo>
                  <a:pt x="239" y="30"/>
                </a:lnTo>
                <a:lnTo>
                  <a:pt x="236" y="27"/>
                </a:lnTo>
                <a:lnTo>
                  <a:pt x="234" y="27"/>
                </a:lnTo>
                <a:lnTo>
                  <a:pt x="232" y="24"/>
                </a:lnTo>
                <a:lnTo>
                  <a:pt x="231" y="24"/>
                </a:lnTo>
                <a:lnTo>
                  <a:pt x="229" y="22"/>
                </a:lnTo>
                <a:lnTo>
                  <a:pt x="227" y="22"/>
                </a:lnTo>
                <a:lnTo>
                  <a:pt x="226" y="21"/>
                </a:lnTo>
                <a:lnTo>
                  <a:pt x="225" y="21"/>
                </a:lnTo>
                <a:lnTo>
                  <a:pt x="223" y="20"/>
                </a:lnTo>
                <a:lnTo>
                  <a:pt x="222" y="18"/>
                </a:lnTo>
                <a:lnTo>
                  <a:pt x="221" y="18"/>
                </a:lnTo>
                <a:lnTo>
                  <a:pt x="219" y="17"/>
                </a:lnTo>
                <a:lnTo>
                  <a:pt x="218" y="17"/>
                </a:lnTo>
                <a:lnTo>
                  <a:pt x="216" y="16"/>
                </a:lnTo>
                <a:lnTo>
                  <a:pt x="215" y="16"/>
                </a:lnTo>
                <a:lnTo>
                  <a:pt x="214" y="15"/>
                </a:lnTo>
                <a:lnTo>
                  <a:pt x="211" y="14"/>
                </a:lnTo>
                <a:lnTo>
                  <a:pt x="210" y="14"/>
                </a:lnTo>
                <a:lnTo>
                  <a:pt x="209" y="13"/>
                </a:lnTo>
                <a:lnTo>
                  <a:pt x="207" y="13"/>
                </a:lnTo>
                <a:lnTo>
                  <a:pt x="205" y="12"/>
                </a:lnTo>
                <a:lnTo>
                  <a:pt x="204" y="12"/>
                </a:lnTo>
                <a:lnTo>
                  <a:pt x="202" y="10"/>
                </a:lnTo>
                <a:lnTo>
                  <a:pt x="198" y="10"/>
                </a:lnTo>
                <a:lnTo>
                  <a:pt x="197" y="9"/>
                </a:lnTo>
                <a:lnTo>
                  <a:pt x="195" y="9"/>
                </a:lnTo>
                <a:lnTo>
                  <a:pt x="194" y="8"/>
                </a:lnTo>
                <a:lnTo>
                  <a:pt x="191" y="8"/>
                </a:lnTo>
                <a:lnTo>
                  <a:pt x="190" y="7"/>
                </a:lnTo>
                <a:lnTo>
                  <a:pt x="187" y="7"/>
                </a:lnTo>
                <a:lnTo>
                  <a:pt x="184" y="6"/>
                </a:lnTo>
                <a:lnTo>
                  <a:pt x="181" y="6"/>
                </a:lnTo>
                <a:lnTo>
                  <a:pt x="180" y="5"/>
                </a:lnTo>
                <a:lnTo>
                  <a:pt x="175" y="5"/>
                </a:lnTo>
                <a:lnTo>
                  <a:pt x="174" y="3"/>
                </a:lnTo>
                <a:lnTo>
                  <a:pt x="168" y="3"/>
                </a:lnTo>
                <a:lnTo>
                  <a:pt x="166" y="2"/>
                </a:lnTo>
                <a:lnTo>
                  <a:pt x="160" y="2"/>
                </a:lnTo>
                <a:lnTo>
                  <a:pt x="159" y="1"/>
                </a:lnTo>
                <a:lnTo>
                  <a:pt x="146" y="1"/>
                </a:lnTo>
                <a:lnTo>
                  <a:pt x="145" y="0"/>
                </a:lnTo>
                <a:lnTo>
                  <a:pt x="127" y="0"/>
                </a:lnTo>
                <a:close/>
              </a:path>
            </a:pathLst>
          </a:custGeom>
          <a:solidFill>
            <a:srgbClr val="A16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41" name="Freeform 660"/>
          <p:cNvSpPr>
            <a:spLocks/>
          </p:cNvSpPr>
          <p:nvPr/>
        </p:nvSpPr>
        <p:spPr bwMode="auto">
          <a:xfrm>
            <a:off x="3037002" y="3152136"/>
            <a:ext cx="474253" cy="228869"/>
          </a:xfrm>
          <a:custGeom>
            <a:avLst/>
            <a:gdLst>
              <a:gd name="T0" fmla="*/ 2 w 268"/>
              <a:gd name="T1" fmla="*/ 80 h 133"/>
              <a:gd name="T2" fmla="*/ 14 w 268"/>
              <a:gd name="T3" fmla="*/ 97 h 133"/>
              <a:gd name="T4" fmla="*/ 28 w 268"/>
              <a:gd name="T5" fmla="*/ 107 h 133"/>
              <a:gd name="T6" fmla="*/ 45 w 268"/>
              <a:gd name="T7" fmla="*/ 116 h 133"/>
              <a:gd name="T8" fmla="*/ 66 w 268"/>
              <a:gd name="T9" fmla="*/ 123 h 133"/>
              <a:gd name="T10" fmla="*/ 95 w 268"/>
              <a:gd name="T11" fmla="*/ 129 h 133"/>
              <a:gd name="T12" fmla="*/ 128 w 268"/>
              <a:gd name="T13" fmla="*/ 132 h 133"/>
              <a:gd name="T14" fmla="*/ 147 w 268"/>
              <a:gd name="T15" fmla="*/ 132 h 133"/>
              <a:gd name="T16" fmla="*/ 179 w 268"/>
              <a:gd name="T17" fmla="*/ 128 h 133"/>
              <a:gd name="T18" fmla="*/ 207 w 268"/>
              <a:gd name="T19" fmla="*/ 121 h 133"/>
              <a:gd name="T20" fmla="*/ 227 w 268"/>
              <a:gd name="T21" fmla="*/ 114 h 133"/>
              <a:gd name="T22" fmla="*/ 246 w 268"/>
              <a:gd name="T23" fmla="*/ 101 h 133"/>
              <a:gd name="T24" fmla="*/ 259 w 268"/>
              <a:gd name="T25" fmla="*/ 90 h 133"/>
              <a:gd name="T26" fmla="*/ 266 w 268"/>
              <a:gd name="T27" fmla="*/ 77 h 133"/>
              <a:gd name="T28" fmla="*/ 268 w 268"/>
              <a:gd name="T29" fmla="*/ 65 h 133"/>
              <a:gd name="T30" fmla="*/ 264 w 268"/>
              <a:gd name="T31" fmla="*/ 48 h 133"/>
              <a:gd name="T32" fmla="*/ 253 w 268"/>
              <a:gd name="T33" fmla="*/ 36 h 133"/>
              <a:gd name="T34" fmla="*/ 236 w 268"/>
              <a:gd name="T35" fmla="*/ 23 h 133"/>
              <a:gd name="T36" fmla="*/ 213 w 268"/>
              <a:gd name="T37" fmla="*/ 12 h 133"/>
              <a:gd name="T38" fmla="*/ 185 w 268"/>
              <a:gd name="T39" fmla="*/ 5 h 133"/>
              <a:gd name="T40" fmla="*/ 160 w 268"/>
              <a:gd name="T41" fmla="*/ 1 h 133"/>
              <a:gd name="T42" fmla="*/ 101 w 268"/>
              <a:gd name="T43" fmla="*/ 1 h 133"/>
              <a:gd name="T44" fmla="*/ 72 w 268"/>
              <a:gd name="T45" fmla="*/ 7 h 133"/>
              <a:gd name="T46" fmla="*/ 40 w 268"/>
              <a:gd name="T47" fmla="*/ 19 h 133"/>
              <a:gd name="T48" fmla="*/ 14 w 268"/>
              <a:gd name="T49" fmla="*/ 36 h 133"/>
              <a:gd name="T50" fmla="*/ 2 w 268"/>
              <a:gd name="T51" fmla="*/ 51 h 133"/>
              <a:gd name="T52" fmla="*/ 0 w 268"/>
              <a:gd name="T53" fmla="*/ 66 h 133"/>
              <a:gd name="T54" fmla="*/ 13 w 268"/>
              <a:gd name="T55" fmla="*/ 59 h 133"/>
              <a:gd name="T56" fmla="*/ 17 w 268"/>
              <a:gd name="T57" fmla="*/ 49 h 133"/>
              <a:gd name="T58" fmla="*/ 42 w 268"/>
              <a:gd name="T59" fmla="*/ 30 h 133"/>
              <a:gd name="T60" fmla="*/ 70 w 268"/>
              <a:gd name="T61" fmla="*/ 20 h 133"/>
              <a:gd name="T62" fmla="*/ 96 w 268"/>
              <a:gd name="T63" fmla="*/ 14 h 133"/>
              <a:gd name="T64" fmla="*/ 153 w 268"/>
              <a:gd name="T65" fmla="*/ 12 h 133"/>
              <a:gd name="T66" fmla="*/ 177 w 268"/>
              <a:gd name="T67" fmla="*/ 15 h 133"/>
              <a:gd name="T68" fmla="*/ 203 w 268"/>
              <a:gd name="T69" fmla="*/ 21 h 133"/>
              <a:gd name="T70" fmla="*/ 225 w 268"/>
              <a:gd name="T71" fmla="*/ 30 h 133"/>
              <a:gd name="T72" fmla="*/ 243 w 268"/>
              <a:gd name="T73" fmla="*/ 42 h 133"/>
              <a:gd name="T74" fmla="*/ 254 w 268"/>
              <a:gd name="T75" fmla="*/ 56 h 133"/>
              <a:gd name="T76" fmla="*/ 257 w 268"/>
              <a:gd name="T77" fmla="*/ 65 h 133"/>
              <a:gd name="T78" fmla="*/ 253 w 268"/>
              <a:gd name="T79" fmla="*/ 78 h 133"/>
              <a:gd name="T80" fmla="*/ 237 w 268"/>
              <a:gd name="T81" fmla="*/ 94 h 133"/>
              <a:gd name="T82" fmla="*/ 217 w 268"/>
              <a:gd name="T83" fmla="*/ 105 h 133"/>
              <a:gd name="T84" fmla="*/ 199 w 268"/>
              <a:gd name="T85" fmla="*/ 112 h 133"/>
              <a:gd name="T86" fmla="*/ 171 w 268"/>
              <a:gd name="T87" fmla="*/ 118 h 133"/>
              <a:gd name="T88" fmla="*/ 140 w 268"/>
              <a:gd name="T89" fmla="*/ 120 h 133"/>
              <a:gd name="T90" fmla="*/ 115 w 268"/>
              <a:gd name="T91" fmla="*/ 120 h 133"/>
              <a:gd name="T92" fmla="*/ 90 w 268"/>
              <a:gd name="T93" fmla="*/ 116 h 133"/>
              <a:gd name="T94" fmla="*/ 64 w 268"/>
              <a:gd name="T95" fmla="*/ 111 h 133"/>
              <a:gd name="T96" fmla="*/ 45 w 268"/>
              <a:gd name="T97" fmla="*/ 104 h 133"/>
              <a:gd name="T98" fmla="*/ 31 w 268"/>
              <a:gd name="T99" fmla="*/ 94 h 133"/>
              <a:gd name="T100" fmla="*/ 16 w 268"/>
              <a:gd name="T101" fmla="*/ 80 h 133"/>
              <a:gd name="T102" fmla="*/ 11 w 268"/>
              <a:gd name="T103" fmla="*/ 71 h 13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68" h="133">
                <a:moveTo>
                  <a:pt x="0" y="66"/>
                </a:moveTo>
                <a:lnTo>
                  <a:pt x="0" y="73"/>
                </a:lnTo>
                <a:lnTo>
                  <a:pt x="1" y="77"/>
                </a:lnTo>
                <a:lnTo>
                  <a:pt x="2" y="80"/>
                </a:lnTo>
                <a:lnTo>
                  <a:pt x="4" y="84"/>
                </a:lnTo>
                <a:lnTo>
                  <a:pt x="6" y="87"/>
                </a:lnTo>
                <a:lnTo>
                  <a:pt x="11" y="93"/>
                </a:lnTo>
                <a:lnTo>
                  <a:pt x="14" y="97"/>
                </a:lnTo>
                <a:lnTo>
                  <a:pt x="17" y="99"/>
                </a:lnTo>
                <a:lnTo>
                  <a:pt x="21" y="101"/>
                </a:lnTo>
                <a:lnTo>
                  <a:pt x="24" y="104"/>
                </a:lnTo>
                <a:lnTo>
                  <a:pt x="28" y="107"/>
                </a:lnTo>
                <a:lnTo>
                  <a:pt x="32" y="109"/>
                </a:lnTo>
                <a:lnTo>
                  <a:pt x="36" y="112"/>
                </a:lnTo>
                <a:lnTo>
                  <a:pt x="40" y="114"/>
                </a:lnTo>
                <a:lnTo>
                  <a:pt x="45" y="116"/>
                </a:lnTo>
                <a:lnTo>
                  <a:pt x="50" y="118"/>
                </a:lnTo>
                <a:lnTo>
                  <a:pt x="56" y="120"/>
                </a:lnTo>
                <a:lnTo>
                  <a:pt x="60" y="121"/>
                </a:lnTo>
                <a:lnTo>
                  <a:pt x="66" y="123"/>
                </a:lnTo>
                <a:lnTo>
                  <a:pt x="77" y="126"/>
                </a:lnTo>
                <a:lnTo>
                  <a:pt x="82" y="127"/>
                </a:lnTo>
                <a:lnTo>
                  <a:pt x="89" y="128"/>
                </a:lnTo>
                <a:lnTo>
                  <a:pt x="95" y="129"/>
                </a:lnTo>
                <a:lnTo>
                  <a:pt x="101" y="130"/>
                </a:lnTo>
                <a:lnTo>
                  <a:pt x="108" y="130"/>
                </a:lnTo>
                <a:lnTo>
                  <a:pt x="114" y="132"/>
                </a:lnTo>
                <a:lnTo>
                  <a:pt x="128" y="132"/>
                </a:lnTo>
                <a:lnTo>
                  <a:pt x="133" y="133"/>
                </a:lnTo>
                <a:lnTo>
                  <a:pt x="135" y="133"/>
                </a:lnTo>
                <a:lnTo>
                  <a:pt x="140" y="132"/>
                </a:lnTo>
                <a:lnTo>
                  <a:pt x="147" y="132"/>
                </a:lnTo>
                <a:lnTo>
                  <a:pt x="160" y="130"/>
                </a:lnTo>
                <a:lnTo>
                  <a:pt x="166" y="130"/>
                </a:lnTo>
                <a:lnTo>
                  <a:pt x="173" y="129"/>
                </a:lnTo>
                <a:lnTo>
                  <a:pt x="179" y="128"/>
                </a:lnTo>
                <a:lnTo>
                  <a:pt x="185" y="127"/>
                </a:lnTo>
                <a:lnTo>
                  <a:pt x="190" y="126"/>
                </a:lnTo>
                <a:lnTo>
                  <a:pt x="202" y="123"/>
                </a:lnTo>
                <a:lnTo>
                  <a:pt x="207" y="121"/>
                </a:lnTo>
                <a:lnTo>
                  <a:pt x="213" y="120"/>
                </a:lnTo>
                <a:lnTo>
                  <a:pt x="217" y="118"/>
                </a:lnTo>
                <a:lnTo>
                  <a:pt x="222" y="116"/>
                </a:lnTo>
                <a:lnTo>
                  <a:pt x="227" y="114"/>
                </a:lnTo>
                <a:lnTo>
                  <a:pt x="231" y="112"/>
                </a:lnTo>
                <a:lnTo>
                  <a:pt x="236" y="109"/>
                </a:lnTo>
                <a:lnTo>
                  <a:pt x="244" y="104"/>
                </a:lnTo>
                <a:lnTo>
                  <a:pt x="246" y="101"/>
                </a:lnTo>
                <a:lnTo>
                  <a:pt x="250" y="99"/>
                </a:lnTo>
                <a:lnTo>
                  <a:pt x="253" y="97"/>
                </a:lnTo>
                <a:lnTo>
                  <a:pt x="257" y="93"/>
                </a:lnTo>
                <a:lnTo>
                  <a:pt x="259" y="90"/>
                </a:lnTo>
                <a:lnTo>
                  <a:pt x="261" y="87"/>
                </a:lnTo>
                <a:lnTo>
                  <a:pt x="264" y="84"/>
                </a:lnTo>
                <a:lnTo>
                  <a:pt x="265" y="80"/>
                </a:lnTo>
                <a:lnTo>
                  <a:pt x="266" y="77"/>
                </a:lnTo>
                <a:lnTo>
                  <a:pt x="267" y="73"/>
                </a:lnTo>
                <a:lnTo>
                  <a:pt x="267" y="70"/>
                </a:lnTo>
                <a:lnTo>
                  <a:pt x="268" y="66"/>
                </a:lnTo>
                <a:lnTo>
                  <a:pt x="268" y="65"/>
                </a:lnTo>
                <a:lnTo>
                  <a:pt x="267" y="62"/>
                </a:lnTo>
                <a:lnTo>
                  <a:pt x="266" y="55"/>
                </a:lnTo>
                <a:lnTo>
                  <a:pt x="265" y="51"/>
                </a:lnTo>
                <a:lnTo>
                  <a:pt x="264" y="48"/>
                </a:lnTo>
                <a:lnTo>
                  <a:pt x="261" y="45"/>
                </a:lnTo>
                <a:lnTo>
                  <a:pt x="259" y="42"/>
                </a:lnTo>
                <a:lnTo>
                  <a:pt x="257" y="38"/>
                </a:lnTo>
                <a:lnTo>
                  <a:pt x="253" y="36"/>
                </a:lnTo>
                <a:lnTo>
                  <a:pt x="250" y="33"/>
                </a:lnTo>
                <a:lnTo>
                  <a:pt x="246" y="30"/>
                </a:lnTo>
                <a:lnTo>
                  <a:pt x="243" y="28"/>
                </a:lnTo>
                <a:lnTo>
                  <a:pt x="236" y="23"/>
                </a:lnTo>
                <a:lnTo>
                  <a:pt x="231" y="20"/>
                </a:lnTo>
                <a:lnTo>
                  <a:pt x="227" y="19"/>
                </a:lnTo>
                <a:lnTo>
                  <a:pt x="217" y="14"/>
                </a:lnTo>
                <a:lnTo>
                  <a:pt x="213" y="12"/>
                </a:lnTo>
                <a:lnTo>
                  <a:pt x="207" y="11"/>
                </a:lnTo>
                <a:lnTo>
                  <a:pt x="202" y="9"/>
                </a:lnTo>
                <a:lnTo>
                  <a:pt x="196" y="7"/>
                </a:lnTo>
                <a:lnTo>
                  <a:pt x="185" y="5"/>
                </a:lnTo>
                <a:lnTo>
                  <a:pt x="179" y="4"/>
                </a:lnTo>
                <a:lnTo>
                  <a:pt x="173" y="2"/>
                </a:lnTo>
                <a:lnTo>
                  <a:pt x="166" y="1"/>
                </a:lnTo>
                <a:lnTo>
                  <a:pt x="160" y="1"/>
                </a:lnTo>
                <a:lnTo>
                  <a:pt x="153" y="0"/>
                </a:lnTo>
                <a:lnTo>
                  <a:pt x="114" y="0"/>
                </a:lnTo>
                <a:lnTo>
                  <a:pt x="108" y="1"/>
                </a:lnTo>
                <a:lnTo>
                  <a:pt x="101" y="1"/>
                </a:lnTo>
                <a:lnTo>
                  <a:pt x="95" y="2"/>
                </a:lnTo>
                <a:lnTo>
                  <a:pt x="89" y="4"/>
                </a:lnTo>
                <a:lnTo>
                  <a:pt x="82" y="5"/>
                </a:lnTo>
                <a:lnTo>
                  <a:pt x="72" y="7"/>
                </a:lnTo>
                <a:lnTo>
                  <a:pt x="66" y="9"/>
                </a:lnTo>
                <a:lnTo>
                  <a:pt x="60" y="11"/>
                </a:lnTo>
                <a:lnTo>
                  <a:pt x="50" y="14"/>
                </a:lnTo>
                <a:lnTo>
                  <a:pt x="40" y="19"/>
                </a:lnTo>
                <a:lnTo>
                  <a:pt x="36" y="20"/>
                </a:lnTo>
                <a:lnTo>
                  <a:pt x="28" y="26"/>
                </a:lnTo>
                <a:lnTo>
                  <a:pt x="21" y="30"/>
                </a:lnTo>
                <a:lnTo>
                  <a:pt x="14" y="36"/>
                </a:lnTo>
                <a:lnTo>
                  <a:pt x="8" y="42"/>
                </a:lnTo>
                <a:lnTo>
                  <a:pt x="6" y="45"/>
                </a:lnTo>
                <a:lnTo>
                  <a:pt x="4" y="48"/>
                </a:lnTo>
                <a:lnTo>
                  <a:pt x="2" y="51"/>
                </a:lnTo>
                <a:lnTo>
                  <a:pt x="1" y="55"/>
                </a:lnTo>
                <a:lnTo>
                  <a:pt x="0" y="58"/>
                </a:lnTo>
                <a:lnTo>
                  <a:pt x="0" y="66"/>
                </a:lnTo>
                <a:lnTo>
                  <a:pt x="11" y="66"/>
                </a:lnTo>
                <a:lnTo>
                  <a:pt x="11" y="62"/>
                </a:lnTo>
                <a:lnTo>
                  <a:pt x="13" y="59"/>
                </a:lnTo>
                <a:lnTo>
                  <a:pt x="13" y="56"/>
                </a:lnTo>
                <a:lnTo>
                  <a:pt x="15" y="54"/>
                </a:lnTo>
                <a:lnTo>
                  <a:pt x="16" y="51"/>
                </a:lnTo>
                <a:lnTo>
                  <a:pt x="17" y="49"/>
                </a:lnTo>
                <a:lnTo>
                  <a:pt x="22" y="44"/>
                </a:lnTo>
                <a:lnTo>
                  <a:pt x="28" y="40"/>
                </a:lnTo>
                <a:lnTo>
                  <a:pt x="34" y="35"/>
                </a:lnTo>
                <a:lnTo>
                  <a:pt x="42" y="30"/>
                </a:lnTo>
                <a:lnTo>
                  <a:pt x="45" y="29"/>
                </a:lnTo>
                <a:lnTo>
                  <a:pt x="54" y="24"/>
                </a:lnTo>
                <a:lnTo>
                  <a:pt x="64" y="21"/>
                </a:lnTo>
                <a:lnTo>
                  <a:pt x="70" y="20"/>
                </a:lnTo>
                <a:lnTo>
                  <a:pt x="74" y="19"/>
                </a:lnTo>
                <a:lnTo>
                  <a:pt x="85" y="16"/>
                </a:lnTo>
                <a:lnTo>
                  <a:pt x="92" y="15"/>
                </a:lnTo>
                <a:lnTo>
                  <a:pt x="96" y="14"/>
                </a:lnTo>
                <a:lnTo>
                  <a:pt x="102" y="13"/>
                </a:lnTo>
                <a:lnTo>
                  <a:pt x="109" y="13"/>
                </a:lnTo>
                <a:lnTo>
                  <a:pt x="115" y="12"/>
                </a:lnTo>
                <a:lnTo>
                  <a:pt x="153" y="12"/>
                </a:lnTo>
                <a:lnTo>
                  <a:pt x="159" y="13"/>
                </a:lnTo>
                <a:lnTo>
                  <a:pt x="165" y="13"/>
                </a:lnTo>
                <a:lnTo>
                  <a:pt x="171" y="14"/>
                </a:lnTo>
                <a:lnTo>
                  <a:pt x="177" y="15"/>
                </a:lnTo>
                <a:lnTo>
                  <a:pt x="182" y="16"/>
                </a:lnTo>
                <a:lnTo>
                  <a:pt x="193" y="19"/>
                </a:lnTo>
                <a:lnTo>
                  <a:pt x="199" y="20"/>
                </a:lnTo>
                <a:lnTo>
                  <a:pt x="203" y="21"/>
                </a:lnTo>
                <a:lnTo>
                  <a:pt x="208" y="23"/>
                </a:lnTo>
                <a:lnTo>
                  <a:pt x="213" y="24"/>
                </a:lnTo>
                <a:lnTo>
                  <a:pt x="222" y="29"/>
                </a:lnTo>
                <a:lnTo>
                  <a:pt x="225" y="30"/>
                </a:lnTo>
                <a:lnTo>
                  <a:pt x="230" y="33"/>
                </a:lnTo>
                <a:lnTo>
                  <a:pt x="237" y="37"/>
                </a:lnTo>
                <a:lnTo>
                  <a:pt x="239" y="40"/>
                </a:lnTo>
                <a:lnTo>
                  <a:pt x="243" y="42"/>
                </a:lnTo>
                <a:lnTo>
                  <a:pt x="250" y="49"/>
                </a:lnTo>
                <a:lnTo>
                  <a:pt x="251" y="51"/>
                </a:lnTo>
                <a:lnTo>
                  <a:pt x="253" y="54"/>
                </a:lnTo>
                <a:lnTo>
                  <a:pt x="254" y="56"/>
                </a:lnTo>
                <a:lnTo>
                  <a:pt x="256" y="58"/>
                </a:lnTo>
                <a:lnTo>
                  <a:pt x="256" y="64"/>
                </a:lnTo>
                <a:lnTo>
                  <a:pt x="257" y="66"/>
                </a:lnTo>
                <a:lnTo>
                  <a:pt x="257" y="65"/>
                </a:lnTo>
                <a:lnTo>
                  <a:pt x="256" y="68"/>
                </a:lnTo>
                <a:lnTo>
                  <a:pt x="256" y="73"/>
                </a:lnTo>
                <a:lnTo>
                  <a:pt x="254" y="76"/>
                </a:lnTo>
                <a:lnTo>
                  <a:pt x="253" y="78"/>
                </a:lnTo>
                <a:lnTo>
                  <a:pt x="252" y="80"/>
                </a:lnTo>
                <a:lnTo>
                  <a:pt x="243" y="90"/>
                </a:lnTo>
                <a:lnTo>
                  <a:pt x="239" y="92"/>
                </a:lnTo>
                <a:lnTo>
                  <a:pt x="237" y="94"/>
                </a:lnTo>
                <a:lnTo>
                  <a:pt x="230" y="99"/>
                </a:lnTo>
                <a:lnTo>
                  <a:pt x="225" y="101"/>
                </a:lnTo>
                <a:lnTo>
                  <a:pt x="222" y="104"/>
                </a:lnTo>
                <a:lnTo>
                  <a:pt x="217" y="105"/>
                </a:lnTo>
                <a:lnTo>
                  <a:pt x="213" y="107"/>
                </a:lnTo>
                <a:lnTo>
                  <a:pt x="208" y="108"/>
                </a:lnTo>
                <a:lnTo>
                  <a:pt x="203" y="111"/>
                </a:lnTo>
                <a:lnTo>
                  <a:pt x="199" y="112"/>
                </a:lnTo>
                <a:lnTo>
                  <a:pt x="188" y="115"/>
                </a:lnTo>
                <a:lnTo>
                  <a:pt x="182" y="115"/>
                </a:lnTo>
                <a:lnTo>
                  <a:pt x="177" y="116"/>
                </a:lnTo>
                <a:lnTo>
                  <a:pt x="171" y="118"/>
                </a:lnTo>
                <a:lnTo>
                  <a:pt x="165" y="119"/>
                </a:lnTo>
                <a:lnTo>
                  <a:pt x="159" y="119"/>
                </a:lnTo>
                <a:lnTo>
                  <a:pt x="146" y="120"/>
                </a:lnTo>
                <a:lnTo>
                  <a:pt x="140" y="120"/>
                </a:lnTo>
                <a:lnTo>
                  <a:pt x="133" y="121"/>
                </a:lnTo>
                <a:lnTo>
                  <a:pt x="135" y="121"/>
                </a:lnTo>
                <a:lnTo>
                  <a:pt x="128" y="120"/>
                </a:lnTo>
                <a:lnTo>
                  <a:pt x="115" y="120"/>
                </a:lnTo>
                <a:lnTo>
                  <a:pt x="109" y="119"/>
                </a:lnTo>
                <a:lnTo>
                  <a:pt x="102" y="119"/>
                </a:lnTo>
                <a:lnTo>
                  <a:pt x="96" y="118"/>
                </a:lnTo>
                <a:lnTo>
                  <a:pt x="90" y="116"/>
                </a:lnTo>
                <a:lnTo>
                  <a:pt x="85" y="115"/>
                </a:lnTo>
                <a:lnTo>
                  <a:pt x="80" y="115"/>
                </a:lnTo>
                <a:lnTo>
                  <a:pt x="70" y="112"/>
                </a:lnTo>
                <a:lnTo>
                  <a:pt x="64" y="111"/>
                </a:lnTo>
                <a:lnTo>
                  <a:pt x="59" y="108"/>
                </a:lnTo>
                <a:lnTo>
                  <a:pt x="54" y="107"/>
                </a:lnTo>
                <a:lnTo>
                  <a:pt x="50" y="105"/>
                </a:lnTo>
                <a:lnTo>
                  <a:pt x="45" y="104"/>
                </a:lnTo>
                <a:lnTo>
                  <a:pt x="42" y="101"/>
                </a:lnTo>
                <a:lnTo>
                  <a:pt x="37" y="99"/>
                </a:lnTo>
                <a:lnTo>
                  <a:pt x="34" y="97"/>
                </a:lnTo>
                <a:lnTo>
                  <a:pt x="31" y="94"/>
                </a:lnTo>
                <a:lnTo>
                  <a:pt x="28" y="92"/>
                </a:lnTo>
                <a:lnTo>
                  <a:pt x="24" y="90"/>
                </a:lnTo>
                <a:lnTo>
                  <a:pt x="17" y="83"/>
                </a:lnTo>
                <a:lnTo>
                  <a:pt x="16" y="80"/>
                </a:lnTo>
                <a:lnTo>
                  <a:pt x="15" y="78"/>
                </a:lnTo>
                <a:lnTo>
                  <a:pt x="13" y="76"/>
                </a:lnTo>
                <a:lnTo>
                  <a:pt x="13" y="73"/>
                </a:lnTo>
                <a:lnTo>
                  <a:pt x="11" y="71"/>
                </a:lnTo>
                <a:lnTo>
                  <a:pt x="11" y="66"/>
                </a:lnTo>
                <a:lnTo>
                  <a:pt x="0" y="66"/>
                </a:lnTo>
                <a:close/>
              </a:path>
            </a:pathLst>
          </a:custGeom>
          <a:solidFill>
            <a:srgbClr val="A16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42" name="Freeform 661"/>
          <p:cNvSpPr>
            <a:spLocks/>
          </p:cNvSpPr>
          <p:nvPr/>
        </p:nvSpPr>
        <p:spPr bwMode="auto">
          <a:xfrm>
            <a:off x="3153796" y="3222690"/>
            <a:ext cx="238896" cy="87762"/>
          </a:xfrm>
          <a:custGeom>
            <a:avLst/>
            <a:gdLst>
              <a:gd name="T0" fmla="*/ 52 w 135"/>
              <a:gd name="T1" fmla="*/ 1 h 51"/>
              <a:gd name="T2" fmla="*/ 37 w 135"/>
              <a:gd name="T3" fmla="*/ 2 h 51"/>
              <a:gd name="T4" fmla="*/ 30 w 135"/>
              <a:gd name="T5" fmla="*/ 4 h 51"/>
              <a:gd name="T6" fmla="*/ 23 w 135"/>
              <a:gd name="T7" fmla="*/ 6 h 51"/>
              <a:gd name="T8" fmla="*/ 19 w 135"/>
              <a:gd name="T9" fmla="*/ 8 h 51"/>
              <a:gd name="T10" fmla="*/ 15 w 135"/>
              <a:gd name="T11" fmla="*/ 9 h 51"/>
              <a:gd name="T12" fmla="*/ 12 w 135"/>
              <a:gd name="T13" fmla="*/ 11 h 51"/>
              <a:gd name="T14" fmla="*/ 8 w 135"/>
              <a:gd name="T15" fmla="*/ 13 h 51"/>
              <a:gd name="T16" fmla="*/ 7 w 135"/>
              <a:gd name="T17" fmla="*/ 15 h 51"/>
              <a:gd name="T18" fmla="*/ 4 w 135"/>
              <a:gd name="T19" fmla="*/ 18 h 51"/>
              <a:gd name="T20" fmla="*/ 1 w 135"/>
              <a:gd name="T21" fmla="*/ 20 h 51"/>
              <a:gd name="T22" fmla="*/ 0 w 135"/>
              <a:gd name="T23" fmla="*/ 25 h 51"/>
              <a:gd name="T24" fmla="*/ 1 w 135"/>
              <a:gd name="T25" fmla="*/ 31 h 51"/>
              <a:gd name="T26" fmla="*/ 4 w 135"/>
              <a:gd name="T27" fmla="*/ 32 h 51"/>
              <a:gd name="T28" fmla="*/ 7 w 135"/>
              <a:gd name="T29" fmla="*/ 36 h 51"/>
              <a:gd name="T30" fmla="*/ 8 w 135"/>
              <a:gd name="T31" fmla="*/ 38 h 51"/>
              <a:gd name="T32" fmla="*/ 12 w 135"/>
              <a:gd name="T33" fmla="*/ 39 h 51"/>
              <a:gd name="T34" fmla="*/ 15 w 135"/>
              <a:gd name="T35" fmla="*/ 42 h 51"/>
              <a:gd name="T36" fmla="*/ 19 w 135"/>
              <a:gd name="T37" fmla="*/ 43 h 51"/>
              <a:gd name="T38" fmla="*/ 23 w 135"/>
              <a:gd name="T39" fmla="*/ 45 h 51"/>
              <a:gd name="T40" fmla="*/ 30 w 135"/>
              <a:gd name="T41" fmla="*/ 46 h 51"/>
              <a:gd name="T42" fmla="*/ 37 w 135"/>
              <a:gd name="T43" fmla="*/ 49 h 51"/>
              <a:gd name="T44" fmla="*/ 52 w 135"/>
              <a:gd name="T45" fmla="*/ 50 h 51"/>
              <a:gd name="T46" fmla="*/ 81 w 135"/>
              <a:gd name="T47" fmla="*/ 51 h 51"/>
              <a:gd name="T48" fmla="*/ 92 w 135"/>
              <a:gd name="T49" fmla="*/ 49 h 51"/>
              <a:gd name="T50" fmla="*/ 104 w 135"/>
              <a:gd name="T51" fmla="*/ 48 h 51"/>
              <a:gd name="T52" fmla="*/ 109 w 135"/>
              <a:gd name="T53" fmla="*/ 45 h 51"/>
              <a:gd name="T54" fmla="*/ 115 w 135"/>
              <a:gd name="T55" fmla="*/ 44 h 51"/>
              <a:gd name="T56" fmla="*/ 119 w 135"/>
              <a:gd name="T57" fmla="*/ 42 h 51"/>
              <a:gd name="T58" fmla="*/ 122 w 135"/>
              <a:gd name="T59" fmla="*/ 41 h 51"/>
              <a:gd name="T60" fmla="*/ 124 w 135"/>
              <a:gd name="T61" fmla="*/ 38 h 51"/>
              <a:gd name="T62" fmla="*/ 128 w 135"/>
              <a:gd name="T63" fmla="*/ 37 h 51"/>
              <a:gd name="T64" fmla="*/ 131 w 135"/>
              <a:gd name="T65" fmla="*/ 34 h 51"/>
              <a:gd name="T66" fmla="*/ 133 w 135"/>
              <a:gd name="T67" fmla="*/ 31 h 51"/>
              <a:gd name="T68" fmla="*/ 135 w 135"/>
              <a:gd name="T69" fmla="*/ 29 h 51"/>
              <a:gd name="T70" fmla="*/ 134 w 135"/>
              <a:gd name="T71" fmla="*/ 22 h 51"/>
              <a:gd name="T72" fmla="*/ 133 w 135"/>
              <a:gd name="T73" fmla="*/ 18 h 51"/>
              <a:gd name="T74" fmla="*/ 129 w 135"/>
              <a:gd name="T75" fmla="*/ 15 h 51"/>
              <a:gd name="T76" fmla="*/ 127 w 135"/>
              <a:gd name="T77" fmla="*/ 14 h 51"/>
              <a:gd name="T78" fmla="*/ 124 w 135"/>
              <a:gd name="T79" fmla="*/ 11 h 51"/>
              <a:gd name="T80" fmla="*/ 121 w 135"/>
              <a:gd name="T81" fmla="*/ 10 h 51"/>
              <a:gd name="T82" fmla="*/ 119 w 135"/>
              <a:gd name="T83" fmla="*/ 8 h 51"/>
              <a:gd name="T84" fmla="*/ 113 w 135"/>
              <a:gd name="T85" fmla="*/ 7 h 51"/>
              <a:gd name="T86" fmla="*/ 108 w 135"/>
              <a:gd name="T87" fmla="*/ 4 h 51"/>
              <a:gd name="T88" fmla="*/ 99 w 135"/>
              <a:gd name="T89" fmla="*/ 3 h 51"/>
              <a:gd name="T90" fmla="*/ 92 w 135"/>
              <a:gd name="T91" fmla="*/ 1 h 51"/>
              <a:gd name="T92" fmla="*/ 67 w 135"/>
              <a:gd name="T93" fmla="*/ 0 h 5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35" h="51">
                <a:moveTo>
                  <a:pt x="67" y="0"/>
                </a:moveTo>
                <a:lnTo>
                  <a:pt x="54" y="0"/>
                </a:lnTo>
                <a:lnTo>
                  <a:pt x="52" y="1"/>
                </a:lnTo>
                <a:lnTo>
                  <a:pt x="43" y="1"/>
                </a:lnTo>
                <a:lnTo>
                  <a:pt x="43" y="2"/>
                </a:lnTo>
                <a:lnTo>
                  <a:pt x="37" y="2"/>
                </a:lnTo>
                <a:lnTo>
                  <a:pt x="36" y="3"/>
                </a:lnTo>
                <a:lnTo>
                  <a:pt x="31" y="3"/>
                </a:lnTo>
                <a:lnTo>
                  <a:pt x="30" y="4"/>
                </a:lnTo>
                <a:lnTo>
                  <a:pt x="27" y="4"/>
                </a:lnTo>
                <a:lnTo>
                  <a:pt x="26" y="6"/>
                </a:lnTo>
                <a:lnTo>
                  <a:pt x="23" y="6"/>
                </a:lnTo>
                <a:lnTo>
                  <a:pt x="22" y="7"/>
                </a:lnTo>
                <a:lnTo>
                  <a:pt x="20" y="7"/>
                </a:lnTo>
                <a:lnTo>
                  <a:pt x="19" y="8"/>
                </a:lnTo>
                <a:lnTo>
                  <a:pt x="16" y="8"/>
                </a:lnTo>
                <a:lnTo>
                  <a:pt x="16" y="9"/>
                </a:lnTo>
                <a:lnTo>
                  <a:pt x="15" y="9"/>
                </a:lnTo>
                <a:lnTo>
                  <a:pt x="14" y="10"/>
                </a:lnTo>
                <a:lnTo>
                  <a:pt x="13" y="10"/>
                </a:lnTo>
                <a:lnTo>
                  <a:pt x="12" y="11"/>
                </a:lnTo>
                <a:lnTo>
                  <a:pt x="11" y="11"/>
                </a:lnTo>
                <a:lnTo>
                  <a:pt x="11" y="13"/>
                </a:lnTo>
                <a:lnTo>
                  <a:pt x="8" y="13"/>
                </a:lnTo>
                <a:lnTo>
                  <a:pt x="8" y="14"/>
                </a:lnTo>
                <a:lnTo>
                  <a:pt x="7" y="14"/>
                </a:lnTo>
                <a:lnTo>
                  <a:pt x="7" y="15"/>
                </a:lnTo>
                <a:lnTo>
                  <a:pt x="6" y="15"/>
                </a:lnTo>
                <a:lnTo>
                  <a:pt x="4" y="17"/>
                </a:lnTo>
                <a:lnTo>
                  <a:pt x="4" y="18"/>
                </a:lnTo>
                <a:lnTo>
                  <a:pt x="2" y="18"/>
                </a:lnTo>
                <a:lnTo>
                  <a:pt x="2" y="20"/>
                </a:lnTo>
                <a:lnTo>
                  <a:pt x="1" y="20"/>
                </a:lnTo>
                <a:lnTo>
                  <a:pt x="1" y="22"/>
                </a:lnTo>
                <a:lnTo>
                  <a:pt x="0" y="22"/>
                </a:lnTo>
                <a:lnTo>
                  <a:pt x="0" y="25"/>
                </a:lnTo>
                <a:lnTo>
                  <a:pt x="0" y="29"/>
                </a:lnTo>
                <a:lnTo>
                  <a:pt x="1" y="29"/>
                </a:lnTo>
                <a:lnTo>
                  <a:pt x="1" y="31"/>
                </a:lnTo>
                <a:lnTo>
                  <a:pt x="2" y="31"/>
                </a:lnTo>
                <a:lnTo>
                  <a:pt x="2" y="32"/>
                </a:lnTo>
                <a:lnTo>
                  <a:pt x="4" y="32"/>
                </a:lnTo>
                <a:lnTo>
                  <a:pt x="4" y="34"/>
                </a:lnTo>
                <a:lnTo>
                  <a:pt x="6" y="36"/>
                </a:lnTo>
                <a:lnTo>
                  <a:pt x="7" y="36"/>
                </a:lnTo>
                <a:lnTo>
                  <a:pt x="7" y="37"/>
                </a:lnTo>
                <a:lnTo>
                  <a:pt x="8" y="37"/>
                </a:lnTo>
                <a:lnTo>
                  <a:pt x="8" y="38"/>
                </a:lnTo>
                <a:lnTo>
                  <a:pt x="11" y="38"/>
                </a:lnTo>
                <a:lnTo>
                  <a:pt x="11" y="39"/>
                </a:lnTo>
                <a:lnTo>
                  <a:pt x="12" y="39"/>
                </a:lnTo>
                <a:lnTo>
                  <a:pt x="13" y="41"/>
                </a:lnTo>
                <a:lnTo>
                  <a:pt x="14" y="41"/>
                </a:lnTo>
                <a:lnTo>
                  <a:pt x="15" y="42"/>
                </a:lnTo>
                <a:lnTo>
                  <a:pt x="16" y="42"/>
                </a:lnTo>
                <a:lnTo>
                  <a:pt x="16" y="43"/>
                </a:lnTo>
                <a:lnTo>
                  <a:pt x="19" y="43"/>
                </a:lnTo>
                <a:lnTo>
                  <a:pt x="20" y="44"/>
                </a:lnTo>
                <a:lnTo>
                  <a:pt x="22" y="44"/>
                </a:lnTo>
                <a:lnTo>
                  <a:pt x="23" y="45"/>
                </a:lnTo>
                <a:lnTo>
                  <a:pt x="26" y="45"/>
                </a:lnTo>
                <a:lnTo>
                  <a:pt x="27" y="46"/>
                </a:lnTo>
                <a:lnTo>
                  <a:pt x="30" y="46"/>
                </a:lnTo>
                <a:lnTo>
                  <a:pt x="31" y="48"/>
                </a:lnTo>
                <a:lnTo>
                  <a:pt x="36" y="48"/>
                </a:lnTo>
                <a:lnTo>
                  <a:pt x="37" y="49"/>
                </a:lnTo>
                <a:lnTo>
                  <a:pt x="43" y="49"/>
                </a:lnTo>
                <a:lnTo>
                  <a:pt x="43" y="50"/>
                </a:lnTo>
                <a:lnTo>
                  <a:pt x="52" y="50"/>
                </a:lnTo>
                <a:lnTo>
                  <a:pt x="54" y="51"/>
                </a:lnTo>
                <a:lnTo>
                  <a:pt x="67" y="51"/>
                </a:lnTo>
                <a:lnTo>
                  <a:pt x="81" y="51"/>
                </a:lnTo>
                <a:lnTo>
                  <a:pt x="83" y="50"/>
                </a:lnTo>
                <a:lnTo>
                  <a:pt x="92" y="50"/>
                </a:lnTo>
                <a:lnTo>
                  <a:pt x="92" y="49"/>
                </a:lnTo>
                <a:lnTo>
                  <a:pt x="98" y="49"/>
                </a:lnTo>
                <a:lnTo>
                  <a:pt x="99" y="48"/>
                </a:lnTo>
                <a:lnTo>
                  <a:pt x="104" y="48"/>
                </a:lnTo>
                <a:lnTo>
                  <a:pt x="105" y="46"/>
                </a:lnTo>
                <a:lnTo>
                  <a:pt x="108" y="46"/>
                </a:lnTo>
                <a:lnTo>
                  <a:pt x="109" y="45"/>
                </a:lnTo>
                <a:lnTo>
                  <a:pt x="112" y="45"/>
                </a:lnTo>
                <a:lnTo>
                  <a:pt x="113" y="44"/>
                </a:lnTo>
                <a:lnTo>
                  <a:pt x="115" y="44"/>
                </a:lnTo>
                <a:lnTo>
                  <a:pt x="116" y="43"/>
                </a:lnTo>
                <a:lnTo>
                  <a:pt x="119" y="43"/>
                </a:lnTo>
                <a:lnTo>
                  <a:pt x="119" y="42"/>
                </a:lnTo>
                <a:lnTo>
                  <a:pt x="120" y="42"/>
                </a:lnTo>
                <a:lnTo>
                  <a:pt x="121" y="41"/>
                </a:lnTo>
                <a:lnTo>
                  <a:pt x="122" y="41"/>
                </a:lnTo>
                <a:lnTo>
                  <a:pt x="123" y="39"/>
                </a:lnTo>
                <a:lnTo>
                  <a:pt x="124" y="39"/>
                </a:lnTo>
                <a:lnTo>
                  <a:pt x="124" y="38"/>
                </a:lnTo>
                <a:lnTo>
                  <a:pt x="127" y="38"/>
                </a:lnTo>
                <a:lnTo>
                  <a:pt x="127" y="37"/>
                </a:lnTo>
                <a:lnTo>
                  <a:pt x="128" y="37"/>
                </a:lnTo>
                <a:lnTo>
                  <a:pt x="128" y="36"/>
                </a:lnTo>
                <a:lnTo>
                  <a:pt x="129" y="36"/>
                </a:lnTo>
                <a:lnTo>
                  <a:pt x="131" y="34"/>
                </a:lnTo>
                <a:lnTo>
                  <a:pt x="131" y="32"/>
                </a:lnTo>
                <a:lnTo>
                  <a:pt x="133" y="32"/>
                </a:lnTo>
                <a:lnTo>
                  <a:pt x="133" y="31"/>
                </a:lnTo>
                <a:lnTo>
                  <a:pt x="134" y="31"/>
                </a:lnTo>
                <a:lnTo>
                  <a:pt x="134" y="29"/>
                </a:lnTo>
                <a:lnTo>
                  <a:pt x="135" y="29"/>
                </a:lnTo>
                <a:lnTo>
                  <a:pt x="135" y="25"/>
                </a:lnTo>
                <a:lnTo>
                  <a:pt x="135" y="22"/>
                </a:lnTo>
                <a:lnTo>
                  <a:pt x="134" y="22"/>
                </a:lnTo>
                <a:lnTo>
                  <a:pt x="134" y="20"/>
                </a:lnTo>
                <a:lnTo>
                  <a:pt x="133" y="20"/>
                </a:lnTo>
                <a:lnTo>
                  <a:pt x="133" y="18"/>
                </a:lnTo>
                <a:lnTo>
                  <a:pt x="131" y="18"/>
                </a:lnTo>
                <a:lnTo>
                  <a:pt x="131" y="17"/>
                </a:lnTo>
                <a:lnTo>
                  <a:pt x="129" y="15"/>
                </a:lnTo>
                <a:lnTo>
                  <a:pt x="128" y="15"/>
                </a:lnTo>
                <a:lnTo>
                  <a:pt x="128" y="14"/>
                </a:lnTo>
                <a:lnTo>
                  <a:pt x="127" y="14"/>
                </a:lnTo>
                <a:lnTo>
                  <a:pt x="127" y="13"/>
                </a:lnTo>
                <a:lnTo>
                  <a:pt x="124" y="13"/>
                </a:lnTo>
                <a:lnTo>
                  <a:pt x="124" y="11"/>
                </a:lnTo>
                <a:lnTo>
                  <a:pt x="123" y="11"/>
                </a:lnTo>
                <a:lnTo>
                  <a:pt x="122" y="10"/>
                </a:lnTo>
                <a:lnTo>
                  <a:pt x="121" y="10"/>
                </a:lnTo>
                <a:lnTo>
                  <a:pt x="120" y="9"/>
                </a:lnTo>
                <a:lnTo>
                  <a:pt x="119" y="9"/>
                </a:lnTo>
                <a:lnTo>
                  <a:pt x="119" y="8"/>
                </a:lnTo>
                <a:lnTo>
                  <a:pt x="116" y="8"/>
                </a:lnTo>
                <a:lnTo>
                  <a:pt x="115" y="7"/>
                </a:lnTo>
                <a:lnTo>
                  <a:pt x="113" y="7"/>
                </a:lnTo>
                <a:lnTo>
                  <a:pt x="112" y="6"/>
                </a:lnTo>
                <a:lnTo>
                  <a:pt x="109" y="6"/>
                </a:lnTo>
                <a:lnTo>
                  <a:pt x="108" y="4"/>
                </a:lnTo>
                <a:lnTo>
                  <a:pt x="105" y="4"/>
                </a:lnTo>
                <a:lnTo>
                  <a:pt x="104" y="3"/>
                </a:lnTo>
                <a:lnTo>
                  <a:pt x="99" y="3"/>
                </a:lnTo>
                <a:lnTo>
                  <a:pt x="98" y="2"/>
                </a:lnTo>
                <a:lnTo>
                  <a:pt x="92" y="2"/>
                </a:lnTo>
                <a:lnTo>
                  <a:pt x="92" y="1"/>
                </a:lnTo>
                <a:lnTo>
                  <a:pt x="83" y="1"/>
                </a:lnTo>
                <a:lnTo>
                  <a:pt x="81" y="0"/>
                </a:lnTo>
                <a:lnTo>
                  <a:pt x="67" y="0"/>
                </a:lnTo>
                <a:close/>
              </a:path>
            </a:pathLst>
          </a:cu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43" name="Freeform 662"/>
          <p:cNvSpPr>
            <a:spLocks/>
          </p:cNvSpPr>
          <p:nvPr/>
        </p:nvSpPr>
        <p:spPr bwMode="auto">
          <a:xfrm>
            <a:off x="3143178" y="3212365"/>
            <a:ext cx="260132" cy="108412"/>
          </a:xfrm>
          <a:custGeom>
            <a:avLst/>
            <a:gdLst>
              <a:gd name="T0" fmla="*/ 1 w 147"/>
              <a:gd name="T1" fmla="*/ 38 h 63"/>
              <a:gd name="T2" fmla="*/ 10 w 147"/>
              <a:gd name="T3" fmla="*/ 47 h 63"/>
              <a:gd name="T4" fmla="*/ 19 w 147"/>
              <a:gd name="T5" fmla="*/ 52 h 63"/>
              <a:gd name="T6" fmla="*/ 28 w 147"/>
              <a:gd name="T7" fmla="*/ 56 h 63"/>
              <a:gd name="T8" fmla="*/ 40 w 147"/>
              <a:gd name="T9" fmla="*/ 59 h 63"/>
              <a:gd name="T10" fmla="*/ 49 w 147"/>
              <a:gd name="T11" fmla="*/ 60 h 63"/>
              <a:gd name="T12" fmla="*/ 69 w 147"/>
              <a:gd name="T13" fmla="*/ 63 h 63"/>
              <a:gd name="T14" fmla="*/ 94 w 147"/>
              <a:gd name="T15" fmla="*/ 62 h 63"/>
              <a:gd name="T16" fmla="*/ 110 w 147"/>
              <a:gd name="T17" fmla="*/ 58 h 63"/>
              <a:gd name="T18" fmla="*/ 118 w 147"/>
              <a:gd name="T19" fmla="*/ 56 h 63"/>
              <a:gd name="T20" fmla="*/ 125 w 147"/>
              <a:gd name="T21" fmla="*/ 54 h 63"/>
              <a:gd name="T22" fmla="*/ 132 w 147"/>
              <a:gd name="T23" fmla="*/ 50 h 63"/>
              <a:gd name="T24" fmla="*/ 143 w 147"/>
              <a:gd name="T25" fmla="*/ 41 h 63"/>
              <a:gd name="T26" fmla="*/ 146 w 147"/>
              <a:gd name="T27" fmla="*/ 33 h 63"/>
              <a:gd name="T28" fmla="*/ 146 w 147"/>
              <a:gd name="T29" fmla="*/ 27 h 63"/>
              <a:gd name="T30" fmla="*/ 136 w 147"/>
              <a:gd name="T31" fmla="*/ 14 h 63"/>
              <a:gd name="T32" fmla="*/ 130 w 147"/>
              <a:gd name="T33" fmla="*/ 10 h 63"/>
              <a:gd name="T34" fmla="*/ 122 w 147"/>
              <a:gd name="T35" fmla="*/ 7 h 63"/>
              <a:gd name="T36" fmla="*/ 115 w 147"/>
              <a:gd name="T37" fmla="*/ 5 h 63"/>
              <a:gd name="T38" fmla="*/ 106 w 147"/>
              <a:gd name="T39" fmla="*/ 2 h 63"/>
              <a:gd name="T40" fmla="*/ 93 w 147"/>
              <a:gd name="T41" fmla="*/ 1 h 63"/>
              <a:gd name="T42" fmla="*/ 49 w 147"/>
              <a:gd name="T43" fmla="*/ 1 h 63"/>
              <a:gd name="T44" fmla="*/ 40 w 147"/>
              <a:gd name="T45" fmla="*/ 2 h 63"/>
              <a:gd name="T46" fmla="*/ 32 w 147"/>
              <a:gd name="T47" fmla="*/ 5 h 63"/>
              <a:gd name="T48" fmla="*/ 17 w 147"/>
              <a:gd name="T49" fmla="*/ 10 h 63"/>
              <a:gd name="T50" fmla="*/ 7 w 147"/>
              <a:gd name="T51" fmla="*/ 16 h 63"/>
              <a:gd name="T52" fmla="*/ 0 w 147"/>
              <a:gd name="T53" fmla="*/ 31 h 63"/>
              <a:gd name="T54" fmla="*/ 12 w 147"/>
              <a:gd name="T55" fmla="*/ 31 h 63"/>
              <a:gd name="T56" fmla="*/ 14 w 147"/>
              <a:gd name="T57" fmla="*/ 26 h 63"/>
              <a:gd name="T58" fmla="*/ 21 w 147"/>
              <a:gd name="T59" fmla="*/ 21 h 63"/>
              <a:gd name="T60" fmla="*/ 34 w 147"/>
              <a:gd name="T61" fmla="*/ 16 h 63"/>
              <a:gd name="T62" fmla="*/ 42 w 147"/>
              <a:gd name="T63" fmla="*/ 14 h 63"/>
              <a:gd name="T64" fmla="*/ 50 w 147"/>
              <a:gd name="T65" fmla="*/ 13 h 63"/>
              <a:gd name="T66" fmla="*/ 92 w 147"/>
              <a:gd name="T67" fmla="*/ 13 h 63"/>
              <a:gd name="T68" fmla="*/ 104 w 147"/>
              <a:gd name="T69" fmla="*/ 14 h 63"/>
              <a:gd name="T70" fmla="*/ 112 w 147"/>
              <a:gd name="T71" fmla="*/ 16 h 63"/>
              <a:gd name="T72" fmla="*/ 119 w 147"/>
              <a:gd name="T73" fmla="*/ 19 h 63"/>
              <a:gd name="T74" fmla="*/ 126 w 147"/>
              <a:gd name="T75" fmla="*/ 22 h 63"/>
              <a:gd name="T76" fmla="*/ 134 w 147"/>
              <a:gd name="T77" fmla="*/ 29 h 63"/>
              <a:gd name="T78" fmla="*/ 135 w 147"/>
              <a:gd name="T79" fmla="*/ 29 h 63"/>
              <a:gd name="T80" fmla="*/ 134 w 147"/>
              <a:gd name="T81" fmla="*/ 33 h 63"/>
              <a:gd name="T82" fmla="*/ 129 w 147"/>
              <a:gd name="T83" fmla="*/ 38 h 63"/>
              <a:gd name="T84" fmla="*/ 122 w 147"/>
              <a:gd name="T85" fmla="*/ 42 h 63"/>
              <a:gd name="T86" fmla="*/ 117 w 147"/>
              <a:gd name="T87" fmla="*/ 44 h 63"/>
              <a:gd name="T88" fmla="*/ 110 w 147"/>
              <a:gd name="T89" fmla="*/ 47 h 63"/>
              <a:gd name="T90" fmla="*/ 96 w 147"/>
              <a:gd name="T91" fmla="*/ 49 h 63"/>
              <a:gd name="T92" fmla="*/ 76 w 147"/>
              <a:gd name="T93" fmla="*/ 51 h 63"/>
              <a:gd name="T94" fmla="*/ 54 w 147"/>
              <a:gd name="T95" fmla="*/ 50 h 63"/>
              <a:gd name="T96" fmla="*/ 44 w 147"/>
              <a:gd name="T97" fmla="*/ 48 h 63"/>
              <a:gd name="T98" fmla="*/ 36 w 147"/>
              <a:gd name="T99" fmla="*/ 47 h 63"/>
              <a:gd name="T100" fmla="*/ 26 w 147"/>
              <a:gd name="T101" fmla="*/ 43 h 63"/>
              <a:gd name="T102" fmla="*/ 19 w 147"/>
              <a:gd name="T103" fmla="*/ 40 h 63"/>
              <a:gd name="T104" fmla="*/ 13 w 147"/>
              <a:gd name="T105" fmla="*/ 34 h 63"/>
              <a:gd name="T106" fmla="*/ 0 w 147"/>
              <a:gd name="T107" fmla="*/ 31 h 6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47" h="63">
                <a:moveTo>
                  <a:pt x="0" y="31"/>
                </a:moveTo>
                <a:lnTo>
                  <a:pt x="0" y="37"/>
                </a:lnTo>
                <a:lnTo>
                  <a:pt x="1" y="38"/>
                </a:lnTo>
                <a:lnTo>
                  <a:pt x="3" y="41"/>
                </a:lnTo>
                <a:lnTo>
                  <a:pt x="7" y="45"/>
                </a:lnTo>
                <a:lnTo>
                  <a:pt x="10" y="47"/>
                </a:lnTo>
                <a:lnTo>
                  <a:pt x="12" y="49"/>
                </a:lnTo>
                <a:lnTo>
                  <a:pt x="14" y="50"/>
                </a:lnTo>
                <a:lnTo>
                  <a:pt x="19" y="52"/>
                </a:lnTo>
                <a:lnTo>
                  <a:pt x="20" y="54"/>
                </a:lnTo>
                <a:lnTo>
                  <a:pt x="26" y="56"/>
                </a:lnTo>
                <a:lnTo>
                  <a:pt x="28" y="56"/>
                </a:lnTo>
                <a:lnTo>
                  <a:pt x="34" y="58"/>
                </a:lnTo>
                <a:lnTo>
                  <a:pt x="37" y="58"/>
                </a:lnTo>
                <a:lnTo>
                  <a:pt x="40" y="59"/>
                </a:lnTo>
                <a:lnTo>
                  <a:pt x="42" y="59"/>
                </a:lnTo>
                <a:lnTo>
                  <a:pt x="46" y="60"/>
                </a:lnTo>
                <a:lnTo>
                  <a:pt x="49" y="60"/>
                </a:lnTo>
                <a:lnTo>
                  <a:pt x="53" y="62"/>
                </a:lnTo>
                <a:lnTo>
                  <a:pt x="65" y="62"/>
                </a:lnTo>
                <a:lnTo>
                  <a:pt x="69" y="63"/>
                </a:lnTo>
                <a:lnTo>
                  <a:pt x="77" y="63"/>
                </a:lnTo>
                <a:lnTo>
                  <a:pt x="80" y="62"/>
                </a:lnTo>
                <a:lnTo>
                  <a:pt x="94" y="62"/>
                </a:lnTo>
                <a:lnTo>
                  <a:pt x="97" y="60"/>
                </a:lnTo>
                <a:lnTo>
                  <a:pt x="100" y="60"/>
                </a:lnTo>
                <a:lnTo>
                  <a:pt x="110" y="58"/>
                </a:lnTo>
                <a:lnTo>
                  <a:pt x="112" y="58"/>
                </a:lnTo>
                <a:lnTo>
                  <a:pt x="115" y="57"/>
                </a:lnTo>
                <a:lnTo>
                  <a:pt x="118" y="56"/>
                </a:lnTo>
                <a:lnTo>
                  <a:pt x="120" y="56"/>
                </a:lnTo>
                <a:lnTo>
                  <a:pt x="122" y="55"/>
                </a:lnTo>
                <a:lnTo>
                  <a:pt x="125" y="54"/>
                </a:lnTo>
                <a:lnTo>
                  <a:pt x="127" y="52"/>
                </a:lnTo>
                <a:lnTo>
                  <a:pt x="129" y="51"/>
                </a:lnTo>
                <a:lnTo>
                  <a:pt x="132" y="50"/>
                </a:lnTo>
                <a:lnTo>
                  <a:pt x="135" y="48"/>
                </a:lnTo>
                <a:lnTo>
                  <a:pt x="137" y="47"/>
                </a:lnTo>
                <a:lnTo>
                  <a:pt x="143" y="41"/>
                </a:lnTo>
                <a:lnTo>
                  <a:pt x="144" y="38"/>
                </a:lnTo>
                <a:lnTo>
                  <a:pt x="146" y="35"/>
                </a:lnTo>
                <a:lnTo>
                  <a:pt x="146" y="33"/>
                </a:lnTo>
                <a:lnTo>
                  <a:pt x="147" y="30"/>
                </a:lnTo>
                <a:lnTo>
                  <a:pt x="146" y="29"/>
                </a:lnTo>
                <a:lnTo>
                  <a:pt x="146" y="27"/>
                </a:lnTo>
                <a:lnTo>
                  <a:pt x="144" y="24"/>
                </a:lnTo>
                <a:lnTo>
                  <a:pt x="144" y="22"/>
                </a:lnTo>
                <a:lnTo>
                  <a:pt x="136" y="14"/>
                </a:lnTo>
                <a:lnTo>
                  <a:pt x="134" y="13"/>
                </a:lnTo>
                <a:lnTo>
                  <a:pt x="132" y="12"/>
                </a:lnTo>
                <a:lnTo>
                  <a:pt x="130" y="10"/>
                </a:lnTo>
                <a:lnTo>
                  <a:pt x="127" y="9"/>
                </a:lnTo>
                <a:lnTo>
                  <a:pt x="125" y="8"/>
                </a:lnTo>
                <a:lnTo>
                  <a:pt x="122" y="7"/>
                </a:lnTo>
                <a:lnTo>
                  <a:pt x="120" y="7"/>
                </a:lnTo>
                <a:lnTo>
                  <a:pt x="118" y="6"/>
                </a:lnTo>
                <a:lnTo>
                  <a:pt x="115" y="5"/>
                </a:lnTo>
                <a:lnTo>
                  <a:pt x="112" y="3"/>
                </a:lnTo>
                <a:lnTo>
                  <a:pt x="110" y="3"/>
                </a:lnTo>
                <a:lnTo>
                  <a:pt x="106" y="2"/>
                </a:lnTo>
                <a:lnTo>
                  <a:pt x="103" y="2"/>
                </a:lnTo>
                <a:lnTo>
                  <a:pt x="100" y="1"/>
                </a:lnTo>
                <a:lnTo>
                  <a:pt x="93" y="1"/>
                </a:lnTo>
                <a:lnTo>
                  <a:pt x="91" y="0"/>
                </a:lnTo>
                <a:lnTo>
                  <a:pt x="62" y="0"/>
                </a:lnTo>
                <a:lnTo>
                  <a:pt x="49" y="1"/>
                </a:lnTo>
                <a:lnTo>
                  <a:pt x="46" y="1"/>
                </a:lnTo>
                <a:lnTo>
                  <a:pt x="43" y="2"/>
                </a:lnTo>
                <a:lnTo>
                  <a:pt x="40" y="2"/>
                </a:lnTo>
                <a:lnTo>
                  <a:pt x="36" y="3"/>
                </a:lnTo>
                <a:lnTo>
                  <a:pt x="34" y="3"/>
                </a:lnTo>
                <a:lnTo>
                  <a:pt x="32" y="5"/>
                </a:lnTo>
                <a:lnTo>
                  <a:pt x="28" y="6"/>
                </a:lnTo>
                <a:lnTo>
                  <a:pt x="21" y="8"/>
                </a:lnTo>
                <a:lnTo>
                  <a:pt x="17" y="10"/>
                </a:lnTo>
                <a:lnTo>
                  <a:pt x="14" y="12"/>
                </a:lnTo>
                <a:lnTo>
                  <a:pt x="12" y="13"/>
                </a:lnTo>
                <a:lnTo>
                  <a:pt x="7" y="16"/>
                </a:lnTo>
                <a:lnTo>
                  <a:pt x="1" y="22"/>
                </a:lnTo>
                <a:lnTo>
                  <a:pt x="0" y="24"/>
                </a:lnTo>
                <a:lnTo>
                  <a:pt x="0" y="31"/>
                </a:lnTo>
                <a:lnTo>
                  <a:pt x="12" y="31"/>
                </a:lnTo>
                <a:lnTo>
                  <a:pt x="12" y="29"/>
                </a:lnTo>
                <a:lnTo>
                  <a:pt x="13" y="27"/>
                </a:lnTo>
                <a:lnTo>
                  <a:pt x="14" y="26"/>
                </a:lnTo>
                <a:lnTo>
                  <a:pt x="19" y="22"/>
                </a:lnTo>
                <a:lnTo>
                  <a:pt x="20" y="22"/>
                </a:lnTo>
                <a:lnTo>
                  <a:pt x="21" y="21"/>
                </a:lnTo>
                <a:lnTo>
                  <a:pt x="25" y="20"/>
                </a:lnTo>
                <a:lnTo>
                  <a:pt x="32" y="16"/>
                </a:lnTo>
                <a:lnTo>
                  <a:pt x="34" y="16"/>
                </a:lnTo>
                <a:lnTo>
                  <a:pt x="36" y="15"/>
                </a:lnTo>
                <a:lnTo>
                  <a:pt x="40" y="15"/>
                </a:lnTo>
                <a:lnTo>
                  <a:pt x="42" y="14"/>
                </a:lnTo>
                <a:lnTo>
                  <a:pt x="44" y="14"/>
                </a:lnTo>
                <a:lnTo>
                  <a:pt x="48" y="13"/>
                </a:lnTo>
                <a:lnTo>
                  <a:pt x="50" y="13"/>
                </a:lnTo>
                <a:lnTo>
                  <a:pt x="63" y="12"/>
                </a:lnTo>
                <a:lnTo>
                  <a:pt x="90" y="12"/>
                </a:lnTo>
                <a:lnTo>
                  <a:pt x="92" y="13"/>
                </a:lnTo>
                <a:lnTo>
                  <a:pt x="98" y="13"/>
                </a:lnTo>
                <a:lnTo>
                  <a:pt x="101" y="14"/>
                </a:lnTo>
                <a:lnTo>
                  <a:pt x="104" y="14"/>
                </a:lnTo>
                <a:lnTo>
                  <a:pt x="106" y="15"/>
                </a:lnTo>
                <a:lnTo>
                  <a:pt x="110" y="15"/>
                </a:lnTo>
                <a:lnTo>
                  <a:pt x="112" y="16"/>
                </a:lnTo>
                <a:lnTo>
                  <a:pt x="114" y="16"/>
                </a:lnTo>
                <a:lnTo>
                  <a:pt x="117" y="17"/>
                </a:lnTo>
                <a:lnTo>
                  <a:pt x="119" y="19"/>
                </a:lnTo>
                <a:lnTo>
                  <a:pt x="121" y="20"/>
                </a:lnTo>
                <a:lnTo>
                  <a:pt x="123" y="20"/>
                </a:lnTo>
                <a:lnTo>
                  <a:pt x="126" y="22"/>
                </a:lnTo>
                <a:lnTo>
                  <a:pt x="128" y="22"/>
                </a:lnTo>
                <a:lnTo>
                  <a:pt x="132" y="26"/>
                </a:lnTo>
                <a:lnTo>
                  <a:pt x="134" y="29"/>
                </a:lnTo>
                <a:lnTo>
                  <a:pt x="134" y="30"/>
                </a:lnTo>
                <a:lnTo>
                  <a:pt x="135" y="33"/>
                </a:lnTo>
                <a:lnTo>
                  <a:pt x="135" y="29"/>
                </a:lnTo>
                <a:lnTo>
                  <a:pt x="134" y="31"/>
                </a:lnTo>
                <a:lnTo>
                  <a:pt x="135" y="33"/>
                </a:lnTo>
                <a:lnTo>
                  <a:pt x="134" y="33"/>
                </a:lnTo>
                <a:lnTo>
                  <a:pt x="133" y="34"/>
                </a:lnTo>
                <a:lnTo>
                  <a:pt x="132" y="36"/>
                </a:lnTo>
                <a:lnTo>
                  <a:pt x="129" y="38"/>
                </a:lnTo>
                <a:lnTo>
                  <a:pt x="126" y="41"/>
                </a:lnTo>
                <a:lnTo>
                  <a:pt x="125" y="41"/>
                </a:lnTo>
                <a:lnTo>
                  <a:pt x="122" y="42"/>
                </a:lnTo>
                <a:lnTo>
                  <a:pt x="120" y="43"/>
                </a:lnTo>
                <a:lnTo>
                  <a:pt x="119" y="43"/>
                </a:lnTo>
                <a:lnTo>
                  <a:pt x="117" y="44"/>
                </a:lnTo>
                <a:lnTo>
                  <a:pt x="114" y="45"/>
                </a:lnTo>
                <a:lnTo>
                  <a:pt x="112" y="45"/>
                </a:lnTo>
                <a:lnTo>
                  <a:pt x="110" y="47"/>
                </a:lnTo>
                <a:lnTo>
                  <a:pt x="107" y="47"/>
                </a:lnTo>
                <a:lnTo>
                  <a:pt x="98" y="49"/>
                </a:lnTo>
                <a:lnTo>
                  <a:pt x="96" y="49"/>
                </a:lnTo>
                <a:lnTo>
                  <a:pt x="92" y="50"/>
                </a:lnTo>
                <a:lnTo>
                  <a:pt x="79" y="50"/>
                </a:lnTo>
                <a:lnTo>
                  <a:pt x="76" y="51"/>
                </a:lnTo>
                <a:lnTo>
                  <a:pt x="70" y="51"/>
                </a:lnTo>
                <a:lnTo>
                  <a:pt x="67" y="50"/>
                </a:lnTo>
                <a:lnTo>
                  <a:pt x="54" y="50"/>
                </a:lnTo>
                <a:lnTo>
                  <a:pt x="50" y="49"/>
                </a:lnTo>
                <a:lnTo>
                  <a:pt x="48" y="49"/>
                </a:lnTo>
                <a:lnTo>
                  <a:pt x="44" y="48"/>
                </a:lnTo>
                <a:lnTo>
                  <a:pt x="42" y="48"/>
                </a:lnTo>
                <a:lnTo>
                  <a:pt x="40" y="47"/>
                </a:lnTo>
                <a:lnTo>
                  <a:pt x="36" y="47"/>
                </a:lnTo>
                <a:lnTo>
                  <a:pt x="32" y="45"/>
                </a:lnTo>
                <a:lnTo>
                  <a:pt x="29" y="44"/>
                </a:lnTo>
                <a:lnTo>
                  <a:pt x="26" y="43"/>
                </a:lnTo>
                <a:lnTo>
                  <a:pt x="24" y="42"/>
                </a:lnTo>
                <a:lnTo>
                  <a:pt x="20" y="40"/>
                </a:lnTo>
                <a:lnTo>
                  <a:pt x="19" y="40"/>
                </a:lnTo>
                <a:lnTo>
                  <a:pt x="17" y="38"/>
                </a:lnTo>
                <a:lnTo>
                  <a:pt x="13" y="35"/>
                </a:lnTo>
                <a:lnTo>
                  <a:pt x="13" y="34"/>
                </a:lnTo>
                <a:lnTo>
                  <a:pt x="12" y="33"/>
                </a:lnTo>
                <a:lnTo>
                  <a:pt x="12" y="31"/>
                </a:lnTo>
                <a:lnTo>
                  <a:pt x="0" y="31"/>
                </a:lnTo>
                <a:close/>
              </a:path>
            </a:pathLst>
          </a:custGeom>
          <a:solidFill>
            <a:srgbClr val="A16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44" name="Rectangle 663"/>
          <p:cNvSpPr>
            <a:spLocks noChangeArrowheads="1"/>
          </p:cNvSpPr>
          <p:nvPr/>
        </p:nvSpPr>
        <p:spPr bwMode="auto">
          <a:xfrm>
            <a:off x="3037002" y="2995541"/>
            <a:ext cx="19466" cy="15934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45" name="Rectangle 664"/>
          <p:cNvSpPr>
            <a:spLocks noChangeArrowheads="1"/>
          </p:cNvSpPr>
          <p:nvPr/>
        </p:nvSpPr>
        <p:spPr bwMode="auto">
          <a:xfrm>
            <a:off x="3491790" y="3002425"/>
            <a:ext cx="19466" cy="157627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46" name="Freeform 665"/>
          <p:cNvSpPr>
            <a:spLocks/>
          </p:cNvSpPr>
          <p:nvPr/>
        </p:nvSpPr>
        <p:spPr bwMode="auto">
          <a:xfrm>
            <a:off x="3157335" y="3549646"/>
            <a:ext cx="238896" cy="87762"/>
          </a:xfrm>
          <a:custGeom>
            <a:avLst/>
            <a:gdLst>
              <a:gd name="T0" fmla="*/ 53 w 135"/>
              <a:gd name="T1" fmla="*/ 1 h 51"/>
              <a:gd name="T2" fmla="*/ 38 w 135"/>
              <a:gd name="T3" fmla="*/ 2 h 51"/>
              <a:gd name="T4" fmla="*/ 31 w 135"/>
              <a:gd name="T5" fmla="*/ 4 h 51"/>
              <a:gd name="T6" fmla="*/ 24 w 135"/>
              <a:gd name="T7" fmla="*/ 5 h 51"/>
              <a:gd name="T8" fmla="*/ 19 w 135"/>
              <a:gd name="T9" fmla="*/ 8 h 51"/>
              <a:gd name="T10" fmla="*/ 16 w 135"/>
              <a:gd name="T11" fmla="*/ 9 h 51"/>
              <a:gd name="T12" fmla="*/ 12 w 135"/>
              <a:gd name="T13" fmla="*/ 11 h 51"/>
              <a:gd name="T14" fmla="*/ 9 w 135"/>
              <a:gd name="T15" fmla="*/ 12 h 51"/>
              <a:gd name="T16" fmla="*/ 7 w 135"/>
              <a:gd name="T17" fmla="*/ 15 h 51"/>
              <a:gd name="T18" fmla="*/ 4 w 135"/>
              <a:gd name="T19" fmla="*/ 18 h 51"/>
              <a:gd name="T20" fmla="*/ 2 w 135"/>
              <a:gd name="T21" fmla="*/ 19 h 51"/>
              <a:gd name="T22" fmla="*/ 0 w 135"/>
              <a:gd name="T23" fmla="*/ 25 h 51"/>
              <a:gd name="T24" fmla="*/ 2 w 135"/>
              <a:gd name="T25" fmla="*/ 31 h 51"/>
              <a:gd name="T26" fmla="*/ 4 w 135"/>
              <a:gd name="T27" fmla="*/ 32 h 51"/>
              <a:gd name="T28" fmla="*/ 7 w 135"/>
              <a:gd name="T29" fmla="*/ 36 h 51"/>
              <a:gd name="T30" fmla="*/ 9 w 135"/>
              <a:gd name="T31" fmla="*/ 38 h 51"/>
              <a:gd name="T32" fmla="*/ 12 w 135"/>
              <a:gd name="T33" fmla="*/ 39 h 51"/>
              <a:gd name="T34" fmla="*/ 16 w 135"/>
              <a:gd name="T35" fmla="*/ 41 h 51"/>
              <a:gd name="T36" fmla="*/ 19 w 135"/>
              <a:gd name="T37" fmla="*/ 43 h 51"/>
              <a:gd name="T38" fmla="*/ 24 w 135"/>
              <a:gd name="T39" fmla="*/ 45 h 51"/>
              <a:gd name="T40" fmla="*/ 31 w 135"/>
              <a:gd name="T41" fmla="*/ 46 h 51"/>
              <a:gd name="T42" fmla="*/ 38 w 135"/>
              <a:gd name="T43" fmla="*/ 48 h 51"/>
              <a:gd name="T44" fmla="*/ 53 w 135"/>
              <a:gd name="T45" fmla="*/ 50 h 51"/>
              <a:gd name="T46" fmla="*/ 82 w 135"/>
              <a:gd name="T47" fmla="*/ 51 h 51"/>
              <a:gd name="T48" fmla="*/ 92 w 135"/>
              <a:gd name="T49" fmla="*/ 48 h 51"/>
              <a:gd name="T50" fmla="*/ 104 w 135"/>
              <a:gd name="T51" fmla="*/ 47 h 51"/>
              <a:gd name="T52" fmla="*/ 110 w 135"/>
              <a:gd name="T53" fmla="*/ 45 h 51"/>
              <a:gd name="T54" fmla="*/ 115 w 135"/>
              <a:gd name="T55" fmla="*/ 44 h 51"/>
              <a:gd name="T56" fmla="*/ 119 w 135"/>
              <a:gd name="T57" fmla="*/ 41 h 51"/>
              <a:gd name="T58" fmla="*/ 122 w 135"/>
              <a:gd name="T59" fmla="*/ 40 h 51"/>
              <a:gd name="T60" fmla="*/ 125 w 135"/>
              <a:gd name="T61" fmla="*/ 38 h 51"/>
              <a:gd name="T62" fmla="*/ 128 w 135"/>
              <a:gd name="T63" fmla="*/ 37 h 51"/>
              <a:gd name="T64" fmla="*/ 132 w 135"/>
              <a:gd name="T65" fmla="*/ 33 h 51"/>
              <a:gd name="T66" fmla="*/ 133 w 135"/>
              <a:gd name="T67" fmla="*/ 31 h 51"/>
              <a:gd name="T68" fmla="*/ 135 w 135"/>
              <a:gd name="T69" fmla="*/ 29 h 51"/>
              <a:gd name="T70" fmla="*/ 134 w 135"/>
              <a:gd name="T71" fmla="*/ 22 h 51"/>
              <a:gd name="T72" fmla="*/ 133 w 135"/>
              <a:gd name="T73" fmla="*/ 18 h 51"/>
              <a:gd name="T74" fmla="*/ 129 w 135"/>
              <a:gd name="T75" fmla="*/ 15 h 51"/>
              <a:gd name="T76" fmla="*/ 127 w 135"/>
              <a:gd name="T77" fmla="*/ 13 h 51"/>
              <a:gd name="T78" fmla="*/ 125 w 135"/>
              <a:gd name="T79" fmla="*/ 11 h 51"/>
              <a:gd name="T80" fmla="*/ 121 w 135"/>
              <a:gd name="T81" fmla="*/ 10 h 51"/>
              <a:gd name="T82" fmla="*/ 119 w 135"/>
              <a:gd name="T83" fmla="*/ 8 h 51"/>
              <a:gd name="T84" fmla="*/ 113 w 135"/>
              <a:gd name="T85" fmla="*/ 6 h 51"/>
              <a:gd name="T86" fmla="*/ 109 w 135"/>
              <a:gd name="T87" fmla="*/ 4 h 51"/>
              <a:gd name="T88" fmla="*/ 99 w 135"/>
              <a:gd name="T89" fmla="*/ 3 h 51"/>
              <a:gd name="T90" fmla="*/ 92 w 135"/>
              <a:gd name="T91" fmla="*/ 1 h 51"/>
              <a:gd name="T92" fmla="*/ 68 w 135"/>
              <a:gd name="T93" fmla="*/ 0 h 5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35" h="51">
                <a:moveTo>
                  <a:pt x="68" y="0"/>
                </a:moveTo>
                <a:lnTo>
                  <a:pt x="54" y="0"/>
                </a:lnTo>
                <a:lnTo>
                  <a:pt x="53" y="1"/>
                </a:lnTo>
                <a:lnTo>
                  <a:pt x="43" y="1"/>
                </a:lnTo>
                <a:lnTo>
                  <a:pt x="43" y="2"/>
                </a:lnTo>
                <a:lnTo>
                  <a:pt x="38" y="2"/>
                </a:lnTo>
                <a:lnTo>
                  <a:pt x="36" y="3"/>
                </a:lnTo>
                <a:lnTo>
                  <a:pt x="32" y="3"/>
                </a:lnTo>
                <a:lnTo>
                  <a:pt x="31" y="4"/>
                </a:lnTo>
                <a:lnTo>
                  <a:pt x="27" y="4"/>
                </a:lnTo>
                <a:lnTo>
                  <a:pt x="26" y="5"/>
                </a:lnTo>
                <a:lnTo>
                  <a:pt x="24" y="5"/>
                </a:lnTo>
                <a:lnTo>
                  <a:pt x="22" y="6"/>
                </a:lnTo>
                <a:lnTo>
                  <a:pt x="20" y="6"/>
                </a:lnTo>
                <a:lnTo>
                  <a:pt x="19" y="8"/>
                </a:lnTo>
                <a:lnTo>
                  <a:pt x="17" y="8"/>
                </a:lnTo>
                <a:lnTo>
                  <a:pt x="17" y="9"/>
                </a:lnTo>
                <a:lnTo>
                  <a:pt x="16" y="9"/>
                </a:lnTo>
                <a:lnTo>
                  <a:pt x="14" y="10"/>
                </a:lnTo>
                <a:lnTo>
                  <a:pt x="13" y="10"/>
                </a:lnTo>
                <a:lnTo>
                  <a:pt x="12" y="11"/>
                </a:lnTo>
                <a:lnTo>
                  <a:pt x="11" y="11"/>
                </a:lnTo>
                <a:lnTo>
                  <a:pt x="11" y="12"/>
                </a:lnTo>
                <a:lnTo>
                  <a:pt x="9" y="12"/>
                </a:lnTo>
                <a:lnTo>
                  <a:pt x="9" y="13"/>
                </a:lnTo>
                <a:lnTo>
                  <a:pt x="7" y="13"/>
                </a:lnTo>
                <a:lnTo>
                  <a:pt x="7" y="15"/>
                </a:lnTo>
                <a:lnTo>
                  <a:pt x="6" y="15"/>
                </a:lnTo>
                <a:lnTo>
                  <a:pt x="4" y="17"/>
                </a:lnTo>
                <a:lnTo>
                  <a:pt x="4" y="18"/>
                </a:lnTo>
                <a:lnTo>
                  <a:pt x="3" y="18"/>
                </a:lnTo>
                <a:lnTo>
                  <a:pt x="3" y="19"/>
                </a:lnTo>
                <a:lnTo>
                  <a:pt x="2" y="19"/>
                </a:lnTo>
                <a:lnTo>
                  <a:pt x="2" y="22"/>
                </a:lnTo>
                <a:lnTo>
                  <a:pt x="0" y="22"/>
                </a:lnTo>
                <a:lnTo>
                  <a:pt x="0" y="25"/>
                </a:lnTo>
                <a:lnTo>
                  <a:pt x="0" y="29"/>
                </a:lnTo>
                <a:lnTo>
                  <a:pt x="2" y="29"/>
                </a:lnTo>
                <a:lnTo>
                  <a:pt x="2" y="31"/>
                </a:lnTo>
                <a:lnTo>
                  <a:pt x="3" y="31"/>
                </a:lnTo>
                <a:lnTo>
                  <a:pt x="3" y="32"/>
                </a:lnTo>
                <a:lnTo>
                  <a:pt x="4" y="32"/>
                </a:lnTo>
                <a:lnTo>
                  <a:pt x="4" y="33"/>
                </a:lnTo>
                <a:lnTo>
                  <a:pt x="6" y="36"/>
                </a:lnTo>
                <a:lnTo>
                  <a:pt x="7" y="36"/>
                </a:lnTo>
                <a:lnTo>
                  <a:pt x="7" y="37"/>
                </a:lnTo>
                <a:lnTo>
                  <a:pt x="9" y="37"/>
                </a:lnTo>
                <a:lnTo>
                  <a:pt x="9" y="38"/>
                </a:lnTo>
                <a:lnTo>
                  <a:pt x="11" y="38"/>
                </a:lnTo>
                <a:lnTo>
                  <a:pt x="11" y="39"/>
                </a:lnTo>
                <a:lnTo>
                  <a:pt x="12" y="39"/>
                </a:lnTo>
                <a:lnTo>
                  <a:pt x="13" y="40"/>
                </a:lnTo>
                <a:lnTo>
                  <a:pt x="14" y="40"/>
                </a:lnTo>
                <a:lnTo>
                  <a:pt x="16" y="41"/>
                </a:lnTo>
                <a:lnTo>
                  <a:pt x="17" y="41"/>
                </a:lnTo>
                <a:lnTo>
                  <a:pt x="17" y="43"/>
                </a:lnTo>
                <a:lnTo>
                  <a:pt x="19" y="43"/>
                </a:lnTo>
                <a:lnTo>
                  <a:pt x="20" y="44"/>
                </a:lnTo>
                <a:lnTo>
                  <a:pt x="22" y="44"/>
                </a:lnTo>
                <a:lnTo>
                  <a:pt x="24" y="45"/>
                </a:lnTo>
                <a:lnTo>
                  <a:pt x="26" y="45"/>
                </a:lnTo>
                <a:lnTo>
                  <a:pt x="27" y="46"/>
                </a:lnTo>
                <a:lnTo>
                  <a:pt x="31" y="46"/>
                </a:lnTo>
                <a:lnTo>
                  <a:pt x="32" y="47"/>
                </a:lnTo>
                <a:lnTo>
                  <a:pt x="36" y="47"/>
                </a:lnTo>
                <a:lnTo>
                  <a:pt x="38" y="48"/>
                </a:lnTo>
                <a:lnTo>
                  <a:pt x="43" y="48"/>
                </a:lnTo>
                <a:lnTo>
                  <a:pt x="43" y="50"/>
                </a:lnTo>
                <a:lnTo>
                  <a:pt x="53" y="50"/>
                </a:lnTo>
                <a:lnTo>
                  <a:pt x="54" y="51"/>
                </a:lnTo>
                <a:lnTo>
                  <a:pt x="68" y="51"/>
                </a:lnTo>
                <a:lnTo>
                  <a:pt x="82" y="51"/>
                </a:lnTo>
                <a:lnTo>
                  <a:pt x="83" y="50"/>
                </a:lnTo>
                <a:lnTo>
                  <a:pt x="92" y="50"/>
                </a:lnTo>
                <a:lnTo>
                  <a:pt x="92" y="48"/>
                </a:lnTo>
                <a:lnTo>
                  <a:pt x="98" y="48"/>
                </a:lnTo>
                <a:lnTo>
                  <a:pt x="99" y="47"/>
                </a:lnTo>
                <a:lnTo>
                  <a:pt x="104" y="47"/>
                </a:lnTo>
                <a:lnTo>
                  <a:pt x="105" y="46"/>
                </a:lnTo>
                <a:lnTo>
                  <a:pt x="109" y="46"/>
                </a:lnTo>
                <a:lnTo>
                  <a:pt x="110" y="45"/>
                </a:lnTo>
                <a:lnTo>
                  <a:pt x="112" y="45"/>
                </a:lnTo>
                <a:lnTo>
                  <a:pt x="113" y="44"/>
                </a:lnTo>
                <a:lnTo>
                  <a:pt x="115" y="44"/>
                </a:lnTo>
                <a:lnTo>
                  <a:pt x="117" y="43"/>
                </a:lnTo>
                <a:lnTo>
                  <a:pt x="119" y="43"/>
                </a:lnTo>
                <a:lnTo>
                  <a:pt x="119" y="41"/>
                </a:lnTo>
                <a:lnTo>
                  <a:pt x="120" y="41"/>
                </a:lnTo>
                <a:lnTo>
                  <a:pt x="121" y="40"/>
                </a:lnTo>
                <a:lnTo>
                  <a:pt x="122" y="40"/>
                </a:lnTo>
                <a:lnTo>
                  <a:pt x="124" y="39"/>
                </a:lnTo>
                <a:lnTo>
                  <a:pt x="125" y="39"/>
                </a:lnTo>
                <a:lnTo>
                  <a:pt x="125" y="38"/>
                </a:lnTo>
                <a:lnTo>
                  <a:pt x="127" y="38"/>
                </a:lnTo>
                <a:lnTo>
                  <a:pt x="127" y="37"/>
                </a:lnTo>
                <a:lnTo>
                  <a:pt x="128" y="37"/>
                </a:lnTo>
                <a:lnTo>
                  <a:pt x="128" y="36"/>
                </a:lnTo>
                <a:lnTo>
                  <a:pt x="129" y="36"/>
                </a:lnTo>
                <a:lnTo>
                  <a:pt x="132" y="33"/>
                </a:lnTo>
                <a:lnTo>
                  <a:pt x="132" y="32"/>
                </a:lnTo>
                <a:lnTo>
                  <a:pt x="133" y="32"/>
                </a:lnTo>
                <a:lnTo>
                  <a:pt x="133" y="31"/>
                </a:lnTo>
                <a:lnTo>
                  <a:pt x="134" y="31"/>
                </a:lnTo>
                <a:lnTo>
                  <a:pt x="134" y="29"/>
                </a:lnTo>
                <a:lnTo>
                  <a:pt x="135" y="29"/>
                </a:lnTo>
                <a:lnTo>
                  <a:pt x="135" y="25"/>
                </a:lnTo>
                <a:lnTo>
                  <a:pt x="135" y="22"/>
                </a:lnTo>
                <a:lnTo>
                  <a:pt x="134" y="22"/>
                </a:lnTo>
                <a:lnTo>
                  <a:pt x="134" y="19"/>
                </a:lnTo>
                <a:lnTo>
                  <a:pt x="133" y="19"/>
                </a:lnTo>
                <a:lnTo>
                  <a:pt x="133" y="18"/>
                </a:lnTo>
                <a:lnTo>
                  <a:pt x="132" y="18"/>
                </a:lnTo>
                <a:lnTo>
                  <a:pt x="132" y="17"/>
                </a:lnTo>
                <a:lnTo>
                  <a:pt x="129" y="15"/>
                </a:lnTo>
                <a:lnTo>
                  <a:pt x="128" y="15"/>
                </a:lnTo>
                <a:lnTo>
                  <a:pt x="128" y="13"/>
                </a:lnTo>
                <a:lnTo>
                  <a:pt x="127" y="13"/>
                </a:lnTo>
                <a:lnTo>
                  <a:pt x="127" y="12"/>
                </a:lnTo>
                <a:lnTo>
                  <a:pt x="125" y="12"/>
                </a:lnTo>
                <a:lnTo>
                  <a:pt x="125" y="11"/>
                </a:lnTo>
                <a:lnTo>
                  <a:pt x="124" y="11"/>
                </a:lnTo>
                <a:lnTo>
                  <a:pt x="122" y="10"/>
                </a:lnTo>
                <a:lnTo>
                  <a:pt x="121" y="10"/>
                </a:lnTo>
                <a:lnTo>
                  <a:pt x="120" y="9"/>
                </a:lnTo>
                <a:lnTo>
                  <a:pt x="119" y="9"/>
                </a:lnTo>
                <a:lnTo>
                  <a:pt x="119" y="8"/>
                </a:lnTo>
                <a:lnTo>
                  <a:pt x="117" y="8"/>
                </a:lnTo>
                <a:lnTo>
                  <a:pt x="115" y="6"/>
                </a:lnTo>
                <a:lnTo>
                  <a:pt x="113" y="6"/>
                </a:lnTo>
                <a:lnTo>
                  <a:pt x="112" y="5"/>
                </a:lnTo>
                <a:lnTo>
                  <a:pt x="110" y="5"/>
                </a:lnTo>
                <a:lnTo>
                  <a:pt x="109" y="4"/>
                </a:lnTo>
                <a:lnTo>
                  <a:pt x="105" y="4"/>
                </a:lnTo>
                <a:lnTo>
                  <a:pt x="104" y="3"/>
                </a:lnTo>
                <a:lnTo>
                  <a:pt x="99" y="3"/>
                </a:lnTo>
                <a:lnTo>
                  <a:pt x="98" y="2"/>
                </a:lnTo>
                <a:lnTo>
                  <a:pt x="92" y="2"/>
                </a:lnTo>
                <a:lnTo>
                  <a:pt x="92" y="1"/>
                </a:lnTo>
                <a:lnTo>
                  <a:pt x="83" y="1"/>
                </a:lnTo>
                <a:lnTo>
                  <a:pt x="82" y="0"/>
                </a:lnTo>
                <a:lnTo>
                  <a:pt x="68" y="0"/>
                </a:lnTo>
                <a:close/>
              </a:path>
            </a:pathLst>
          </a:cu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47" name="Freeform 666"/>
          <p:cNvSpPr>
            <a:spLocks/>
          </p:cNvSpPr>
          <p:nvPr/>
        </p:nvSpPr>
        <p:spPr bwMode="auto">
          <a:xfrm>
            <a:off x="3148487" y="3539321"/>
            <a:ext cx="258362" cy="108412"/>
          </a:xfrm>
          <a:custGeom>
            <a:avLst/>
            <a:gdLst>
              <a:gd name="T0" fmla="*/ 1 w 146"/>
              <a:gd name="T1" fmla="*/ 38 h 63"/>
              <a:gd name="T2" fmla="*/ 9 w 146"/>
              <a:gd name="T3" fmla="*/ 46 h 63"/>
              <a:gd name="T4" fmla="*/ 18 w 146"/>
              <a:gd name="T5" fmla="*/ 52 h 63"/>
              <a:gd name="T6" fmla="*/ 27 w 146"/>
              <a:gd name="T7" fmla="*/ 56 h 63"/>
              <a:gd name="T8" fmla="*/ 39 w 146"/>
              <a:gd name="T9" fmla="*/ 59 h 63"/>
              <a:gd name="T10" fmla="*/ 48 w 146"/>
              <a:gd name="T11" fmla="*/ 60 h 63"/>
              <a:gd name="T12" fmla="*/ 68 w 146"/>
              <a:gd name="T13" fmla="*/ 63 h 63"/>
              <a:gd name="T14" fmla="*/ 94 w 146"/>
              <a:gd name="T15" fmla="*/ 61 h 63"/>
              <a:gd name="T16" fmla="*/ 109 w 146"/>
              <a:gd name="T17" fmla="*/ 58 h 63"/>
              <a:gd name="T18" fmla="*/ 117 w 146"/>
              <a:gd name="T19" fmla="*/ 56 h 63"/>
              <a:gd name="T20" fmla="*/ 124 w 146"/>
              <a:gd name="T21" fmla="*/ 53 h 63"/>
              <a:gd name="T22" fmla="*/ 131 w 146"/>
              <a:gd name="T23" fmla="*/ 50 h 63"/>
              <a:gd name="T24" fmla="*/ 143 w 146"/>
              <a:gd name="T25" fmla="*/ 40 h 63"/>
              <a:gd name="T26" fmla="*/ 145 w 146"/>
              <a:gd name="T27" fmla="*/ 32 h 63"/>
              <a:gd name="T28" fmla="*/ 145 w 146"/>
              <a:gd name="T29" fmla="*/ 26 h 63"/>
              <a:gd name="T30" fmla="*/ 136 w 146"/>
              <a:gd name="T31" fmla="*/ 14 h 63"/>
              <a:gd name="T32" fmla="*/ 130 w 146"/>
              <a:gd name="T33" fmla="*/ 10 h 63"/>
              <a:gd name="T34" fmla="*/ 122 w 146"/>
              <a:gd name="T35" fmla="*/ 7 h 63"/>
              <a:gd name="T36" fmla="*/ 115 w 146"/>
              <a:gd name="T37" fmla="*/ 4 h 63"/>
              <a:gd name="T38" fmla="*/ 105 w 146"/>
              <a:gd name="T39" fmla="*/ 2 h 63"/>
              <a:gd name="T40" fmla="*/ 93 w 146"/>
              <a:gd name="T41" fmla="*/ 1 h 63"/>
              <a:gd name="T42" fmla="*/ 48 w 146"/>
              <a:gd name="T43" fmla="*/ 1 h 63"/>
              <a:gd name="T44" fmla="*/ 39 w 146"/>
              <a:gd name="T45" fmla="*/ 2 h 63"/>
              <a:gd name="T46" fmla="*/ 31 w 146"/>
              <a:gd name="T47" fmla="*/ 4 h 63"/>
              <a:gd name="T48" fmla="*/ 16 w 146"/>
              <a:gd name="T49" fmla="*/ 10 h 63"/>
              <a:gd name="T50" fmla="*/ 7 w 146"/>
              <a:gd name="T51" fmla="*/ 16 h 63"/>
              <a:gd name="T52" fmla="*/ 0 w 146"/>
              <a:gd name="T53" fmla="*/ 31 h 63"/>
              <a:gd name="T54" fmla="*/ 11 w 146"/>
              <a:gd name="T55" fmla="*/ 31 h 63"/>
              <a:gd name="T56" fmla="*/ 14 w 146"/>
              <a:gd name="T57" fmla="*/ 25 h 63"/>
              <a:gd name="T58" fmla="*/ 21 w 146"/>
              <a:gd name="T59" fmla="*/ 21 h 63"/>
              <a:gd name="T60" fmla="*/ 33 w 146"/>
              <a:gd name="T61" fmla="*/ 16 h 63"/>
              <a:gd name="T62" fmla="*/ 41 w 146"/>
              <a:gd name="T63" fmla="*/ 14 h 63"/>
              <a:gd name="T64" fmla="*/ 50 w 146"/>
              <a:gd name="T65" fmla="*/ 12 h 63"/>
              <a:gd name="T66" fmla="*/ 91 w 146"/>
              <a:gd name="T67" fmla="*/ 12 h 63"/>
              <a:gd name="T68" fmla="*/ 103 w 146"/>
              <a:gd name="T69" fmla="*/ 14 h 63"/>
              <a:gd name="T70" fmla="*/ 111 w 146"/>
              <a:gd name="T71" fmla="*/ 16 h 63"/>
              <a:gd name="T72" fmla="*/ 118 w 146"/>
              <a:gd name="T73" fmla="*/ 18 h 63"/>
              <a:gd name="T74" fmla="*/ 125 w 146"/>
              <a:gd name="T75" fmla="*/ 22 h 63"/>
              <a:gd name="T76" fmla="*/ 133 w 146"/>
              <a:gd name="T77" fmla="*/ 29 h 63"/>
              <a:gd name="T78" fmla="*/ 134 w 146"/>
              <a:gd name="T79" fmla="*/ 29 h 63"/>
              <a:gd name="T80" fmla="*/ 133 w 146"/>
              <a:gd name="T81" fmla="*/ 32 h 63"/>
              <a:gd name="T82" fmla="*/ 129 w 146"/>
              <a:gd name="T83" fmla="*/ 38 h 63"/>
              <a:gd name="T84" fmla="*/ 122 w 146"/>
              <a:gd name="T85" fmla="*/ 42 h 63"/>
              <a:gd name="T86" fmla="*/ 116 w 146"/>
              <a:gd name="T87" fmla="*/ 44 h 63"/>
              <a:gd name="T88" fmla="*/ 109 w 146"/>
              <a:gd name="T89" fmla="*/ 46 h 63"/>
              <a:gd name="T90" fmla="*/ 95 w 146"/>
              <a:gd name="T91" fmla="*/ 49 h 63"/>
              <a:gd name="T92" fmla="*/ 75 w 146"/>
              <a:gd name="T93" fmla="*/ 51 h 63"/>
              <a:gd name="T94" fmla="*/ 53 w 146"/>
              <a:gd name="T95" fmla="*/ 50 h 63"/>
              <a:gd name="T96" fmla="*/ 44 w 146"/>
              <a:gd name="T97" fmla="*/ 47 h 63"/>
              <a:gd name="T98" fmla="*/ 36 w 146"/>
              <a:gd name="T99" fmla="*/ 46 h 63"/>
              <a:gd name="T100" fmla="*/ 25 w 146"/>
              <a:gd name="T101" fmla="*/ 43 h 63"/>
              <a:gd name="T102" fmla="*/ 18 w 146"/>
              <a:gd name="T103" fmla="*/ 39 h 63"/>
              <a:gd name="T104" fmla="*/ 12 w 146"/>
              <a:gd name="T105" fmla="*/ 33 h 63"/>
              <a:gd name="T106" fmla="*/ 0 w 146"/>
              <a:gd name="T107" fmla="*/ 31 h 6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46" h="63">
                <a:moveTo>
                  <a:pt x="0" y="31"/>
                </a:moveTo>
                <a:lnTo>
                  <a:pt x="0" y="37"/>
                </a:lnTo>
                <a:lnTo>
                  <a:pt x="1" y="38"/>
                </a:lnTo>
                <a:lnTo>
                  <a:pt x="2" y="40"/>
                </a:lnTo>
                <a:lnTo>
                  <a:pt x="7" y="45"/>
                </a:lnTo>
                <a:lnTo>
                  <a:pt x="9" y="46"/>
                </a:lnTo>
                <a:lnTo>
                  <a:pt x="11" y="49"/>
                </a:lnTo>
                <a:lnTo>
                  <a:pt x="14" y="50"/>
                </a:lnTo>
                <a:lnTo>
                  <a:pt x="18" y="52"/>
                </a:lnTo>
                <a:lnTo>
                  <a:pt x="19" y="53"/>
                </a:lnTo>
                <a:lnTo>
                  <a:pt x="25" y="56"/>
                </a:lnTo>
                <a:lnTo>
                  <a:pt x="27" y="56"/>
                </a:lnTo>
                <a:lnTo>
                  <a:pt x="33" y="58"/>
                </a:lnTo>
                <a:lnTo>
                  <a:pt x="37" y="58"/>
                </a:lnTo>
                <a:lnTo>
                  <a:pt x="39" y="59"/>
                </a:lnTo>
                <a:lnTo>
                  <a:pt x="41" y="59"/>
                </a:lnTo>
                <a:lnTo>
                  <a:pt x="45" y="60"/>
                </a:lnTo>
                <a:lnTo>
                  <a:pt x="48" y="60"/>
                </a:lnTo>
                <a:lnTo>
                  <a:pt x="52" y="61"/>
                </a:lnTo>
                <a:lnTo>
                  <a:pt x="65" y="61"/>
                </a:lnTo>
                <a:lnTo>
                  <a:pt x="68" y="63"/>
                </a:lnTo>
                <a:lnTo>
                  <a:pt x="76" y="63"/>
                </a:lnTo>
                <a:lnTo>
                  <a:pt x="80" y="61"/>
                </a:lnTo>
                <a:lnTo>
                  <a:pt x="94" y="61"/>
                </a:lnTo>
                <a:lnTo>
                  <a:pt x="96" y="60"/>
                </a:lnTo>
                <a:lnTo>
                  <a:pt x="100" y="60"/>
                </a:lnTo>
                <a:lnTo>
                  <a:pt x="109" y="58"/>
                </a:lnTo>
                <a:lnTo>
                  <a:pt x="111" y="58"/>
                </a:lnTo>
                <a:lnTo>
                  <a:pt x="115" y="57"/>
                </a:lnTo>
                <a:lnTo>
                  <a:pt x="117" y="56"/>
                </a:lnTo>
                <a:lnTo>
                  <a:pt x="119" y="56"/>
                </a:lnTo>
                <a:lnTo>
                  <a:pt x="122" y="54"/>
                </a:lnTo>
                <a:lnTo>
                  <a:pt x="124" y="53"/>
                </a:lnTo>
                <a:lnTo>
                  <a:pt x="126" y="52"/>
                </a:lnTo>
                <a:lnTo>
                  <a:pt x="129" y="51"/>
                </a:lnTo>
                <a:lnTo>
                  <a:pt x="131" y="50"/>
                </a:lnTo>
                <a:lnTo>
                  <a:pt x="134" y="47"/>
                </a:lnTo>
                <a:lnTo>
                  <a:pt x="137" y="46"/>
                </a:lnTo>
                <a:lnTo>
                  <a:pt x="143" y="40"/>
                </a:lnTo>
                <a:lnTo>
                  <a:pt x="144" y="38"/>
                </a:lnTo>
                <a:lnTo>
                  <a:pt x="145" y="35"/>
                </a:lnTo>
                <a:lnTo>
                  <a:pt x="145" y="32"/>
                </a:lnTo>
                <a:lnTo>
                  <a:pt x="146" y="30"/>
                </a:lnTo>
                <a:lnTo>
                  <a:pt x="145" y="29"/>
                </a:lnTo>
                <a:lnTo>
                  <a:pt x="145" y="26"/>
                </a:lnTo>
                <a:lnTo>
                  <a:pt x="144" y="24"/>
                </a:lnTo>
                <a:lnTo>
                  <a:pt x="144" y="22"/>
                </a:lnTo>
                <a:lnTo>
                  <a:pt x="136" y="14"/>
                </a:lnTo>
                <a:lnTo>
                  <a:pt x="133" y="12"/>
                </a:lnTo>
                <a:lnTo>
                  <a:pt x="131" y="11"/>
                </a:lnTo>
                <a:lnTo>
                  <a:pt x="130" y="10"/>
                </a:lnTo>
                <a:lnTo>
                  <a:pt x="126" y="9"/>
                </a:lnTo>
                <a:lnTo>
                  <a:pt x="124" y="8"/>
                </a:lnTo>
                <a:lnTo>
                  <a:pt x="122" y="7"/>
                </a:lnTo>
                <a:lnTo>
                  <a:pt x="119" y="7"/>
                </a:lnTo>
                <a:lnTo>
                  <a:pt x="117" y="6"/>
                </a:lnTo>
                <a:lnTo>
                  <a:pt x="115" y="4"/>
                </a:lnTo>
                <a:lnTo>
                  <a:pt x="111" y="3"/>
                </a:lnTo>
                <a:lnTo>
                  <a:pt x="109" y="3"/>
                </a:lnTo>
                <a:lnTo>
                  <a:pt x="105" y="2"/>
                </a:lnTo>
                <a:lnTo>
                  <a:pt x="102" y="2"/>
                </a:lnTo>
                <a:lnTo>
                  <a:pt x="100" y="1"/>
                </a:lnTo>
                <a:lnTo>
                  <a:pt x="93" y="1"/>
                </a:lnTo>
                <a:lnTo>
                  <a:pt x="90" y="0"/>
                </a:lnTo>
                <a:lnTo>
                  <a:pt x="61" y="0"/>
                </a:lnTo>
                <a:lnTo>
                  <a:pt x="48" y="1"/>
                </a:lnTo>
                <a:lnTo>
                  <a:pt x="45" y="1"/>
                </a:lnTo>
                <a:lnTo>
                  <a:pt x="43" y="2"/>
                </a:lnTo>
                <a:lnTo>
                  <a:pt x="39" y="2"/>
                </a:lnTo>
                <a:lnTo>
                  <a:pt x="36" y="3"/>
                </a:lnTo>
                <a:lnTo>
                  <a:pt x="33" y="3"/>
                </a:lnTo>
                <a:lnTo>
                  <a:pt x="31" y="4"/>
                </a:lnTo>
                <a:lnTo>
                  <a:pt x="27" y="6"/>
                </a:lnTo>
                <a:lnTo>
                  <a:pt x="21" y="8"/>
                </a:lnTo>
                <a:lnTo>
                  <a:pt x="16" y="10"/>
                </a:lnTo>
                <a:lnTo>
                  <a:pt x="14" y="11"/>
                </a:lnTo>
                <a:lnTo>
                  <a:pt x="11" y="12"/>
                </a:lnTo>
                <a:lnTo>
                  <a:pt x="7" y="16"/>
                </a:lnTo>
                <a:lnTo>
                  <a:pt x="1" y="22"/>
                </a:lnTo>
                <a:lnTo>
                  <a:pt x="0" y="24"/>
                </a:lnTo>
                <a:lnTo>
                  <a:pt x="0" y="31"/>
                </a:lnTo>
                <a:lnTo>
                  <a:pt x="11" y="31"/>
                </a:lnTo>
                <a:lnTo>
                  <a:pt x="11" y="29"/>
                </a:lnTo>
                <a:lnTo>
                  <a:pt x="12" y="26"/>
                </a:lnTo>
                <a:lnTo>
                  <a:pt x="14" y="25"/>
                </a:lnTo>
                <a:lnTo>
                  <a:pt x="18" y="22"/>
                </a:lnTo>
                <a:lnTo>
                  <a:pt x="19" y="22"/>
                </a:lnTo>
                <a:lnTo>
                  <a:pt x="21" y="21"/>
                </a:lnTo>
                <a:lnTo>
                  <a:pt x="24" y="19"/>
                </a:lnTo>
                <a:lnTo>
                  <a:pt x="31" y="16"/>
                </a:lnTo>
                <a:lnTo>
                  <a:pt x="33" y="16"/>
                </a:lnTo>
                <a:lnTo>
                  <a:pt x="36" y="15"/>
                </a:lnTo>
                <a:lnTo>
                  <a:pt x="39" y="15"/>
                </a:lnTo>
                <a:lnTo>
                  <a:pt x="41" y="14"/>
                </a:lnTo>
                <a:lnTo>
                  <a:pt x="44" y="14"/>
                </a:lnTo>
                <a:lnTo>
                  <a:pt x="47" y="12"/>
                </a:lnTo>
                <a:lnTo>
                  <a:pt x="50" y="12"/>
                </a:lnTo>
                <a:lnTo>
                  <a:pt x="62" y="11"/>
                </a:lnTo>
                <a:lnTo>
                  <a:pt x="89" y="11"/>
                </a:lnTo>
                <a:lnTo>
                  <a:pt x="91" y="12"/>
                </a:lnTo>
                <a:lnTo>
                  <a:pt x="97" y="12"/>
                </a:lnTo>
                <a:lnTo>
                  <a:pt x="101" y="14"/>
                </a:lnTo>
                <a:lnTo>
                  <a:pt x="103" y="14"/>
                </a:lnTo>
                <a:lnTo>
                  <a:pt x="105" y="15"/>
                </a:lnTo>
                <a:lnTo>
                  <a:pt x="109" y="15"/>
                </a:lnTo>
                <a:lnTo>
                  <a:pt x="111" y="16"/>
                </a:lnTo>
                <a:lnTo>
                  <a:pt x="114" y="16"/>
                </a:lnTo>
                <a:lnTo>
                  <a:pt x="116" y="17"/>
                </a:lnTo>
                <a:lnTo>
                  <a:pt x="118" y="18"/>
                </a:lnTo>
                <a:lnTo>
                  <a:pt x="120" y="19"/>
                </a:lnTo>
                <a:lnTo>
                  <a:pt x="123" y="19"/>
                </a:lnTo>
                <a:lnTo>
                  <a:pt x="125" y="22"/>
                </a:lnTo>
                <a:lnTo>
                  <a:pt x="127" y="22"/>
                </a:lnTo>
                <a:lnTo>
                  <a:pt x="131" y="25"/>
                </a:lnTo>
                <a:lnTo>
                  <a:pt x="133" y="29"/>
                </a:lnTo>
                <a:lnTo>
                  <a:pt x="133" y="30"/>
                </a:lnTo>
                <a:lnTo>
                  <a:pt x="134" y="32"/>
                </a:lnTo>
                <a:lnTo>
                  <a:pt x="134" y="29"/>
                </a:lnTo>
                <a:lnTo>
                  <a:pt x="133" y="31"/>
                </a:lnTo>
                <a:lnTo>
                  <a:pt x="134" y="32"/>
                </a:lnTo>
                <a:lnTo>
                  <a:pt x="133" y="32"/>
                </a:lnTo>
                <a:lnTo>
                  <a:pt x="132" y="33"/>
                </a:lnTo>
                <a:lnTo>
                  <a:pt x="131" y="36"/>
                </a:lnTo>
                <a:lnTo>
                  <a:pt x="129" y="38"/>
                </a:lnTo>
                <a:lnTo>
                  <a:pt x="125" y="40"/>
                </a:lnTo>
                <a:lnTo>
                  <a:pt x="124" y="40"/>
                </a:lnTo>
                <a:lnTo>
                  <a:pt x="122" y="42"/>
                </a:lnTo>
                <a:lnTo>
                  <a:pt x="119" y="43"/>
                </a:lnTo>
                <a:lnTo>
                  <a:pt x="118" y="43"/>
                </a:lnTo>
                <a:lnTo>
                  <a:pt x="116" y="44"/>
                </a:lnTo>
                <a:lnTo>
                  <a:pt x="114" y="45"/>
                </a:lnTo>
                <a:lnTo>
                  <a:pt x="111" y="45"/>
                </a:lnTo>
                <a:lnTo>
                  <a:pt x="109" y="46"/>
                </a:lnTo>
                <a:lnTo>
                  <a:pt x="107" y="46"/>
                </a:lnTo>
                <a:lnTo>
                  <a:pt x="97" y="49"/>
                </a:lnTo>
                <a:lnTo>
                  <a:pt x="95" y="49"/>
                </a:lnTo>
                <a:lnTo>
                  <a:pt x="91" y="50"/>
                </a:lnTo>
                <a:lnTo>
                  <a:pt x="79" y="50"/>
                </a:lnTo>
                <a:lnTo>
                  <a:pt x="75" y="51"/>
                </a:lnTo>
                <a:lnTo>
                  <a:pt x="69" y="51"/>
                </a:lnTo>
                <a:lnTo>
                  <a:pt x="66" y="50"/>
                </a:lnTo>
                <a:lnTo>
                  <a:pt x="53" y="50"/>
                </a:lnTo>
                <a:lnTo>
                  <a:pt x="50" y="49"/>
                </a:lnTo>
                <a:lnTo>
                  <a:pt x="47" y="49"/>
                </a:lnTo>
                <a:lnTo>
                  <a:pt x="44" y="47"/>
                </a:lnTo>
                <a:lnTo>
                  <a:pt x="41" y="47"/>
                </a:lnTo>
                <a:lnTo>
                  <a:pt x="39" y="46"/>
                </a:lnTo>
                <a:lnTo>
                  <a:pt x="36" y="46"/>
                </a:lnTo>
                <a:lnTo>
                  <a:pt x="31" y="45"/>
                </a:lnTo>
                <a:lnTo>
                  <a:pt x="29" y="44"/>
                </a:lnTo>
                <a:lnTo>
                  <a:pt x="25" y="43"/>
                </a:lnTo>
                <a:lnTo>
                  <a:pt x="23" y="42"/>
                </a:lnTo>
                <a:lnTo>
                  <a:pt x="19" y="39"/>
                </a:lnTo>
                <a:lnTo>
                  <a:pt x="18" y="39"/>
                </a:lnTo>
                <a:lnTo>
                  <a:pt x="16" y="38"/>
                </a:lnTo>
                <a:lnTo>
                  <a:pt x="12" y="35"/>
                </a:lnTo>
                <a:lnTo>
                  <a:pt x="12" y="33"/>
                </a:lnTo>
                <a:lnTo>
                  <a:pt x="11" y="32"/>
                </a:lnTo>
                <a:lnTo>
                  <a:pt x="11" y="31"/>
                </a:lnTo>
                <a:lnTo>
                  <a:pt x="0" y="31"/>
                </a:lnTo>
                <a:close/>
              </a:path>
            </a:pathLst>
          </a:custGeom>
          <a:solidFill>
            <a:srgbClr val="A16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48" name="Freeform 667"/>
          <p:cNvSpPr>
            <a:spLocks/>
          </p:cNvSpPr>
          <p:nvPr/>
        </p:nvSpPr>
        <p:spPr bwMode="auto">
          <a:xfrm>
            <a:off x="3153796" y="3885206"/>
            <a:ext cx="238896" cy="89483"/>
          </a:xfrm>
          <a:custGeom>
            <a:avLst/>
            <a:gdLst>
              <a:gd name="T0" fmla="*/ 52 w 135"/>
              <a:gd name="T1" fmla="*/ 1 h 52"/>
              <a:gd name="T2" fmla="*/ 37 w 135"/>
              <a:gd name="T3" fmla="*/ 2 h 52"/>
              <a:gd name="T4" fmla="*/ 30 w 135"/>
              <a:gd name="T5" fmla="*/ 5 h 52"/>
              <a:gd name="T6" fmla="*/ 23 w 135"/>
              <a:gd name="T7" fmla="*/ 6 h 52"/>
              <a:gd name="T8" fmla="*/ 19 w 135"/>
              <a:gd name="T9" fmla="*/ 8 h 52"/>
              <a:gd name="T10" fmla="*/ 15 w 135"/>
              <a:gd name="T11" fmla="*/ 9 h 52"/>
              <a:gd name="T12" fmla="*/ 12 w 135"/>
              <a:gd name="T13" fmla="*/ 12 h 52"/>
              <a:gd name="T14" fmla="*/ 8 w 135"/>
              <a:gd name="T15" fmla="*/ 13 h 52"/>
              <a:gd name="T16" fmla="*/ 7 w 135"/>
              <a:gd name="T17" fmla="*/ 15 h 52"/>
              <a:gd name="T18" fmla="*/ 4 w 135"/>
              <a:gd name="T19" fmla="*/ 19 h 52"/>
              <a:gd name="T20" fmla="*/ 1 w 135"/>
              <a:gd name="T21" fmla="*/ 20 h 52"/>
              <a:gd name="T22" fmla="*/ 0 w 135"/>
              <a:gd name="T23" fmla="*/ 26 h 52"/>
              <a:gd name="T24" fmla="*/ 1 w 135"/>
              <a:gd name="T25" fmla="*/ 33 h 52"/>
              <a:gd name="T26" fmla="*/ 4 w 135"/>
              <a:gd name="T27" fmla="*/ 34 h 52"/>
              <a:gd name="T28" fmla="*/ 7 w 135"/>
              <a:gd name="T29" fmla="*/ 37 h 52"/>
              <a:gd name="T30" fmla="*/ 8 w 135"/>
              <a:gd name="T31" fmla="*/ 40 h 52"/>
              <a:gd name="T32" fmla="*/ 12 w 135"/>
              <a:gd name="T33" fmla="*/ 41 h 52"/>
              <a:gd name="T34" fmla="*/ 15 w 135"/>
              <a:gd name="T35" fmla="*/ 43 h 52"/>
              <a:gd name="T36" fmla="*/ 19 w 135"/>
              <a:gd name="T37" fmla="*/ 44 h 52"/>
              <a:gd name="T38" fmla="*/ 23 w 135"/>
              <a:gd name="T39" fmla="*/ 47 h 52"/>
              <a:gd name="T40" fmla="*/ 30 w 135"/>
              <a:gd name="T41" fmla="*/ 48 h 52"/>
              <a:gd name="T42" fmla="*/ 37 w 135"/>
              <a:gd name="T43" fmla="*/ 50 h 52"/>
              <a:gd name="T44" fmla="*/ 52 w 135"/>
              <a:gd name="T45" fmla="*/ 51 h 52"/>
              <a:gd name="T46" fmla="*/ 81 w 135"/>
              <a:gd name="T47" fmla="*/ 52 h 52"/>
              <a:gd name="T48" fmla="*/ 92 w 135"/>
              <a:gd name="T49" fmla="*/ 50 h 52"/>
              <a:gd name="T50" fmla="*/ 104 w 135"/>
              <a:gd name="T51" fmla="*/ 49 h 52"/>
              <a:gd name="T52" fmla="*/ 109 w 135"/>
              <a:gd name="T53" fmla="*/ 47 h 52"/>
              <a:gd name="T54" fmla="*/ 115 w 135"/>
              <a:gd name="T55" fmla="*/ 45 h 52"/>
              <a:gd name="T56" fmla="*/ 119 w 135"/>
              <a:gd name="T57" fmla="*/ 43 h 52"/>
              <a:gd name="T58" fmla="*/ 122 w 135"/>
              <a:gd name="T59" fmla="*/ 42 h 52"/>
              <a:gd name="T60" fmla="*/ 124 w 135"/>
              <a:gd name="T61" fmla="*/ 40 h 52"/>
              <a:gd name="T62" fmla="*/ 128 w 135"/>
              <a:gd name="T63" fmla="*/ 38 h 52"/>
              <a:gd name="T64" fmla="*/ 131 w 135"/>
              <a:gd name="T65" fmla="*/ 35 h 52"/>
              <a:gd name="T66" fmla="*/ 133 w 135"/>
              <a:gd name="T67" fmla="*/ 33 h 52"/>
              <a:gd name="T68" fmla="*/ 135 w 135"/>
              <a:gd name="T69" fmla="*/ 30 h 52"/>
              <a:gd name="T70" fmla="*/ 134 w 135"/>
              <a:gd name="T71" fmla="*/ 22 h 52"/>
              <a:gd name="T72" fmla="*/ 133 w 135"/>
              <a:gd name="T73" fmla="*/ 19 h 52"/>
              <a:gd name="T74" fmla="*/ 129 w 135"/>
              <a:gd name="T75" fmla="*/ 15 h 52"/>
              <a:gd name="T76" fmla="*/ 127 w 135"/>
              <a:gd name="T77" fmla="*/ 14 h 52"/>
              <a:gd name="T78" fmla="*/ 124 w 135"/>
              <a:gd name="T79" fmla="*/ 12 h 52"/>
              <a:gd name="T80" fmla="*/ 121 w 135"/>
              <a:gd name="T81" fmla="*/ 11 h 52"/>
              <a:gd name="T82" fmla="*/ 119 w 135"/>
              <a:gd name="T83" fmla="*/ 8 h 52"/>
              <a:gd name="T84" fmla="*/ 113 w 135"/>
              <a:gd name="T85" fmla="*/ 7 h 52"/>
              <a:gd name="T86" fmla="*/ 108 w 135"/>
              <a:gd name="T87" fmla="*/ 5 h 52"/>
              <a:gd name="T88" fmla="*/ 99 w 135"/>
              <a:gd name="T89" fmla="*/ 4 h 52"/>
              <a:gd name="T90" fmla="*/ 92 w 135"/>
              <a:gd name="T91" fmla="*/ 1 h 52"/>
              <a:gd name="T92" fmla="*/ 67 w 135"/>
              <a:gd name="T93" fmla="*/ 0 h 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35" h="52">
                <a:moveTo>
                  <a:pt x="67" y="0"/>
                </a:moveTo>
                <a:lnTo>
                  <a:pt x="54" y="0"/>
                </a:lnTo>
                <a:lnTo>
                  <a:pt x="52" y="1"/>
                </a:lnTo>
                <a:lnTo>
                  <a:pt x="43" y="1"/>
                </a:lnTo>
                <a:lnTo>
                  <a:pt x="43" y="2"/>
                </a:lnTo>
                <a:lnTo>
                  <a:pt x="37" y="2"/>
                </a:lnTo>
                <a:lnTo>
                  <a:pt x="36" y="4"/>
                </a:lnTo>
                <a:lnTo>
                  <a:pt x="31" y="4"/>
                </a:lnTo>
                <a:lnTo>
                  <a:pt x="30" y="5"/>
                </a:lnTo>
                <a:lnTo>
                  <a:pt x="27" y="5"/>
                </a:lnTo>
                <a:lnTo>
                  <a:pt x="26" y="6"/>
                </a:lnTo>
                <a:lnTo>
                  <a:pt x="23" y="6"/>
                </a:lnTo>
                <a:lnTo>
                  <a:pt x="22" y="7"/>
                </a:lnTo>
                <a:lnTo>
                  <a:pt x="20" y="7"/>
                </a:lnTo>
                <a:lnTo>
                  <a:pt x="19" y="8"/>
                </a:lnTo>
                <a:lnTo>
                  <a:pt x="16" y="8"/>
                </a:lnTo>
                <a:lnTo>
                  <a:pt x="16" y="9"/>
                </a:lnTo>
                <a:lnTo>
                  <a:pt x="15" y="9"/>
                </a:lnTo>
                <a:lnTo>
                  <a:pt x="14" y="11"/>
                </a:lnTo>
                <a:lnTo>
                  <a:pt x="13" y="11"/>
                </a:lnTo>
                <a:lnTo>
                  <a:pt x="12" y="12"/>
                </a:lnTo>
                <a:lnTo>
                  <a:pt x="11" y="12"/>
                </a:lnTo>
                <a:lnTo>
                  <a:pt x="11" y="13"/>
                </a:lnTo>
                <a:lnTo>
                  <a:pt x="8" y="13"/>
                </a:lnTo>
                <a:lnTo>
                  <a:pt x="8" y="14"/>
                </a:lnTo>
                <a:lnTo>
                  <a:pt x="7" y="14"/>
                </a:lnTo>
                <a:lnTo>
                  <a:pt x="7" y="15"/>
                </a:lnTo>
                <a:lnTo>
                  <a:pt x="6" y="15"/>
                </a:lnTo>
                <a:lnTo>
                  <a:pt x="4" y="17"/>
                </a:lnTo>
                <a:lnTo>
                  <a:pt x="4" y="19"/>
                </a:lnTo>
                <a:lnTo>
                  <a:pt x="2" y="19"/>
                </a:lnTo>
                <a:lnTo>
                  <a:pt x="2" y="20"/>
                </a:lnTo>
                <a:lnTo>
                  <a:pt x="1" y="20"/>
                </a:lnTo>
                <a:lnTo>
                  <a:pt x="1" y="22"/>
                </a:lnTo>
                <a:lnTo>
                  <a:pt x="0" y="22"/>
                </a:lnTo>
                <a:lnTo>
                  <a:pt x="0" y="26"/>
                </a:lnTo>
                <a:lnTo>
                  <a:pt x="0" y="30"/>
                </a:lnTo>
                <a:lnTo>
                  <a:pt x="1" y="30"/>
                </a:lnTo>
                <a:lnTo>
                  <a:pt x="1" y="33"/>
                </a:lnTo>
                <a:lnTo>
                  <a:pt x="2" y="33"/>
                </a:lnTo>
                <a:lnTo>
                  <a:pt x="2" y="34"/>
                </a:lnTo>
                <a:lnTo>
                  <a:pt x="4" y="34"/>
                </a:lnTo>
                <a:lnTo>
                  <a:pt x="4" y="35"/>
                </a:lnTo>
                <a:lnTo>
                  <a:pt x="6" y="37"/>
                </a:lnTo>
                <a:lnTo>
                  <a:pt x="7" y="37"/>
                </a:lnTo>
                <a:lnTo>
                  <a:pt x="7" y="38"/>
                </a:lnTo>
                <a:lnTo>
                  <a:pt x="8" y="38"/>
                </a:lnTo>
                <a:lnTo>
                  <a:pt x="8" y="40"/>
                </a:lnTo>
                <a:lnTo>
                  <a:pt x="11" y="40"/>
                </a:lnTo>
                <a:lnTo>
                  <a:pt x="11" y="41"/>
                </a:lnTo>
                <a:lnTo>
                  <a:pt x="12" y="41"/>
                </a:lnTo>
                <a:lnTo>
                  <a:pt x="13" y="42"/>
                </a:lnTo>
                <a:lnTo>
                  <a:pt x="14" y="42"/>
                </a:lnTo>
                <a:lnTo>
                  <a:pt x="15" y="43"/>
                </a:lnTo>
                <a:lnTo>
                  <a:pt x="16" y="43"/>
                </a:lnTo>
                <a:lnTo>
                  <a:pt x="16" y="44"/>
                </a:lnTo>
                <a:lnTo>
                  <a:pt x="19" y="44"/>
                </a:lnTo>
                <a:lnTo>
                  <a:pt x="20" y="45"/>
                </a:lnTo>
                <a:lnTo>
                  <a:pt x="22" y="45"/>
                </a:lnTo>
                <a:lnTo>
                  <a:pt x="23" y="47"/>
                </a:lnTo>
                <a:lnTo>
                  <a:pt x="26" y="47"/>
                </a:lnTo>
                <a:lnTo>
                  <a:pt x="27" y="48"/>
                </a:lnTo>
                <a:lnTo>
                  <a:pt x="30" y="48"/>
                </a:lnTo>
                <a:lnTo>
                  <a:pt x="31" y="49"/>
                </a:lnTo>
                <a:lnTo>
                  <a:pt x="36" y="49"/>
                </a:lnTo>
                <a:lnTo>
                  <a:pt x="37" y="50"/>
                </a:lnTo>
                <a:lnTo>
                  <a:pt x="43" y="50"/>
                </a:lnTo>
                <a:lnTo>
                  <a:pt x="43" y="51"/>
                </a:lnTo>
                <a:lnTo>
                  <a:pt x="52" y="51"/>
                </a:lnTo>
                <a:lnTo>
                  <a:pt x="54" y="52"/>
                </a:lnTo>
                <a:lnTo>
                  <a:pt x="67" y="52"/>
                </a:lnTo>
                <a:lnTo>
                  <a:pt x="81" y="52"/>
                </a:lnTo>
                <a:lnTo>
                  <a:pt x="83" y="51"/>
                </a:lnTo>
                <a:lnTo>
                  <a:pt x="92" y="51"/>
                </a:lnTo>
                <a:lnTo>
                  <a:pt x="92" y="50"/>
                </a:lnTo>
                <a:lnTo>
                  <a:pt x="98" y="50"/>
                </a:lnTo>
                <a:lnTo>
                  <a:pt x="99" y="49"/>
                </a:lnTo>
                <a:lnTo>
                  <a:pt x="104" y="49"/>
                </a:lnTo>
                <a:lnTo>
                  <a:pt x="105" y="48"/>
                </a:lnTo>
                <a:lnTo>
                  <a:pt x="108" y="48"/>
                </a:lnTo>
                <a:lnTo>
                  <a:pt x="109" y="47"/>
                </a:lnTo>
                <a:lnTo>
                  <a:pt x="112" y="47"/>
                </a:lnTo>
                <a:lnTo>
                  <a:pt x="113" y="45"/>
                </a:lnTo>
                <a:lnTo>
                  <a:pt x="115" y="45"/>
                </a:lnTo>
                <a:lnTo>
                  <a:pt x="116" y="44"/>
                </a:lnTo>
                <a:lnTo>
                  <a:pt x="119" y="44"/>
                </a:lnTo>
                <a:lnTo>
                  <a:pt x="119" y="43"/>
                </a:lnTo>
                <a:lnTo>
                  <a:pt x="120" y="43"/>
                </a:lnTo>
                <a:lnTo>
                  <a:pt x="121" y="42"/>
                </a:lnTo>
                <a:lnTo>
                  <a:pt x="122" y="42"/>
                </a:lnTo>
                <a:lnTo>
                  <a:pt x="123" y="41"/>
                </a:lnTo>
                <a:lnTo>
                  <a:pt x="124" y="41"/>
                </a:lnTo>
                <a:lnTo>
                  <a:pt x="124" y="40"/>
                </a:lnTo>
                <a:lnTo>
                  <a:pt x="127" y="40"/>
                </a:lnTo>
                <a:lnTo>
                  <a:pt x="127" y="38"/>
                </a:lnTo>
                <a:lnTo>
                  <a:pt x="128" y="38"/>
                </a:lnTo>
                <a:lnTo>
                  <a:pt x="128" y="37"/>
                </a:lnTo>
                <a:lnTo>
                  <a:pt x="129" y="37"/>
                </a:lnTo>
                <a:lnTo>
                  <a:pt x="131" y="35"/>
                </a:lnTo>
                <a:lnTo>
                  <a:pt x="131" y="34"/>
                </a:lnTo>
                <a:lnTo>
                  <a:pt x="133" y="34"/>
                </a:lnTo>
                <a:lnTo>
                  <a:pt x="133" y="33"/>
                </a:lnTo>
                <a:lnTo>
                  <a:pt x="134" y="33"/>
                </a:lnTo>
                <a:lnTo>
                  <a:pt x="134" y="30"/>
                </a:lnTo>
                <a:lnTo>
                  <a:pt x="135" y="30"/>
                </a:lnTo>
                <a:lnTo>
                  <a:pt x="135" y="27"/>
                </a:lnTo>
                <a:lnTo>
                  <a:pt x="135" y="22"/>
                </a:lnTo>
                <a:lnTo>
                  <a:pt x="134" y="22"/>
                </a:lnTo>
                <a:lnTo>
                  <a:pt x="134" y="20"/>
                </a:lnTo>
                <a:lnTo>
                  <a:pt x="133" y="20"/>
                </a:lnTo>
                <a:lnTo>
                  <a:pt x="133" y="19"/>
                </a:lnTo>
                <a:lnTo>
                  <a:pt x="131" y="19"/>
                </a:lnTo>
                <a:lnTo>
                  <a:pt x="131" y="17"/>
                </a:lnTo>
                <a:lnTo>
                  <a:pt x="129" y="15"/>
                </a:lnTo>
                <a:lnTo>
                  <a:pt x="128" y="15"/>
                </a:lnTo>
                <a:lnTo>
                  <a:pt x="128" y="14"/>
                </a:lnTo>
                <a:lnTo>
                  <a:pt x="127" y="14"/>
                </a:lnTo>
                <a:lnTo>
                  <a:pt x="127" y="13"/>
                </a:lnTo>
                <a:lnTo>
                  <a:pt x="124" y="13"/>
                </a:lnTo>
                <a:lnTo>
                  <a:pt x="124" y="12"/>
                </a:lnTo>
                <a:lnTo>
                  <a:pt x="123" y="12"/>
                </a:lnTo>
                <a:lnTo>
                  <a:pt x="122" y="11"/>
                </a:lnTo>
                <a:lnTo>
                  <a:pt x="121" y="11"/>
                </a:lnTo>
                <a:lnTo>
                  <a:pt x="120" y="9"/>
                </a:lnTo>
                <a:lnTo>
                  <a:pt x="119" y="9"/>
                </a:lnTo>
                <a:lnTo>
                  <a:pt x="119" y="8"/>
                </a:lnTo>
                <a:lnTo>
                  <a:pt x="116" y="8"/>
                </a:lnTo>
                <a:lnTo>
                  <a:pt x="115" y="7"/>
                </a:lnTo>
                <a:lnTo>
                  <a:pt x="113" y="7"/>
                </a:lnTo>
                <a:lnTo>
                  <a:pt x="112" y="6"/>
                </a:lnTo>
                <a:lnTo>
                  <a:pt x="109" y="6"/>
                </a:lnTo>
                <a:lnTo>
                  <a:pt x="108" y="5"/>
                </a:lnTo>
                <a:lnTo>
                  <a:pt x="105" y="5"/>
                </a:lnTo>
                <a:lnTo>
                  <a:pt x="104" y="4"/>
                </a:lnTo>
                <a:lnTo>
                  <a:pt x="99" y="4"/>
                </a:lnTo>
                <a:lnTo>
                  <a:pt x="98" y="2"/>
                </a:lnTo>
                <a:lnTo>
                  <a:pt x="92" y="2"/>
                </a:lnTo>
                <a:lnTo>
                  <a:pt x="92" y="1"/>
                </a:lnTo>
                <a:lnTo>
                  <a:pt x="83" y="1"/>
                </a:lnTo>
                <a:lnTo>
                  <a:pt x="81" y="0"/>
                </a:lnTo>
                <a:lnTo>
                  <a:pt x="67" y="0"/>
                </a:lnTo>
                <a:close/>
              </a:path>
            </a:pathLst>
          </a:cu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49" name="Freeform 668"/>
          <p:cNvSpPr>
            <a:spLocks/>
          </p:cNvSpPr>
          <p:nvPr/>
        </p:nvSpPr>
        <p:spPr bwMode="auto">
          <a:xfrm>
            <a:off x="3143178" y="3874881"/>
            <a:ext cx="260132" cy="110133"/>
          </a:xfrm>
          <a:custGeom>
            <a:avLst/>
            <a:gdLst>
              <a:gd name="T0" fmla="*/ 1 w 147"/>
              <a:gd name="T1" fmla="*/ 40 h 64"/>
              <a:gd name="T2" fmla="*/ 10 w 147"/>
              <a:gd name="T3" fmla="*/ 48 h 64"/>
              <a:gd name="T4" fmla="*/ 19 w 147"/>
              <a:gd name="T5" fmla="*/ 54 h 64"/>
              <a:gd name="T6" fmla="*/ 28 w 147"/>
              <a:gd name="T7" fmla="*/ 57 h 64"/>
              <a:gd name="T8" fmla="*/ 40 w 147"/>
              <a:gd name="T9" fmla="*/ 61 h 64"/>
              <a:gd name="T10" fmla="*/ 49 w 147"/>
              <a:gd name="T11" fmla="*/ 62 h 64"/>
              <a:gd name="T12" fmla="*/ 69 w 147"/>
              <a:gd name="T13" fmla="*/ 64 h 64"/>
              <a:gd name="T14" fmla="*/ 94 w 147"/>
              <a:gd name="T15" fmla="*/ 63 h 64"/>
              <a:gd name="T16" fmla="*/ 110 w 147"/>
              <a:gd name="T17" fmla="*/ 60 h 64"/>
              <a:gd name="T18" fmla="*/ 118 w 147"/>
              <a:gd name="T19" fmla="*/ 57 h 64"/>
              <a:gd name="T20" fmla="*/ 125 w 147"/>
              <a:gd name="T21" fmla="*/ 55 h 64"/>
              <a:gd name="T22" fmla="*/ 132 w 147"/>
              <a:gd name="T23" fmla="*/ 51 h 64"/>
              <a:gd name="T24" fmla="*/ 143 w 147"/>
              <a:gd name="T25" fmla="*/ 42 h 64"/>
              <a:gd name="T26" fmla="*/ 146 w 147"/>
              <a:gd name="T27" fmla="*/ 34 h 64"/>
              <a:gd name="T28" fmla="*/ 146 w 147"/>
              <a:gd name="T29" fmla="*/ 28 h 64"/>
              <a:gd name="T30" fmla="*/ 141 w 147"/>
              <a:gd name="T31" fmla="*/ 20 h 64"/>
              <a:gd name="T32" fmla="*/ 134 w 147"/>
              <a:gd name="T33" fmla="*/ 13 h 64"/>
              <a:gd name="T34" fmla="*/ 125 w 147"/>
              <a:gd name="T35" fmla="*/ 8 h 64"/>
              <a:gd name="T36" fmla="*/ 118 w 147"/>
              <a:gd name="T37" fmla="*/ 6 h 64"/>
              <a:gd name="T38" fmla="*/ 110 w 147"/>
              <a:gd name="T39" fmla="*/ 4 h 64"/>
              <a:gd name="T40" fmla="*/ 91 w 147"/>
              <a:gd name="T41" fmla="*/ 0 h 64"/>
              <a:gd name="T42" fmla="*/ 46 w 147"/>
              <a:gd name="T43" fmla="*/ 1 h 64"/>
              <a:gd name="T44" fmla="*/ 37 w 147"/>
              <a:gd name="T45" fmla="*/ 4 h 64"/>
              <a:gd name="T46" fmla="*/ 28 w 147"/>
              <a:gd name="T47" fmla="*/ 6 h 64"/>
              <a:gd name="T48" fmla="*/ 17 w 147"/>
              <a:gd name="T49" fmla="*/ 11 h 64"/>
              <a:gd name="T50" fmla="*/ 7 w 147"/>
              <a:gd name="T51" fmla="*/ 18 h 64"/>
              <a:gd name="T52" fmla="*/ 3 w 147"/>
              <a:gd name="T53" fmla="*/ 22 h 64"/>
              <a:gd name="T54" fmla="*/ 0 w 147"/>
              <a:gd name="T55" fmla="*/ 33 h 64"/>
              <a:gd name="T56" fmla="*/ 12 w 147"/>
              <a:gd name="T57" fmla="*/ 33 h 64"/>
              <a:gd name="T58" fmla="*/ 17 w 147"/>
              <a:gd name="T59" fmla="*/ 23 h 64"/>
              <a:gd name="T60" fmla="*/ 24 w 147"/>
              <a:gd name="T61" fmla="*/ 20 h 64"/>
              <a:gd name="T62" fmla="*/ 34 w 147"/>
              <a:gd name="T63" fmla="*/ 17 h 64"/>
              <a:gd name="T64" fmla="*/ 42 w 147"/>
              <a:gd name="T65" fmla="*/ 14 h 64"/>
              <a:gd name="T66" fmla="*/ 50 w 147"/>
              <a:gd name="T67" fmla="*/ 13 h 64"/>
              <a:gd name="T68" fmla="*/ 92 w 147"/>
              <a:gd name="T69" fmla="*/ 13 h 64"/>
              <a:gd name="T70" fmla="*/ 110 w 147"/>
              <a:gd name="T71" fmla="*/ 15 h 64"/>
              <a:gd name="T72" fmla="*/ 117 w 147"/>
              <a:gd name="T73" fmla="*/ 18 h 64"/>
              <a:gd name="T74" fmla="*/ 122 w 147"/>
              <a:gd name="T75" fmla="*/ 20 h 64"/>
              <a:gd name="T76" fmla="*/ 129 w 147"/>
              <a:gd name="T77" fmla="*/ 25 h 64"/>
              <a:gd name="T78" fmla="*/ 134 w 147"/>
              <a:gd name="T79" fmla="*/ 29 h 64"/>
              <a:gd name="T80" fmla="*/ 135 w 147"/>
              <a:gd name="T81" fmla="*/ 30 h 64"/>
              <a:gd name="T82" fmla="*/ 134 w 147"/>
              <a:gd name="T83" fmla="*/ 34 h 64"/>
              <a:gd name="T84" fmla="*/ 129 w 147"/>
              <a:gd name="T85" fmla="*/ 40 h 64"/>
              <a:gd name="T86" fmla="*/ 122 w 147"/>
              <a:gd name="T87" fmla="*/ 43 h 64"/>
              <a:gd name="T88" fmla="*/ 117 w 147"/>
              <a:gd name="T89" fmla="*/ 46 h 64"/>
              <a:gd name="T90" fmla="*/ 110 w 147"/>
              <a:gd name="T91" fmla="*/ 48 h 64"/>
              <a:gd name="T92" fmla="*/ 96 w 147"/>
              <a:gd name="T93" fmla="*/ 50 h 64"/>
              <a:gd name="T94" fmla="*/ 76 w 147"/>
              <a:gd name="T95" fmla="*/ 53 h 64"/>
              <a:gd name="T96" fmla="*/ 54 w 147"/>
              <a:gd name="T97" fmla="*/ 51 h 64"/>
              <a:gd name="T98" fmla="*/ 44 w 147"/>
              <a:gd name="T99" fmla="*/ 49 h 64"/>
              <a:gd name="T100" fmla="*/ 36 w 147"/>
              <a:gd name="T101" fmla="*/ 48 h 64"/>
              <a:gd name="T102" fmla="*/ 26 w 147"/>
              <a:gd name="T103" fmla="*/ 44 h 64"/>
              <a:gd name="T104" fmla="*/ 19 w 147"/>
              <a:gd name="T105" fmla="*/ 41 h 64"/>
              <a:gd name="T106" fmla="*/ 13 w 147"/>
              <a:gd name="T107" fmla="*/ 35 h 64"/>
              <a:gd name="T108" fmla="*/ 0 w 147"/>
              <a:gd name="T109" fmla="*/ 33 h 6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47" h="64">
                <a:moveTo>
                  <a:pt x="0" y="33"/>
                </a:moveTo>
                <a:lnTo>
                  <a:pt x="0" y="39"/>
                </a:lnTo>
                <a:lnTo>
                  <a:pt x="1" y="40"/>
                </a:lnTo>
                <a:lnTo>
                  <a:pt x="3" y="42"/>
                </a:lnTo>
                <a:lnTo>
                  <a:pt x="7" y="47"/>
                </a:lnTo>
                <a:lnTo>
                  <a:pt x="10" y="48"/>
                </a:lnTo>
                <a:lnTo>
                  <a:pt x="12" y="50"/>
                </a:lnTo>
                <a:lnTo>
                  <a:pt x="14" y="51"/>
                </a:lnTo>
                <a:lnTo>
                  <a:pt x="19" y="54"/>
                </a:lnTo>
                <a:lnTo>
                  <a:pt x="20" y="55"/>
                </a:lnTo>
                <a:lnTo>
                  <a:pt x="26" y="57"/>
                </a:lnTo>
                <a:lnTo>
                  <a:pt x="28" y="57"/>
                </a:lnTo>
                <a:lnTo>
                  <a:pt x="34" y="60"/>
                </a:lnTo>
                <a:lnTo>
                  <a:pt x="37" y="60"/>
                </a:lnTo>
                <a:lnTo>
                  <a:pt x="40" y="61"/>
                </a:lnTo>
                <a:lnTo>
                  <a:pt x="42" y="61"/>
                </a:lnTo>
                <a:lnTo>
                  <a:pt x="46" y="62"/>
                </a:lnTo>
                <a:lnTo>
                  <a:pt x="49" y="62"/>
                </a:lnTo>
                <a:lnTo>
                  <a:pt x="53" y="63"/>
                </a:lnTo>
                <a:lnTo>
                  <a:pt x="65" y="63"/>
                </a:lnTo>
                <a:lnTo>
                  <a:pt x="69" y="64"/>
                </a:lnTo>
                <a:lnTo>
                  <a:pt x="77" y="64"/>
                </a:lnTo>
                <a:lnTo>
                  <a:pt x="80" y="63"/>
                </a:lnTo>
                <a:lnTo>
                  <a:pt x="94" y="63"/>
                </a:lnTo>
                <a:lnTo>
                  <a:pt x="97" y="62"/>
                </a:lnTo>
                <a:lnTo>
                  <a:pt x="100" y="62"/>
                </a:lnTo>
                <a:lnTo>
                  <a:pt x="110" y="60"/>
                </a:lnTo>
                <a:lnTo>
                  <a:pt x="112" y="60"/>
                </a:lnTo>
                <a:lnTo>
                  <a:pt x="115" y="58"/>
                </a:lnTo>
                <a:lnTo>
                  <a:pt x="118" y="57"/>
                </a:lnTo>
                <a:lnTo>
                  <a:pt x="120" y="57"/>
                </a:lnTo>
                <a:lnTo>
                  <a:pt x="122" y="56"/>
                </a:lnTo>
                <a:lnTo>
                  <a:pt x="125" y="55"/>
                </a:lnTo>
                <a:lnTo>
                  <a:pt x="127" y="54"/>
                </a:lnTo>
                <a:lnTo>
                  <a:pt x="129" y="53"/>
                </a:lnTo>
                <a:lnTo>
                  <a:pt x="132" y="51"/>
                </a:lnTo>
                <a:lnTo>
                  <a:pt x="135" y="49"/>
                </a:lnTo>
                <a:lnTo>
                  <a:pt x="137" y="48"/>
                </a:lnTo>
                <a:lnTo>
                  <a:pt x="143" y="42"/>
                </a:lnTo>
                <a:lnTo>
                  <a:pt x="144" y="40"/>
                </a:lnTo>
                <a:lnTo>
                  <a:pt x="146" y="36"/>
                </a:lnTo>
                <a:lnTo>
                  <a:pt x="146" y="34"/>
                </a:lnTo>
                <a:lnTo>
                  <a:pt x="147" y="32"/>
                </a:lnTo>
                <a:lnTo>
                  <a:pt x="146" y="30"/>
                </a:lnTo>
                <a:lnTo>
                  <a:pt x="146" y="28"/>
                </a:lnTo>
                <a:lnTo>
                  <a:pt x="144" y="26"/>
                </a:lnTo>
                <a:lnTo>
                  <a:pt x="144" y="23"/>
                </a:lnTo>
                <a:lnTo>
                  <a:pt x="141" y="20"/>
                </a:lnTo>
                <a:lnTo>
                  <a:pt x="140" y="18"/>
                </a:lnTo>
                <a:lnTo>
                  <a:pt x="135" y="14"/>
                </a:lnTo>
                <a:lnTo>
                  <a:pt x="134" y="13"/>
                </a:lnTo>
                <a:lnTo>
                  <a:pt x="130" y="11"/>
                </a:lnTo>
                <a:lnTo>
                  <a:pt x="127" y="10"/>
                </a:lnTo>
                <a:lnTo>
                  <a:pt x="125" y="8"/>
                </a:lnTo>
                <a:lnTo>
                  <a:pt x="122" y="7"/>
                </a:lnTo>
                <a:lnTo>
                  <a:pt x="120" y="7"/>
                </a:lnTo>
                <a:lnTo>
                  <a:pt x="118" y="6"/>
                </a:lnTo>
                <a:lnTo>
                  <a:pt x="115" y="5"/>
                </a:lnTo>
                <a:lnTo>
                  <a:pt x="112" y="5"/>
                </a:lnTo>
                <a:lnTo>
                  <a:pt x="110" y="4"/>
                </a:lnTo>
                <a:lnTo>
                  <a:pt x="100" y="1"/>
                </a:lnTo>
                <a:lnTo>
                  <a:pt x="93" y="1"/>
                </a:lnTo>
                <a:lnTo>
                  <a:pt x="91" y="0"/>
                </a:lnTo>
                <a:lnTo>
                  <a:pt x="62" y="0"/>
                </a:lnTo>
                <a:lnTo>
                  <a:pt x="49" y="1"/>
                </a:lnTo>
                <a:lnTo>
                  <a:pt x="46" y="1"/>
                </a:lnTo>
                <a:lnTo>
                  <a:pt x="42" y="3"/>
                </a:lnTo>
                <a:lnTo>
                  <a:pt x="40" y="3"/>
                </a:lnTo>
                <a:lnTo>
                  <a:pt x="37" y="4"/>
                </a:lnTo>
                <a:lnTo>
                  <a:pt x="34" y="5"/>
                </a:lnTo>
                <a:lnTo>
                  <a:pt x="32" y="5"/>
                </a:lnTo>
                <a:lnTo>
                  <a:pt x="28" y="6"/>
                </a:lnTo>
                <a:lnTo>
                  <a:pt x="21" y="8"/>
                </a:lnTo>
                <a:lnTo>
                  <a:pt x="19" y="10"/>
                </a:lnTo>
                <a:lnTo>
                  <a:pt x="17" y="11"/>
                </a:lnTo>
                <a:lnTo>
                  <a:pt x="14" y="12"/>
                </a:lnTo>
                <a:lnTo>
                  <a:pt x="12" y="13"/>
                </a:lnTo>
                <a:lnTo>
                  <a:pt x="7" y="18"/>
                </a:lnTo>
                <a:lnTo>
                  <a:pt x="5" y="19"/>
                </a:lnTo>
                <a:lnTo>
                  <a:pt x="4" y="20"/>
                </a:lnTo>
                <a:lnTo>
                  <a:pt x="3" y="22"/>
                </a:lnTo>
                <a:lnTo>
                  <a:pt x="1" y="23"/>
                </a:lnTo>
                <a:lnTo>
                  <a:pt x="0" y="26"/>
                </a:lnTo>
                <a:lnTo>
                  <a:pt x="0" y="33"/>
                </a:lnTo>
                <a:lnTo>
                  <a:pt x="12" y="33"/>
                </a:lnTo>
                <a:lnTo>
                  <a:pt x="12" y="29"/>
                </a:lnTo>
                <a:lnTo>
                  <a:pt x="15" y="26"/>
                </a:lnTo>
                <a:lnTo>
                  <a:pt x="17" y="23"/>
                </a:lnTo>
                <a:lnTo>
                  <a:pt x="19" y="23"/>
                </a:lnTo>
                <a:lnTo>
                  <a:pt x="21" y="21"/>
                </a:lnTo>
                <a:lnTo>
                  <a:pt x="24" y="20"/>
                </a:lnTo>
                <a:lnTo>
                  <a:pt x="26" y="19"/>
                </a:lnTo>
                <a:lnTo>
                  <a:pt x="32" y="17"/>
                </a:lnTo>
                <a:lnTo>
                  <a:pt x="34" y="17"/>
                </a:lnTo>
                <a:lnTo>
                  <a:pt x="36" y="15"/>
                </a:lnTo>
                <a:lnTo>
                  <a:pt x="40" y="15"/>
                </a:lnTo>
                <a:lnTo>
                  <a:pt x="42" y="14"/>
                </a:lnTo>
                <a:lnTo>
                  <a:pt x="44" y="14"/>
                </a:lnTo>
                <a:lnTo>
                  <a:pt x="48" y="13"/>
                </a:lnTo>
                <a:lnTo>
                  <a:pt x="50" y="13"/>
                </a:lnTo>
                <a:lnTo>
                  <a:pt x="63" y="12"/>
                </a:lnTo>
                <a:lnTo>
                  <a:pt x="90" y="12"/>
                </a:lnTo>
                <a:lnTo>
                  <a:pt x="92" y="13"/>
                </a:lnTo>
                <a:lnTo>
                  <a:pt x="98" y="13"/>
                </a:lnTo>
                <a:lnTo>
                  <a:pt x="107" y="15"/>
                </a:lnTo>
                <a:lnTo>
                  <a:pt x="110" y="15"/>
                </a:lnTo>
                <a:lnTo>
                  <a:pt x="112" y="17"/>
                </a:lnTo>
                <a:lnTo>
                  <a:pt x="114" y="17"/>
                </a:lnTo>
                <a:lnTo>
                  <a:pt x="117" y="18"/>
                </a:lnTo>
                <a:lnTo>
                  <a:pt x="119" y="19"/>
                </a:lnTo>
                <a:lnTo>
                  <a:pt x="120" y="19"/>
                </a:lnTo>
                <a:lnTo>
                  <a:pt x="122" y="20"/>
                </a:lnTo>
                <a:lnTo>
                  <a:pt x="125" y="21"/>
                </a:lnTo>
                <a:lnTo>
                  <a:pt x="128" y="23"/>
                </a:lnTo>
                <a:lnTo>
                  <a:pt x="129" y="25"/>
                </a:lnTo>
                <a:lnTo>
                  <a:pt x="132" y="26"/>
                </a:lnTo>
                <a:lnTo>
                  <a:pt x="132" y="27"/>
                </a:lnTo>
                <a:lnTo>
                  <a:pt x="134" y="29"/>
                </a:lnTo>
                <a:lnTo>
                  <a:pt x="134" y="32"/>
                </a:lnTo>
                <a:lnTo>
                  <a:pt x="135" y="34"/>
                </a:lnTo>
                <a:lnTo>
                  <a:pt x="135" y="30"/>
                </a:lnTo>
                <a:lnTo>
                  <a:pt x="134" y="33"/>
                </a:lnTo>
                <a:lnTo>
                  <a:pt x="135" y="34"/>
                </a:lnTo>
                <a:lnTo>
                  <a:pt x="134" y="34"/>
                </a:lnTo>
                <a:lnTo>
                  <a:pt x="133" y="35"/>
                </a:lnTo>
                <a:lnTo>
                  <a:pt x="132" y="37"/>
                </a:lnTo>
                <a:lnTo>
                  <a:pt x="129" y="40"/>
                </a:lnTo>
                <a:lnTo>
                  <a:pt x="126" y="42"/>
                </a:lnTo>
                <a:lnTo>
                  <a:pt x="125" y="42"/>
                </a:lnTo>
                <a:lnTo>
                  <a:pt x="122" y="43"/>
                </a:lnTo>
                <a:lnTo>
                  <a:pt x="120" y="44"/>
                </a:lnTo>
                <a:lnTo>
                  <a:pt x="119" y="44"/>
                </a:lnTo>
                <a:lnTo>
                  <a:pt x="117" y="46"/>
                </a:lnTo>
                <a:lnTo>
                  <a:pt x="114" y="47"/>
                </a:lnTo>
                <a:lnTo>
                  <a:pt x="112" y="47"/>
                </a:lnTo>
                <a:lnTo>
                  <a:pt x="110" y="48"/>
                </a:lnTo>
                <a:lnTo>
                  <a:pt x="107" y="48"/>
                </a:lnTo>
                <a:lnTo>
                  <a:pt x="98" y="50"/>
                </a:lnTo>
                <a:lnTo>
                  <a:pt x="96" y="50"/>
                </a:lnTo>
                <a:lnTo>
                  <a:pt x="92" y="51"/>
                </a:lnTo>
                <a:lnTo>
                  <a:pt x="79" y="51"/>
                </a:lnTo>
                <a:lnTo>
                  <a:pt x="76" y="53"/>
                </a:lnTo>
                <a:lnTo>
                  <a:pt x="70" y="53"/>
                </a:lnTo>
                <a:lnTo>
                  <a:pt x="67" y="51"/>
                </a:lnTo>
                <a:lnTo>
                  <a:pt x="54" y="51"/>
                </a:lnTo>
                <a:lnTo>
                  <a:pt x="50" y="50"/>
                </a:lnTo>
                <a:lnTo>
                  <a:pt x="48" y="50"/>
                </a:lnTo>
                <a:lnTo>
                  <a:pt x="44" y="49"/>
                </a:lnTo>
                <a:lnTo>
                  <a:pt x="42" y="49"/>
                </a:lnTo>
                <a:lnTo>
                  <a:pt x="40" y="48"/>
                </a:lnTo>
                <a:lnTo>
                  <a:pt x="36" y="48"/>
                </a:lnTo>
                <a:lnTo>
                  <a:pt x="32" y="47"/>
                </a:lnTo>
                <a:lnTo>
                  <a:pt x="29" y="46"/>
                </a:lnTo>
                <a:lnTo>
                  <a:pt x="26" y="44"/>
                </a:lnTo>
                <a:lnTo>
                  <a:pt x="24" y="43"/>
                </a:lnTo>
                <a:lnTo>
                  <a:pt x="20" y="41"/>
                </a:lnTo>
                <a:lnTo>
                  <a:pt x="19" y="41"/>
                </a:lnTo>
                <a:lnTo>
                  <a:pt x="17" y="40"/>
                </a:lnTo>
                <a:lnTo>
                  <a:pt x="13" y="36"/>
                </a:lnTo>
                <a:lnTo>
                  <a:pt x="13" y="35"/>
                </a:lnTo>
                <a:lnTo>
                  <a:pt x="12" y="34"/>
                </a:lnTo>
                <a:lnTo>
                  <a:pt x="12" y="33"/>
                </a:lnTo>
                <a:lnTo>
                  <a:pt x="0" y="33"/>
                </a:lnTo>
                <a:close/>
              </a:path>
            </a:pathLst>
          </a:custGeom>
          <a:solidFill>
            <a:srgbClr val="A16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50" name="Freeform 669"/>
          <p:cNvSpPr>
            <a:spLocks/>
          </p:cNvSpPr>
          <p:nvPr/>
        </p:nvSpPr>
        <p:spPr bwMode="auto">
          <a:xfrm>
            <a:off x="3153796" y="4217324"/>
            <a:ext cx="238896" cy="91204"/>
          </a:xfrm>
          <a:custGeom>
            <a:avLst/>
            <a:gdLst>
              <a:gd name="T0" fmla="*/ 52 w 135"/>
              <a:gd name="T1" fmla="*/ 1 h 53"/>
              <a:gd name="T2" fmla="*/ 37 w 135"/>
              <a:gd name="T3" fmla="*/ 3 h 53"/>
              <a:gd name="T4" fmla="*/ 30 w 135"/>
              <a:gd name="T5" fmla="*/ 5 h 53"/>
              <a:gd name="T6" fmla="*/ 23 w 135"/>
              <a:gd name="T7" fmla="*/ 6 h 53"/>
              <a:gd name="T8" fmla="*/ 19 w 135"/>
              <a:gd name="T9" fmla="*/ 8 h 53"/>
              <a:gd name="T10" fmla="*/ 15 w 135"/>
              <a:gd name="T11" fmla="*/ 10 h 53"/>
              <a:gd name="T12" fmla="*/ 12 w 135"/>
              <a:gd name="T13" fmla="*/ 12 h 53"/>
              <a:gd name="T14" fmla="*/ 8 w 135"/>
              <a:gd name="T15" fmla="*/ 13 h 53"/>
              <a:gd name="T16" fmla="*/ 7 w 135"/>
              <a:gd name="T17" fmla="*/ 15 h 53"/>
              <a:gd name="T18" fmla="*/ 4 w 135"/>
              <a:gd name="T19" fmla="*/ 19 h 53"/>
              <a:gd name="T20" fmla="*/ 1 w 135"/>
              <a:gd name="T21" fmla="*/ 20 h 53"/>
              <a:gd name="T22" fmla="*/ 0 w 135"/>
              <a:gd name="T23" fmla="*/ 26 h 53"/>
              <a:gd name="T24" fmla="*/ 1 w 135"/>
              <a:gd name="T25" fmla="*/ 33 h 53"/>
              <a:gd name="T26" fmla="*/ 4 w 135"/>
              <a:gd name="T27" fmla="*/ 34 h 53"/>
              <a:gd name="T28" fmla="*/ 7 w 135"/>
              <a:gd name="T29" fmla="*/ 37 h 53"/>
              <a:gd name="T30" fmla="*/ 8 w 135"/>
              <a:gd name="T31" fmla="*/ 40 h 53"/>
              <a:gd name="T32" fmla="*/ 12 w 135"/>
              <a:gd name="T33" fmla="*/ 41 h 53"/>
              <a:gd name="T34" fmla="*/ 15 w 135"/>
              <a:gd name="T35" fmla="*/ 43 h 53"/>
              <a:gd name="T36" fmla="*/ 19 w 135"/>
              <a:gd name="T37" fmla="*/ 44 h 53"/>
              <a:gd name="T38" fmla="*/ 23 w 135"/>
              <a:gd name="T39" fmla="*/ 47 h 53"/>
              <a:gd name="T40" fmla="*/ 30 w 135"/>
              <a:gd name="T41" fmla="*/ 48 h 53"/>
              <a:gd name="T42" fmla="*/ 37 w 135"/>
              <a:gd name="T43" fmla="*/ 50 h 53"/>
              <a:gd name="T44" fmla="*/ 52 w 135"/>
              <a:gd name="T45" fmla="*/ 51 h 53"/>
              <a:gd name="T46" fmla="*/ 81 w 135"/>
              <a:gd name="T47" fmla="*/ 53 h 53"/>
              <a:gd name="T48" fmla="*/ 92 w 135"/>
              <a:gd name="T49" fmla="*/ 50 h 53"/>
              <a:gd name="T50" fmla="*/ 104 w 135"/>
              <a:gd name="T51" fmla="*/ 49 h 53"/>
              <a:gd name="T52" fmla="*/ 109 w 135"/>
              <a:gd name="T53" fmla="*/ 47 h 53"/>
              <a:gd name="T54" fmla="*/ 115 w 135"/>
              <a:gd name="T55" fmla="*/ 46 h 53"/>
              <a:gd name="T56" fmla="*/ 119 w 135"/>
              <a:gd name="T57" fmla="*/ 43 h 53"/>
              <a:gd name="T58" fmla="*/ 122 w 135"/>
              <a:gd name="T59" fmla="*/ 42 h 53"/>
              <a:gd name="T60" fmla="*/ 124 w 135"/>
              <a:gd name="T61" fmla="*/ 40 h 53"/>
              <a:gd name="T62" fmla="*/ 128 w 135"/>
              <a:gd name="T63" fmla="*/ 39 h 53"/>
              <a:gd name="T64" fmla="*/ 131 w 135"/>
              <a:gd name="T65" fmla="*/ 35 h 53"/>
              <a:gd name="T66" fmla="*/ 133 w 135"/>
              <a:gd name="T67" fmla="*/ 33 h 53"/>
              <a:gd name="T68" fmla="*/ 135 w 135"/>
              <a:gd name="T69" fmla="*/ 30 h 53"/>
              <a:gd name="T70" fmla="*/ 134 w 135"/>
              <a:gd name="T71" fmla="*/ 22 h 53"/>
              <a:gd name="T72" fmla="*/ 133 w 135"/>
              <a:gd name="T73" fmla="*/ 19 h 53"/>
              <a:gd name="T74" fmla="*/ 129 w 135"/>
              <a:gd name="T75" fmla="*/ 15 h 53"/>
              <a:gd name="T76" fmla="*/ 127 w 135"/>
              <a:gd name="T77" fmla="*/ 14 h 53"/>
              <a:gd name="T78" fmla="*/ 124 w 135"/>
              <a:gd name="T79" fmla="*/ 12 h 53"/>
              <a:gd name="T80" fmla="*/ 121 w 135"/>
              <a:gd name="T81" fmla="*/ 11 h 53"/>
              <a:gd name="T82" fmla="*/ 119 w 135"/>
              <a:gd name="T83" fmla="*/ 8 h 53"/>
              <a:gd name="T84" fmla="*/ 113 w 135"/>
              <a:gd name="T85" fmla="*/ 7 h 53"/>
              <a:gd name="T86" fmla="*/ 108 w 135"/>
              <a:gd name="T87" fmla="*/ 5 h 53"/>
              <a:gd name="T88" fmla="*/ 99 w 135"/>
              <a:gd name="T89" fmla="*/ 4 h 53"/>
              <a:gd name="T90" fmla="*/ 92 w 135"/>
              <a:gd name="T91" fmla="*/ 1 h 53"/>
              <a:gd name="T92" fmla="*/ 67 w 135"/>
              <a:gd name="T93" fmla="*/ 0 h 5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35" h="53">
                <a:moveTo>
                  <a:pt x="67" y="0"/>
                </a:moveTo>
                <a:lnTo>
                  <a:pt x="54" y="0"/>
                </a:lnTo>
                <a:lnTo>
                  <a:pt x="52" y="1"/>
                </a:lnTo>
                <a:lnTo>
                  <a:pt x="43" y="1"/>
                </a:lnTo>
                <a:lnTo>
                  <a:pt x="43" y="3"/>
                </a:lnTo>
                <a:lnTo>
                  <a:pt x="37" y="3"/>
                </a:lnTo>
                <a:lnTo>
                  <a:pt x="36" y="4"/>
                </a:lnTo>
                <a:lnTo>
                  <a:pt x="31" y="4"/>
                </a:lnTo>
                <a:lnTo>
                  <a:pt x="30" y="5"/>
                </a:lnTo>
                <a:lnTo>
                  <a:pt x="27" y="5"/>
                </a:lnTo>
                <a:lnTo>
                  <a:pt x="26" y="6"/>
                </a:lnTo>
                <a:lnTo>
                  <a:pt x="23" y="6"/>
                </a:lnTo>
                <a:lnTo>
                  <a:pt x="22" y="7"/>
                </a:lnTo>
                <a:lnTo>
                  <a:pt x="20" y="7"/>
                </a:lnTo>
                <a:lnTo>
                  <a:pt x="19" y="8"/>
                </a:lnTo>
                <a:lnTo>
                  <a:pt x="16" y="8"/>
                </a:lnTo>
                <a:lnTo>
                  <a:pt x="16" y="10"/>
                </a:lnTo>
                <a:lnTo>
                  <a:pt x="15" y="10"/>
                </a:lnTo>
                <a:lnTo>
                  <a:pt x="14" y="11"/>
                </a:lnTo>
                <a:lnTo>
                  <a:pt x="13" y="11"/>
                </a:lnTo>
                <a:lnTo>
                  <a:pt x="12" y="12"/>
                </a:lnTo>
                <a:lnTo>
                  <a:pt x="11" y="12"/>
                </a:lnTo>
                <a:lnTo>
                  <a:pt x="11" y="13"/>
                </a:lnTo>
                <a:lnTo>
                  <a:pt x="8" y="13"/>
                </a:lnTo>
                <a:lnTo>
                  <a:pt x="8" y="14"/>
                </a:lnTo>
                <a:lnTo>
                  <a:pt x="7" y="14"/>
                </a:lnTo>
                <a:lnTo>
                  <a:pt x="7" y="15"/>
                </a:lnTo>
                <a:lnTo>
                  <a:pt x="6" y="15"/>
                </a:lnTo>
                <a:lnTo>
                  <a:pt x="4" y="18"/>
                </a:lnTo>
                <a:lnTo>
                  <a:pt x="4" y="19"/>
                </a:lnTo>
                <a:lnTo>
                  <a:pt x="2" y="19"/>
                </a:lnTo>
                <a:lnTo>
                  <a:pt x="2" y="20"/>
                </a:lnTo>
                <a:lnTo>
                  <a:pt x="1" y="20"/>
                </a:lnTo>
                <a:lnTo>
                  <a:pt x="1" y="22"/>
                </a:lnTo>
                <a:lnTo>
                  <a:pt x="0" y="22"/>
                </a:lnTo>
                <a:lnTo>
                  <a:pt x="0" y="26"/>
                </a:lnTo>
                <a:lnTo>
                  <a:pt x="0" y="30"/>
                </a:lnTo>
                <a:lnTo>
                  <a:pt x="1" y="30"/>
                </a:lnTo>
                <a:lnTo>
                  <a:pt x="1" y="33"/>
                </a:lnTo>
                <a:lnTo>
                  <a:pt x="2" y="33"/>
                </a:lnTo>
                <a:lnTo>
                  <a:pt x="2" y="34"/>
                </a:lnTo>
                <a:lnTo>
                  <a:pt x="4" y="34"/>
                </a:lnTo>
                <a:lnTo>
                  <a:pt x="4" y="35"/>
                </a:lnTo>
                <a:lnTo>
                  <a:pt x="6" y="37"/>
                </a:lnTo>
                <a:lnTo>
                  <a:pt x="7" y="37"/>
                </a:lnTo>
                <a:lnTo>
                  <a:pt x="7" y="39"/>
                </a:lnTo>
                <a:lnTo>
                  <a:pt x="8" y="39"/>
                </a:lnTo>
                <a:lnTo>
                  <a:pt x="8" y="40"/>
                </a:lnTo>
                <a:lnTo>
                  <a:pt x="11" y="40"/>
                </a:lnTo>
                <a:lnTo>
                  <a:pt x="11" y="41"/>
                </a:lnTo>
                <a:lnTo>
                  <a:pt x="12" y="41"/>
                </a:lnTo>
                <a:lnTo>
                  <a:pt x="13" y="42"/>
                </a:lnTo>
                <a:lnTo>
                  <a:pt x="14" y="42"/>
                </a:lnTo>
                <a:lnTo>
                  <a:pt x="15" y="43"/>
                </a:lnTo>
                <a:lnTo>
                  <a:pt x="16" y="43"/>
                </a:lnTo>
                <a:lnTo>
                  <a:pt x="16" y="44"/>
                </a:lnTo>
                <a:lnTo>
                  <a:pt x="19" y="44"/>
                </a:lnTo>
                <a:lnTo>
                  <a:pt x="20" y="46"/>
                </a:lnTo>
                <a:lnTo>
                  <a:pt x="22" y="46"/>
                </a:lnTo>
                <a:lnTo>
                  <a:pt x="23" y="47"/>
                </a:lnTo>
                <a:lnTo>
                  <a:pt x="26" y="47"/>
                </a:lnTo>
                <a:lnTo>
                  <a:pt x="27" y="48"/>
                </a:lnTo>
                <a:lnTo>
                  <a:pt x="30" y="48"/>
                </a:lnTo>
                <a:lnTo>
                  <a:pt x="31" y="49"/>
                </a:lnTo>
                <a:lnTo>
                  <a:pt x="36" y="49"/>
                </a:lnTo>
                <a:lnTo>
                  <a:pt x="37" y="50"/>
                </a:lnTo>
                <a:lnTo>
                  <a:pt x="43" y="50"/>
                </a:lnTo>
                <a:lnTo>
                  <a:pt x="43" y="51"/>
                </a:lnTo>
                <a:lnTo>
                  <a:pt x="52" y="51"/>
                </a:lnTo>
                <a:lnTo>
                  <a:pt x="54" y="53"/>
                </a:lnTo>
                <a:lnTo>
                  <a:pt x="67" y="53"/>
                </a:lnTo>
                <a:lnTo>
                  <a:pt x="81" y="53"/>
                </a:lnTo>
                <a:lnTo>
                  <a:pt x="83" y="51"/>
                </a:lnTo>
                <a:lnTo>
                  <a:pt x="92" y="51"/>
                </a:lnTo>
                <a:lnTo>
                  <a:pt x="92" y="50"/>
                </a:lnTo>
                <a:lnTo>
                  <a:pt x="98" y="50"/>
                </a:lnTo>
                <a:lnTo>
                  <a:pt x="99" y="49"/>
                </a:lnTo>
                <a:lnTo>
                  <a:pt x="104" y="49"/>
                </a:lnTo>
                <a:lnTo>
                  <a:pt x="105" y="48"/>
                </a:lnTo>
                <a:lnTo>
                  <a:pt x="108" y="48"/>
                </a:lnTo>
                <a:lnTo>
                  <a:pt x="109" y="47"/>
                </a:lnTo>
                <a:lnTo>
                  <a:pt x="112" y="47"/>
                </a:lnTo>
                <a:lnTo>
                  <a:pt x="113" y="46"/>
                </a:lnTo>
                <a:lnTo>
                  <a:pt x="115" y="46"/>
                </a:lnTo>
                <a:lnTo>
                  <a:pt x="116" y="44"/>
                </a:lnTo>
                <a:lnTo>
                  <a:pt x="119" y="44"/>
                </a:lnTo>
                <a:lnTo>
                  <a:pt x="119" y="43"/>
                </a:lnTo>
                <a:lnTo>
                  <a:pt x="120" y="43"/>
                </a:lnTo>
                <a:lnTo>
                  <a:pt x="121" y="42"/>
                </a:lnTo>
                <a:lnTo>
                  <a:pt x="122" y="42"/>
                </a:lnTo>
                <a:lnTo>
                  <a:pt x="123" y="41"/>
                </a:lnTo>
                <a:lnTo>
                  <a:pt x="124" y="41"/>
                </a:lnTo>
                <a:lnTo>
                  <a:pt x="124" y="40"/>
                </a:lnTo>
                <a:lnTo>
                  <a:pt x="127" y="40"/>
                </a:lnTo>
                <a:lnTo>
                  <a:pt x="127" y="39"/>
                </a:lnTo>
                <a:lnTo>
                  <a:pt x="128" y="39"/>
                </a:lnTo>
                <a:lnTo>
                  <a:pt x="128" y="37"/>
                </a:lnTo>
                <a:lnTo>
                  <a:pt x="129" y="37"/>
                </a:lnTo>
                <a:lnTo>
                  <a:pt x="131" y="35"/>
                </a:lnTo>
                <a:lnTo>
                  <a:pt x="131" y="34"/>
                </a:lnTo>
                <a:lnTo>
                  <a:pt x="133" y="34"/>
                </a:lnTo>
                <a:lnTo>
                  <a:pt x="133" y="33"/>
                </a:lnTo>
                <a:lnTo>
                  <a:pt x="134" y="33"/>
                </a:lnTo>
                <a:lnTo>
                  <a:pt x="134" y="30"/>
                </a:lnTo>
                <a:lnTo>
                  <a:pt x="135" y="30"/>
                </a:lnTo>
                <a:lnTo>
                  <a:pt x="135" y="27"/>
                </a:lnTo>
                <a:lnTo>
                  <a:pt x="135" y="22"/>
                </a:lnTo>
                <a:lnTo>
                  <a:pt x="134" y="22"/>
                </a:lnTo>
                <a:lnTo>
                  <a:pt x="134" y="20"/>
                </a:lnTo>
                <a:lnTo>
                  <a:pt x="133" y="20"/>
                </a:lnTo>
                <a:lnTo>
                  <a:pt x="133" y="19"/>
                </a:lnTo>
                <a:lnTo>
                  <a:pt x="131" y="19"/>
                </a:lnTo>
                <a:lnTo>
                  <a:pt x="131" y="18"/>
                </a:lnTo>
                <a:lnTo>
                  <a:pt x="129" y="15"/>
                </a:lnTo>
                <a:lnTo>
                  <a:pt x="128" y="15"/>
                </a:lnTo>
                <a:lnTo>
                  <a:pt x="128" y="14"/>
                </a:lnTo>
                <a:lnTo>
                  <a:pt x="127" y="14"/>
                </a:lnTo>
                <a:lnTo>
                  <a:pt x="127" y="13"/>
                </a:lnTo>
                <a:lnTo>
                  <a:pt x="124" y="13"/>
                </a:lnTo>
                <a:lnTo>
                  <a:pt x="124" y="12"/>
                </a:lnTo>
                <a:lnTo>
                  <a:pt x="123" y="12"/>
                </a:lnTo>
                <a:lnTo>
                  <a:pt x="122" y="11"/>
                </a:lnTo>
                <a:lnTo>
                  <a:pt x="121" y="11"/>
                </a:lnTo>
                <a:lnTo>
                  <a:pt x="120" y="10"/>
                </a:lnTo>
                <a:lnTo>
                  <a:pt x="119" y="10"/>
                </a:lnTo>
                <a:lnTo>
                  <a:pt x="119" y="8"/>
                </a:lnTo>
                <a:lnTo>
                  <a:pt x="116" y="8"/>
                </a:lnTo>
                <a:lnTo>
                  <a:pt x="115" y="7"/>
                </a:lnTo>
                <a:lnTo>
                  <a:pt x="113" y="7"/>
                </a:lnTo>
                <a:lnTo>
                  <a:pt x="112" y="6"/>
                </a:lnTo>
                <a:lnTo>
                  <a:pt x="109" y="6"/>
                </a:lnTo>
                <a:lnTo>
                  <a:pt x="108" y="5"/>
                </a:lnTo>
                <a:lnTo>
                  <a:pt x="105" y="5"/>
                </a:lnTo>
                <a:lnTo>
                  <a:pt x="104" y="4"/>
                </a:lnTo>
                <a:lnTo>
                  <a:pt x="99" y="4"/>
                </a:lnTo>
                <a:lnTo>
                  <a:pt x="98" y="3"/>
                </a:lnTo>
                <a:lnTo>
                  <a:pt x="92" y="3"/>
                </a:lnTo>
                <a:lnTo>
                  <a:pt x="92" y="1"/>
                </a:lnTo>
                <a:lnTo>
                  <a:pt x="83" y="1"/>
                </a:lnTo>
                <a:lnTo>
                  <a:pt x="81" y="0"/>
                </a:lnTo>
                <a:lnTo>
                  <a:pt x="67" y="0"/>
                </a:lnTo>
                <a:close/>
              </a:path>
            </a:pathLst>
          </a:cu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51" name="Freeform 670"/>
          <p:cNvSpPr>
            <a:spLocks/>
          </p:cNvSpPr>
          <p:nvPr/>
        </p:nvSpPr>
        <p:spPr bwMode="auto">
          <a:xfrm>
            <a:off x="3143178" y="4206999"/>
            <a:ext cx="260132" cy="110133"/>
          </a:xfrm>
          <a:custGeom>
            <a:avLst/>
            <a:gdLst>
              <a:gd name="T0" fmla="*/ 1 w 147"/>
              <a:gd name="T1" fmla="*/ 40 h 64"/>
              <a:gd name="T2" fmla="*/ 10 w 147"/>
              <a:gd name="T3" fmla="*/ 48 h 64"/>
              <a:gd name="T4" fmla="*/ 19 w 147"/>
              <a:gd name="T5" fmla="*/ 54 h 64"/>
              <a:gd name="T6" fmla="*/ 28 w 147"/>
              <a:gd name="T7" fmla="*/ 57 h 64"/>
              <a:gd name="T8" fmla="*/ 40 w 147"/>
              <a:gd name="T9" fmla="*/ 61 h 64"/>
              <a:gd name="T10" fmla="*/ 49 w 147"/>
              <a:gd name="T11" fmla="*/ 62 h 64"/>
              <a:gd name="T12" fmla="*/ 69 w 147"/>
              <a:gd name="T13" fmla="*/ 64 h 64"/>
              <a:gd name="T14" fmla="*/ 94 w 147"/>
              <a:gd name="T15" fmla="*/ 63 h 64"/>
              <a:gd name="T16" fmla="*/ 110 w 147"/>
              <a:gd name="T17" fmla="*/ 60 h 64"/>
              <a:gd name="T18" fmla="*/ 118 w 147"/>
              <a:gd name="T19" fmla="*/ 57 h 64"/>
              <a:gd name="T20" fmla="*/ 125 w 147"/>
              <a:gd name="T21" fmla="*/ 55 h 64"/>
              <a:gd name="T22" fmla="*/ 132 w 147"/>
              <a:gd name="T23" fmla="*/ 52 h 64"/>
              <a:gd name="T24" fmla="*/ 143 w 147"/>
              <a:gd name="T25" fmla="*/ 42 h 64"/>
              <a:gd name="T26" fmla="*/ 146 w 147"/>
              <a:gd name="T27" fmla="*/ 34 h 64"/>
              <a:gd name="T28" fmla="*/ 146 w 147"/>
              <a:gd name="T29" fmla="*/ 28 h 64"/>
              <a:gd name="T30" fmla="*/ 141 w 147"/>
              <a:gd name="T31" fmla="*/ 20 h 64"/>
              <a:gd name="T32" fmla="*/ 134 w 147"/>
              <a:gd name="T33" fmla="*/ 13 h 64"/>
              <a:gd name="T34" fmla="*/ 125 w 147"/>
              <a:gd name="T35" fmla="*/ 9 h 64"/>
              <a:gd name="T36" fmla="*/ 118 w 147"/>
              <a:gd name="T37" fmla="*/ 6 h 64"/>
              <a:gd name="T38" fmla="*/ 110 w 147"/>
              <a:gd name="T39" fmla="*/ 4 h 64"/>
              <a:gd name="T40" fmla="*/ 91 w 147"/>
              <a:gd name="T41" fmla="*/ 0 h 64"/>
              <a:gd name="T42" fmla="*/ 46 w 147"/>
              <a:gd name="T43" fmla="*/ 2 h 64"/>
              <a:gd name="T44" fmla="*/ 37 w 147"/>
              <a:gd name="T45" fmla="*/ 4 h 64"/>
              <a:gd name="T46" fmla="*/ 28 w 147"/>
              <a:gd name="T47" fmla="*/ 6 h 64"/>
              <a:gd name="T48" fmla="*/ 17 w 147"/>
              <a:gd name="T49" fmla="*/ 11 h 64"/>
              <a:gd name="T50" fmla="*/ 7 w 147"/>
              <a:gd name="T51" fmla="*/ 18 h 64"/>
              <a:gd name="T52" fmla="*/ 3 w 147"/>
              <a:gd name="T53" fmla="*/ 23 h 64"/>
              <a:gd name="T54" fmla="*/ 0 w 147"/>
              <a:gd name="T55" fmla="*/ 33 h 64"/>
              <a:gd name="T56" fmla="*/ 12 w 147"/>
              <a:gd name="T57" fmla="*/ 33 h 64"/>
              <a:gd name="T58" fmla="*/ 17 w 147"/>
              <a:gd name="T59" fmla="*/ 24 h 64"/>
              <a:gd name="T60" fmla="*/ 24 w 147"/>
              <a:gd name="T61" fmla="*/ 20 h 64"/>
              <a:gd name="T62" fmla="*/ 34 w 147"/>
              <a:gd name="T63" fmla="*/ 17 h 64"/>
              <a:gd name="T64" fmla="*/ 42 w 147"/>
              <a:gd name="T65" fmla="*/ 14 h 64"/>
              <a:gd name="T66" fmla="*/ 50 w 147"/>
              <a:gd name="T67" fmla="*/ 13 h 64"/>
              <a:gd name="T68" fmla="*/ 92 w 147"/>
              <a:gd name="T69" fmla="*/ 13 h 64"/>
              <a:gd name="T70" fmla="*/ 110 w 147"/>
              <a:gd name="T71" fmla="*/ 16 h 64"/>
              <a:gd name="T72" fmla="*/ 117 w 147"/>
              <a:gd name="T73" fmla="*/ 18 h 64"/>
              <a:gd name="T74" fmla="*/ 122 w 147"/>
              <a:gd name="T75" fmla="*/ 20 h 64"/>
              <a:gd name="T76" fmla="*/ 129 w 147"/>
              <a:gd name="T77" fmla="*/ 25 h 64"/>
              <a:gd name="T78" fmla="*/ 134 w 147"/>
              <a:gd name="T79" fmla="*/ 30 h 64"/>
              <a:gd name="T80" fmla="*/ 135 w 147"/>
              <a:gd name="T81" fmla="*/ 31 h 64"/>
              <a:gd name="T82" fmla="*/ 134 w 147"/>
              <a:gd name="T83" fmla="*/ 34 h 64"/>
              <a:gd name="T84" fmla="*/ 129 w 147"/>
              <a:gd name="T85" fmla="*/ 40 h 64"/>
              <a:gd name="T86" fmla="*/ 122 w 147"/>
              <a:gd name="T87" fmla="*/ 43 h 64"/>
              <a:gd name="T88" fmla="*/ 117 w 147"/>
              <a:gd name="T89" fmla="*/ 46 h 64"/>
              <a:gd name="T90" fmla="*/ 110 w 147"/>
              <a:gd name="T91" fmla="*/ 48 h 64"/>
              <a:gd name="T92" fmla="*/ 96 w 147"/>
              <a:gd name="T93" fmla="*/ 50 h 64"/>
              <a:gd name="T94" fmla="*/ 76 w 147"/>
              <a:gd name="T95" fmla="*/ 53 h 64"/>
              <a:gd name="T96" fmla="*/ 54 w 147"/>
              <a:gd name="T97" fmla="*/ 52 h 64"/>
              <a:gd name="T98" fmla="*/ 44 w 147"/>
              <a:gd name="T99" fmla="*/ 49 h 64"/>
              <a:gd name="T100" fmla="*/ 36 w 147"/>
              <a:gd name="T101" fmla="*/ 48 h 64"/>
              <a:gd name="T102" fmla="*/ 26 w 147"/>
              <a:gd name="T103" fmla="*/ 45 h 64"/>
              <a:gd name="T104" fmla="*/ 19 w 147"/>
              <a:gd name="T105" fmla="*/ 41 h 64"/>
              <a:gd name="T106" fmla="*/ 13 w 147"/>
              <a:gd name="T107" fmla="*/ 35 h 64"/>
              <a:gd name="T108" fmla="*/ 0 w 147"/>
              <a:gd name="T109" fmla="*/ 33 h 6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47" h="64">
                <a:moveTo>
                  <a:pt x="0" y="33"/>
                </a:moveTo>
                <a:lnTo>
                  <a:pt x="0" y="39"/>
                </a:lnTo>
                <a:lnTo>
                  <a:pt x="1" y="40"/>
                </a:lnTo>
                <a:lnTo>
                  <a:pt x="3" y="42"/>
                </a:lnTo>
                <a:lnTo>
                  <a:pt x="7" y="47"/>
                </a:lnTo>
                <a:lnTo>
                  <a:pt x="10" y="48"/>
                </a:lnTo>
                <a:lnTo>
                  <a:pt x="12" y="50"/>
                </a:lnTo>
                <a:lnTo>
                  <a:pt x="14" y="52"/>
                </a:lnTo>
                <a:lnTo>
                  <a:pt x="19" y="54"/>
                </a:lnTo>
                <a:lnTo>
                  <a:pt x="20" y="55"/>
                </a:lnTo>
                <a:lnTo>
                  <a:pt x="26" y="57"/>
                </a:lnTo>
                <a:lnTo>
                  <a:pt x="28" y="57"/>
                </a:lnTo>
                <a:lnTo>
                  <a:pt x="34" y="60"/>
                </a:lnTo>
                <a:lnTo>
                  <a:pt x="37" y="60"/>
                </a:lnTo>
                <a:lnTo>
                  <a:pt x="40" y="61"/>
                </a:lnTo>
                <a:lnTo>
                  <a:pt x="42" y="61"/>
                </a:lnTo>
                <a:lnTo>
                  <a:pt x="46" y="62"/>
                </a:lnTo>
                <a:lnTo>
                  <a:pt x="49" y="62"/>
                </a:lnTo>
                <a:lnTo>
                  <a:pt x="53" y="63"/>
                </a:lnTo>
                <a:lnTo>
                  <a:pt x="65" y="63"/>
                </a:lnTo>
                <a:lnTo>
                  <a:pt x="69" y="64"/>
                </a:lnTo>
                <a:lnTo>
                  <a:pt x="77" y="64"/>
                </a:lnTo>
                <a:lnTo>
                  <a:pt x="80" y="63"/>
                </a:lnTo>
                <a:lnTo>
                  <a:pt x="94" y="63"/>
                </a:lnTo>
                <a:lnTo>
                  <a:pt x="97" y="62"/>
                </a:lnTo>
                <a:lnTo>
                  <a:pt x="100" y="62"/>
                </a:lnTo>
                <a:lnTo>
                  <a:pt x="110" y="60"/>
                </a:lnTo>
                <a:lnTo>
                  <a:pt x="112" y="60"/>
                </a:lnTo>
                <a:lnTo>
                  <a:pt x="115" y="59"/>
                </a:lnTo>
                <a:lnTo>
                  <a:pt x="118" y="57"/>
                </a:lnTo>
                <a:lnTo>
                  <a:pt x="120" y="57"/>
                </a:lnTo>
                <a:lnTo>
                  <a:pt x="122" y="56"/>
                </a:lnTo>
                <a:lnTo>
                  <a:pt x="125" y="55"/>
                </a:lnTo>
                <a:lnTo>
                  <a:pt x="127" y="54"/>
                </a:lnTo>
                <a:lnTo>
                  <a:pt x="129" y="53"/>
                </a:lnTo>
                <a:lnTo>
                  <a:pt x="132" y="52"/>
                </a:lnTo>
                <a:lnTo>
                  <a:pt x="135" y="49"/>
                </a:lnTo>
                <a:lnTo>
                  <a:pt x="137" y="48"/>
                </a:lnTo>
                <a:lnTo>
                  <a:pt x="143" y="42"/>
                </a:lnTo>
                <a:lnTo>
                  <a:pt x="144" y="40"/>
                </a:lnTo>
                <a:lnTo>
                  <a:pt x="146" y="36"/>
                </a:lnTo>
                <a:lnTo>
                  <a:pt x="146" y="34"/>
                </a:lnTo>
                <a:lnTo>
                  <a:pt x="147" y="32"/>
                </a:lnTo>
                <a:lnTo>
                  <a:pt x="146" y="31"/>
                </a:lnTo>
                <a:lnTo>
                  <a:pt x="146" y="28"/>
                </a:lnTo>
                <a:lnTo>
                  <a:pt x="144" y="26"/>
                </a:lnTo>
                <a:lnTo>
                  <a:pt x="144" y="24"/>
                </a:lnTo>
                <a:lnTo>
                  <a:pt x="141" y="20"/>
                </a:lnTo>
                <a:lnTo>
                  <a:pt x="140" y="18"/>
                </a:lnTo>
                <a:lnTo>
                  <a:pt x="135" y="14"/>
                </a:lnTo>
                <a:lnTo>
                  <a:pt x="134" y="13"/>
                </a:lnTo>
                <a:lnTo>
                  <a:pt x="130" y="11"/>
                </a:lnTo>
                <a:lnTo>
                  <a:pt x="127" y="10"/>
                </a:lnTo>
                <a:lnTo>
                  <a:pt x="125" y="9"/>
                </a:lnTo>
                <a:lnTo>
                  <a:pt x="122" y="7"/>
                </a:lnTo>
                <a:lnTo>
                  <a:pt x="120" y="7"/>
                </a:lnTo>
                <a:lnTo>
                  <a:pt x="118" y="6"/>
                </a:lnTo>
                <a:lnTo>
                  <a:pt x="115" y="5"/>
                </a:lnTo>
                <a:lnTo>
                  <a:pt x="112" y="5"/>
                </a:lnTo>
                <a:lnTo>
                  <a:pt x="110" y="4"/>
                </a:lnTo>
                <a:lnTo>
                  <a:pt x="100" y="2"/>
                </a:lnTo>
                <a:lnTo>
                  <a:pt x="93" y="2"/>
                </a:lnTo>
                <a:lnTo>
                  <a:pt x="91" y="0"/>
                </a:lnTo>
                <a:lnTo>
                  <a:pt x="62" y="0"/>
                </a:lnTo>
                <a:lnTo>
                  <a:pt x="49" y="2"/>
                </a:lnTo>
                <a:lnTo>
                  <a:pt x="46" y="2"/>
                </a:lnTo>
                <a:lnTo>
                  <a:pt x="42" y="3"/>
                </a:lnTo>
                <a:lnTo>
                  <a:pt x="40" y="3"/>
                </a:lnTo>
                <a:lnTo>
                  <a:pt x="37" y="4"/>
                </a:lnTo>
                <a:lnTo>
                  <a:pt x="34" y="5"/>
                </a:lnTo>
                <a:lnTo>
                  <a:pt x="32" y="5"/>
                </a:lnTo>
                <a:lnTo>
                  <a:pt x="28" y="6"/>
                </a:lnTo>
                <a:lnTo>
                  <a:pt x="21" y="9"/>
                </a:lnTo>
                <a:lnTo>
                  <a:pt x="19" y="10"/>
                </a:lnTo>
                <a:lnTo>
                  <a:pt x="17" y="11"/>
                </a:lnTo>
                <a:lnTo>
                  <a:pt x="14" y="12"/>
                </a:lnTo>
                <a:lnTo>
                  <a:pt x="12" y="13"/>
                </a:lnTo>
                <a:lnTo>
                  <a:pt x="7" y="18"/>
                </a:lnTo>
                <a:lnTo>
                  <a:pt x="5" y="19"/>
                </a:lnTo>
                <a:lnTo>
                  <a:pt x="4" y="20"/>
                </a:lnTo>
                <a:lnTo>
                  <a:pt x="3" y="23"/>
                </a:lnTo>
                <a:lnTo>
                  <a:pt x="1" y="24"/>
                </a:lnTo>
                <a:lnTo>
                  <a:pt x="0" y="26"/>
                </a:lnTo>
                <a:lnTo>
                  <a:pt x="0" y="33"/>
                </a:lnTo>
                <a:lnTo>
                  <a:pt x="12" y="33"/>
                </a:lnTo>
                <a:lnTo>
                  <a:pt x="12" y="30"/>
                </a:lnTo>
                <a:lnTo>
                  <a:pt x="15" y="26"/>
                </a:lnTo>
                <a:lnTo>
                  <a:pt x="17" y="24"/>
                </a:lnTo>
                <a:lnTo>
                  <a:pt x="19" y="24"/>
                </a:lnTo>
                <a:lnTo>
                  <a:pt x="21" y="21"/>
                </a:lnTo>
                <a:lnTo>
                  <a:pt x="24" y="20"/>
                </a:lnTo>
                <a:lnTo>
                  <a:pt x="26" y="19"/>
                </a:lnTo>
                <a:lnTo>
                  <a:pt x="32" y="17"/>
                </a:lnTo>
                <a:lnTo>
                  <a:pt x="34" y="17"/>
                </a:lnTo>
                <a:lnTo>
                  <a:pt x="36" y="16"/>
                </a:lnTo>
                <a:lnTo>
                  <a:pt x="40" y="16"/>
                </a:lnTo>
                <a:lnTo>
                  <a:pt x="42" y="14"/>
                </a:lnTo>
                <a:lnTo>
                  <a:pt x="44" y="14"/>
                </a:lnTo>
                <a:lnTo>
                  <a:pt x="48" y="13"/>
                </a:lnTo>
                <a:lnTo>
                  <a:pt x="50" y="13"/>
                </a:lnTo>
                <a:lnTo>
                  <a:pt x="63" y="12"/>
                </a:lnTo>
                <a:lnTo>
                  <a:pt x="90" y="12"/>
                </a:lnTo>
                <a:lnTo>
                  <a:pt x="92" y="13"/>
                </a:lnTo>
                <a:lnTo>
                  <a:pt x="98" y="13"/>
                </a:lnTo>
                <a:lnTo>
                  <a:pt x="107" y="16"/>
                </a:lnTo>
                <a:lnTo>
                  <a:pt x="110" y="16"/>
                </a:lnTo>
                <a:lnTo>
                  <a:pt x="112" y="17"/>
                </a:lnTo>
                <a:lnTo>
                  <a:pt x="114" y="17"/>
                </a:lnTo>
                <a:lnTo>
                  <a:pt x="117" y="18"/>
                </a:lnTo>
                <a:lnTo>
                  <a:pt x="119" y="19"/>
                </a:lnTo>
                <a:lnTo>
                  <a:pt x="120" y="19"/>
                </a:lnTo>
                <a:lnTo>
                  <a:pt x="122" y="20"/>
                </a:lnTo>
                <a:lnTo>
                  <a:pt x="125" y="21"/>
                </a:lnTo>
                <a:lnTo>
                  <a:pt x="128" y="24"/>
                </a:lnTo>
                <a:lnTo>
                  <a:pt x="129" y="25"/>
                </a:lnTo>
                <a:lnTo>
                  <a:pt x="132" y="26"/>
                </a:lnTo>
                <a:lnTo>
                  <a:pt x="132" y="27"/>
                </a:lnTo>
                <a:lnTo>
                  <a:pt x="134" y="30"/>
                </a:lnTo>
                <a:lnTo>
                  <a:pt x="134" y="32"/>
                </a:lnTo>
                <a:lnTo>
                  <a:pt x="135" y="34"/>
                </a:lnTo>
                <a:lnTo>
                  <a:pt x="135" y="31"/>
                </a:lnTo>
                <a:lnTo>
                  <a:pt x="134" y="33"/>
                </a:lnTo>
                <a:lnTo>
                  <a:pt x="135" y="34"/>
                </a:lnTo>
                <a:lnTo>
                  <a:pt x="134" y="34"/>
                </a:lnTo>
                <a:lnTo>
                  <a:pt x="133" y="35"/>
                </a:lnTo>
                <a:lnTo>
                  <a:pt x="132" y="38"/>
                </a:lnTo>
                <a:lnTo>
                  <a:pt x="129" y="40"/>
                </a:lnTo>
                <a:lnTo>
                  <a:pt x="126" y="42"/>
                </a:lnTo>
                <a:lnTo>
                  <a:pt x="125" y="42"/>
                </a:lnTo>
                <a:lnTo>
                  <a:pt x="122" y="43"/>
                </a:lnTo>
                <a:lnTo>
                  <a:pt x="120" y="45"/>
                </a:lnTo>
                <a:lnTo>
                  <a:pt x="119" y="45"/>
                </a:lnTo>
                <a:lnTo>
                  <a:pt x="117" y="46"/>
                </a:lnTo>
                <a:lnTo>
                  <a:pt x="114" y="47"/>
                </a:lnTo>
                <a:lnTo>
                  <a:pt x="112" y="47"/>
                </a:lnTo>
                <a:lnTo>
                  <a:pt x="110" y="48"/>
                </a:lnTo>
                <a:lnTo>
                  <a:pt x="107" y="48"/>
                </a:lnTo>
                <a:lnTo>
                  <a:pt x="98" y="50"/>
                </a:lnTo>
                <a:lnTo>
                  <a:pt x="96" y="50"/>
                </a:lnTo>
                <a:lnTo>
                  <a:pt x="92" y="52"/>
                </a:lnTo>
                <a:lnTo>
                  <a:pt x="79" y="52"/>
                </a:lnTo>
                <a:lnTo>
                  <a:pt x="76" y="53"/>
                </a:lnTo>
                <a:lnTo>
                  <a:pt x="70" y="53"/>
                </a:lnTo>
                <a:lnTo>
                  <a:pt x="67" y="52"/>
                </a:lnTo>
                <a:lnTo>
                  <a:pt x="54" y="52"/>
                </a:lnTo>
                <a:lnTo>
                  <a:pt x="50" y="50"/>
                </a:lnTo>
                <a:lnTo>
                  <a:pt x="48" y="50"/>
                </a:lnTo>
                <a:lnTo>
                  <a:pt x="44" y="49"/>
                </a:lnTo>
                <a:lnTo>
                  <a:pt x="42" y="49"/>
                </a:lnTo>
                <a:lnTo>
                  <a:pt x="40" y="48"/>
                </a:lnTo>
                <a:lnTo>
                  <a:pt x="36" y="48"/>
                </a:lnTo>
                <a:lnTo>
                  <a:pt x="32" y="47"/>
                </a:lnTo>
                <a:lnTo>
                  <a:pt x="29" y="46"/>
                </a:lnTo>
                <a:lnTo>
                  <a:pt x="26" y="45"/>
                </a:lnTo>
                <a:lnTo>
                  <a:pt x="24" y="43"/>
                </a:lnTo>
                <a:lnTo>
                  <a:pt x="20" y="41"/>
                </a:lnTo>
                <a:lnTo>
                  <a:pt x="19" y="41"/>
                </a:lnTo>
                <a:lnTo>
                  <a:pt x="17" y="40"/>
                </a:lnTo>
                <a:lnTo>
                  <a:pt x="13" y="36"/>
                </a:lnTo>
                <a:lnTo>
                  <a:pt x="13" y="35"/>
                </a:lnTo>
                <a:lnTo>
                  <a:pt x="12" y="34"/>
                </a:lnTo>
                <a:lnTo>
                  <a:pt x="12" y="33"/>
                </a:lnTo>
                <a:lnTo>
                  <a:pt x="0" y="33"/>
                </a:lnTo>
                <a:close/>
              </a:path>
            </a:pathLst>
          </a:custGeom>
          <a:solidFill>
            <a:srgbClr val="A16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52" name="Rectangle 671"/>
          <p:cNvSpPr>
            <a:spLocks noChangeArrowheads="1"/>
          </p:cNvSpPr>
          <p:nvPr/>
        </p:nvSpPr>
        <p:spPr bwMode="auto">
          <a:xfrm>
            <a:off x="3405079" y="4021151"/>
            <a:ext cx="1770" cy="12046"/>
          </a:xfrm>
          <a:prstGeom prst="rect">
            <a:avLst/>
          </a:prstGeom>
          <a:solidFill>
            <a:srgbClr val="FFC080"/>
          </a:solid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653" name="Rectangle 672"/>
          <p:cNvSpPr>
            <a:spLocks noChangeArrowheads="1"/>
          </p:cNvSpPr>
          <p:nvPr/>
        </p:nvSpPr>
        <p:spPr bwMode="auto">
          <a:xfrm>
            <a:off x="3332526" y="2518874"/>
            <a:ext cx="7078" cy="1721"/>
          </a:xfrm>
          <a:prstGeom prst="rect">
            <a:avLst/>
          </a:prstGeom>
          <a:solidFill>
            <a:srgbClr val="FFC080"/>
          </a:solidFill>
          <a:ln w="0">
            <a:solidFill>
              <a:srgbClr val="FFC08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654" name="Freeform 673"/>
          <p:cNvSpPr>
            <a:spLocks/>
          </p:cNvSpPr>
          <p:nvPr/>
        </p:nvSpPr>
        <p:spPr bwMode="auto">
          <a:xfrm>
            <a:off x="3353761" y="4764545"/>
            <a:ext cx="54858" cy="87762"/>
          </a:xfrm>
          <a:custGeom>
            <a:avLst/>
            <a:gdLst>
              <a:gd name="T0" fmla="*/ 3 w 31"/>
              <a:gd name="T1" fmla="*/ 5 h 51"/>
              <a:gd name="T2" fmla="*/ 1 w 31"/>
              <a:gd name="T3" fmla="*/ 9 h 51"/>
              <a:gd name="T4" fmla="*/ 0 w 31"/>
              <a:gd name="T5" fmla="*/ 12 h 51"/>
              <a:gd name="T6" fmla="*/ 2 w 31"/>
              <a:gd name="T7" fmla="*/ 30 h 51"/>
              <a:gd name="T8" fmla="*/ 2 w 31"/>
              <a:gd name="T9" fmla="*/ 30 h 51"/>
              <a:gd name="T10" fmla="*/ 3 w 31"/>
              <a:gd name="T11" fmla="*/ 34 h 51"/>
              <a:gd name="T12" fmla="*/ 6 w 31"/>
              <a:gd name="T13" fmla="*/ 38 h 51"/>
              <a:gd name="T14" fmla="*/ 8 w 31"/>
              <a:gd name="T15" fmla="*/ 42 h 51"/>
              <a:gd name="T16" fmla="*/ 11 w 31"/>
              <a:gd name="T17" fmla="*/ 47 h 51"/>
              <a:gd name="T18" fmla="*/ 14 w 31"/>
              <a:gd name="T19" fmla="*/ 48 h 51"/>
              <a:gd name="T20" fmla="*/ 16 w 31"/>
              <a:gd name="T21" fmla="*/ 50 h 51"/>
              <a:gd name="T22" fmla="*/ 22 w 31"/>
              <a:gd name="T23" fmla="*/ 51 h 51"/>
              <a:gd name="T24" fmla="*/ 24 w 31"/>
              <a:gd name="T25" fmla="*/ 50 h 51"/>
              <a:gd name="T26" fmla="*/ 24 w 31"/>
              <a:gd name="T27" fmla="*/ 50 h 51"/>
              <a:gd name="T28" fmla="*/ 30 w 31"/>
              <a:gd name="T29" fmla="*/ 45 h 51"/>
              <a:gd name="T30" fmla="*/ 31 w 31"/>
              <a:gd name="T31" fmla="*/ 43 h 51"/>
              <a:gd name="T32" fmla="*/ 29 w 31"/>
              <a:gd name="T33" fmla="*/ 22 h 51"/>
              <a:gd name="T34" fmla="*/ 29 w 31"/>
              <a:gd name="T35" fmla="*/ 21 h 51"/>
              <a:gd name="T36" fmla="*/ 28 w 31"/>
              <a:gd name="T37" fmla="*/ 17 h 51"/>
              <a:gd name="T38" fmla="*/ 27 w 31"/>
              <a:gd name="T39" fmla="*/ 16 h 51"/>
              <a:gd name="T40" fmla="*/ 25 w 31"/>
              <a:gd name="T41" fmla="*/ 13 h 51"/>
              <a:gd name="T42" fmla="*/ 23 w 31"/>
              <a:gd name="T43" fmla="*/ 9 h 51"/>
              <a:gd name="T44" fmla="*/ 21 w 31"/>
              <a:gd name="T45" fmla="*/ 7 h 51"/>
              <a:gd name="T46" fmla="*/ 20 w 31"/>
              <a:gd name="T47" fmla="*/ 5 h 51"/>
              <a:gd name="T48" fmla="*/ 17 w 31"/>
              <a:gd name="T49" fmla="*/ 3 h 51"/>
              <a:gd name="T50" fmla="*/ 17 w 31"/>
              <a:gd name="T51" fmla="*/ 3 h 51"/>
              <a:gd name="T52" fmla="*/ 9 w 31"/>
              <a:gd name="T53" fmla="*/ 0 h 51"/>
              <a:gd name="T54" fmla="*/ 6 w 31"/>
              <a:gd name="T55" fmla="*/ 2 h 51"/>
              <a:gd name="T56" fmla="*/ 14 w 31"/>
              <a:gd name="T57" fmla="*/ 10 h 51"/>
              <a:gd name="T58" fmla="*/ 9 w 31"/>
              <a:gd name="T59" fmla="*/ 12 h 51"/>
              <a:gd name="T60" fmla="*/ 11 w 31"/>
              <a:gd name="T61" fmla="*/ 14 h 51"/>
              <a:gd name="T62" fmla="*/ 14 w 31"/>
              <a:gd name="T63" fmla="*/ 17 h 51"/>
              <a:gd name="T64" fmla="*/ 15 w 31"/>
              <a:gd name="T65" fmla="*/ 20 h 51"/>
              <a:gd name="T66" fmla="*/ 16 w 31"/>
              <a:gd name="T67" fmla="*/ 22 h 51"/>
              <a:gd name="T68" fmla="*/ 17 w 31"/>
              <a:gd name="T69" fmla="*/ 24 h 51"/>
              <a:gd name="T70" fmla="*/ 18 w 31"/>
              <a:gd name="T71" fmla="*/ 27 h 51"/>
              <a:gd name="T72" fmla="*/ 20 w 31"/>
              <a:gd name="T73" fmla="*/ 29 h 51"/>
              <a:gd name="T74" fmla="*/ 22 w 31"/>
              <a:gd name="T75" fmla="*/ 38 h 51"/>
              <a:gd name="T76" fmla="*/ 21 w 31"/>
              <a:gd name="T77" fmla="*/ 40 h 51"/>
              <a:gd name="T78" fmla="*/ 22 w 31"/>
              <a:gd name="T79" fmla="*/ 40 h 51"/>
              <a:gd name="T80" fmla="*/ 18 w 31"/>
              <a:gd name="T81" fmla="*/ 37 h 51"/>
              <a:gd name="T82" fmla="*/ 17 w 31"/>
              <a:gd name="T83" fmla="*/ 36 h 51"/>
              <a:gd name="T84" fmla="*/ 16 w 31"/>
              <a:gd name="T85" fmla="*/ 34 h 51"/>
              <a:gd name="T86" fmla="*/ 15 w 31"/>
              <a:gd name="T87" fmla="*/ 31 h 51"/>
              <a:gd name="T88" fmla="*/ 14 w 31"/>
              <a:gd name="T89" fmla="*/ 29 h 51"/>
              <a:gd name="T90" fmla="*/ 11 w 31"/>
              <a:gd name="T91" fmla="*/ 23 h 51"/>
              <a:gd name="T92" fmla="*/ 13 w 31"/>
              <a:gd name="T93" fmla="*/ 13 h 51"/>
              <a:gd name="T94" fmla="*/ 11 w 31"/>
              <a:gd name="T95" fmla="*/ 13 h 51"/>
              <a:gd name="T96" fmla="*/ 6 w 31"/>
              <a:gd name="T97" fmla="*/ 2 h 5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1" h="51">
                <a:moveTo>
                  <a:pt x="6" y="2"/>
                </a:moveTo>
                <a:lnTo>
                  <a:pt x="3" y="5"/>
                </a:lnTo>
                <a:lnTo>
                  <a:pt x="2" y="7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0" y="26"/>
                </a:lnTo>
                <a:lnTo>
                  <a:pt x="2" y="30"/>
                </a:lnTo>
                <a:lnTo>
                  <a:pt x="2" y="31"/>
                </a:lnTo>
                <a:lnTo>
                  <a:pt x="2" y="30"/>
                </a:lnTo>
                <a:lnTo>
                  <a:pt x="2" y="31"/>
                </a:lnTo>
                <a:lnTo>
                  <a:pt x="3" y="34"/>
                </a:lnTo>
                <a:lnTo>
                  <a:pt x="3" y="36"/>
                </a:lnTo>
                <a:lnTo>
                  <a:pt x="6" y="38"/>
                </a:lnTo>
                <a:lnTo>
                  <a:pt x="6" y="40"/>
                </a:lnTo>
                <a:lnTo>
                  <a:pt x="8" y="42"/>
                </a:lnTo>
                <a:lnTo>
                  <a:pt x="8" y="43"/>
                </a:lnTo>
                <a:lnTo>
                  <a:pt x="11" y="47"/>
                </a:lnTo>
                <a:lnTo>
                  <a:pt x="13" y="47"/>
                </a:lnTo>
                <a:lnTo>
                  <a:pt x="14" y="48"/>
                </a:lnTo>
                <a:lnTo>
                  <a:pt x="16" y="49"/>
                </a:lnTo>
                <a:lnTo>
                  <a:pt x="16" y="50"/>
                </a:lnTo>
                <a:lnTo>
                  <a:pt x="21" y="50"/>
                </a:lnTo>
                <a:lnTo>
                  <a:pt x="22" y="51"/>
                </a:lnTo>
                <a:lnTo>
                  <a:pt x="24" y="51"/>
                </a:lnTo>
                <a:lnTo>
                  <a:pt x="24" y="50"/>
                </a:lnTo>
                <a:lnTo>
                  <a:pt x="27" y="49"/>
                </a:lnTo>
                <a:lnTo>
                  <a:pt x="24" y="50"/>
                </a:lnTo>
                <a:lnTo>
                  <a:pt x="29" y="47"/>
                </a:lnTo>
                <a:lnTo>
                  <a:pt x="30" y="45"/>
                </a:lnTo>
                <a:lnTo>
                  <a:pt x="30" y="43"/>
                </a:lnTo>
                <a:lnTo>
                  <a:pt x="31" y="43"/>
                </a:lnTo>
                <a:lnTo>
                  <a:pt x="31" y="27"/>
                </a:lnTo>
                <a:lnTo>
                  <a:pt x="29" y="22"/>
                </a:lnTo>
                <a:lnTo>
                  <a:pt x="30" y="23"/>
                </a:lnTo>
                <a:lnTo>
                  <a:pt x="29" y="21"/>
                </a:lnTo>
                <a:lnTo>
                  <a:pt x="29" y="20"/>
                </a:lnTo>
                <a:lnTo>
                  <a:pt x="28" y="17"/>
                </a:lnTo>
                <a:lnTo>
                  <a:pt x="28" y="16"/>
                </a:lnTo>
                <a:lnTo>
                  <a:pt x="27" y="16"/>
                </a:lnTo>
                <a:lnTo>
                  <a:pt x="27" y="14"/>
                </a:lnTo>
                <a:lnTo>
                  <a:pt x="25" y="13"/>
                </a:lnTo>
                <a:lnTo>
                  <a:pt x="24" y="10"/>
                </a:lnTo>
                <a:lnTo>
                  <a:pt x="23" y="9"/>
                </a:lnTo>
                <a:lnTo>
                  <a:pt x="22" y="7"/>
                </a:lnTo>
                <a:lnTo>
                  <a:pt x="21" y="7"/>
                </a:lnTo>
                <a:lnTo>
                  <a:pt x="20" y="6"/>
                </a:lnTo>
                <a:lnTo>
                  <a:pt x="20" y="5"/>
                </a:lnTo>
                <a:lnTo>
                  <a:pt x="18" y="3"/>
                </a:lnTo>
                <a:lnTo>
                  <a:pt x="17" y="3"/>
                </a:lnTo>
                <a:lnTo>
                  <a:pt x="18" y="3"/>
                </a:lnTo>
                <a:lnTo>
                  <a:pt x="17" y="3"/>
                </a:lnTo>
                <a:lnTo>
                  <a:pt x="16" y="2"/>
                </a:lnTo>
                <a:lnTo>
                  <a:pt x="9" y="0"/>
                </a:lnTo>
                <a:lnTo>
                  <a:pt x="6" y="2"/>
                </a:lnTo>
                <a:lnTo>
                  <a:pt x="14" y="10"/>
                </a:lnTo>
                <a:lnTo>
                  <a:pt x="11" y="12"/>
                </a:lnTo>
                <a:lnTo>
                  <a:pt x="9" y="12"/>
                </a:lnTo>
                <a:lnTo>
                  <a:pt x="11" y="13"/>
                </a:lnTo>
                <a:lnTo>
                  <a:pt x="11" y="14"/>
                </a:lnTo>
                <a:lnTo>
                  <a:pt x="15" y="17"/>
                </a:lnTo>
                <a:lnTo>
                  <a:pt x="14" y="17"/>
                </a:lnTo>
                <a:lnTo>
                  <a:pt x="15" y="19"/>
                </a:lnTo>
                <a:lnTo>
                  <a:pt x="15" y="20"/>
                </a:lnTo>
                <a:lnTo>
                  <a:pt x="16" y="21"/>
                </a:lnTo>
                <a:lnTo>
                  <a:pt x="16" y="22"/>
                </a:lnTo>
                <a:lnTo>
                  <a:pt x="17" y="23"/>
                </a:lnTo>
                <a:lnTo>
                  <a:pt x="17" y="24"/>
                </a:lnTo>
                <a:lnTo>
                  <a:pt x="18" y="24"/>
                </a:lnTo>
                <a:lnTo>
                  <a:pt x="18" y="27"/>
                </a:lnTo>
                <a:lnTo>
                  <a:pt x="18" y="26"/>
                </a:lnTo>
                <a:lnTo>
                  <a:pt x="20" y="29"/>
                </a:lnTo>
                <a:lnTo>
                  <a:pt x="20" y="41"/>
                </a:lnTo>
                <a:lnTo>
                  <a:pt x="22" y="38"/>
                </a:lnTo>
                <a:lnTo>
                  <a:pt x="18" y="41"/>
                </a:lnTo>
                <a:lnTo>
                  <a:pt x="21" y="40"/>
                </a:lnTo>
                <a:lnTo>
                  <a:pt x="24" y="40"/>
                </a:lnTo>
                <a:lnTo>
                  <a:pt x="22" y="40"/>
                </a:lnTo>
                <a:lnTo>
                  <a:pt x="20" y="37"/>
                </a:lnTo>
                <a:lnTo>
                  <a:pt x="18" y="37"/>
                </a:lnTo>
                <a:lnTo>
                  <a:pt x="18" y="36"/>
                </a:lnTo>
                <a:lnTo>
                  <a:pt x="17" y="36"/>
                </a:lnTo>
                <a:lnTo>
                  <a:pt x="17" y="34"/>
                </a:lnTo>
                <a:lnTo>
                  <a:pt x="16" y="34"/>
                </a:lnTo>
                <a:lnTo>
                  <a:pt x="16" y="33"/>
                </a:lnTo>
                <a:lnTo>
                  <a:pt x="15" y="31"/>
                </a:lnTo>
                <a:lnTo>
                  <a:pt x="15" y="30"/>
                </a:lnTo>
                <a:lnTo>
                  <a:pt x="14" y="29"/>
                </a:lnTo>
                <a:lnTo>
                  <a:pt x="13" y="27"/>
                </a:lnTo>
                <a:lnTo>
                  <a:pt x="11" y="23"/>
                </a:lnTo>
                <a:lnTo>
                  <a:pt x="11" y="14"/>
                </a:lnTo>
                <a:lnTo>
                  <a:pt x="13" y="13"/>
                </a:lnTo>
                <a:lnTo>
                  <a:pt x="13" y="12"/>
                </a:lnTo>
                <a:lnTo>
                  <a:pt x="11" y="13"/>
                </a:lnTo>
                <a:lnTo>
                  <a:pt x="14" y="10"/>
                </a:lnTo>
                <a:lnTo>
                  <a:pt x="6" y="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55" name="Freeform 674"/>
          <p:cNvSpPr>
            <a:spLocks/>
          </p:cNvSpPr>
          <p:nvPr/>
        </p:nvSpPr>
        <p:spPr bwMode="auto">
          <a:xfrm>
            <a:off x="3367918" y="4757662"/>
            <a:ext cx="341533" cy="108412"/>
          </a:xfrm>
          <a:custGeom>
            <a:avLst/>
            <a:gdLst>
              <a:gd name="T0" fmla="*/ 193 w 193"/>
              <a:gd name="T1" fmla="*/ 53 h 63"/>
              <a:gd name="T2" fmla="*/ 3 w 193"/>
              <a:gd name="T3" fmla="*/ 0 h 63"/>
              <a:gd name="T4" fmla="*/ 0 w 193"/>
              <a:gd name="T5" fmla="*/ 11 h 63"/>
              <a:gd name="T6" fmla="*/ 189 w 193"/>
              <a:gd name="T7" fmla="*/ 63 h 63"/>
              <a:gd name="T8" fmla="*/ 193 w 193"/>
              <a:gd name="T9" fmla="*/ 53 h 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3" h="63">
                <a:moveTo>
                  <a:pt x="193" y="53"/>
                </a:moveTo>
                <a:lnTo>
                  <a:pt x="3" y="0"/>
                </a:lnTo>
                <a:lnTo>
                  <a:pt x="0" y="11"/>
                </a:lnTo>
                <a:lnTo>
                  <a:pt x="189" y="63"/>
                </a:lnTo>
                <a:lnTo>
                  <a:pt x="193" y="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56" name="Rectangle 675"/>
          <p:cNvSpPr>
            <a:spLocks noChangeArrowheads="1"/>
          </p:cNvSpPr>
          <p:nvPr/>
        </p:nvSpPr>
        <p:spPr bwMode="auto">
          <a:xfrm>
            <a:off x="3300673" y="5375437"/>
            <a:ext cx="3539" cy="1721"/>
          </a:xfrm>
          <a:prstGeom prst="rect">
            <a:avLst/>
          </a:prstGeom>
          <a:solidFill>
            <a:srgbClr val="00FFFF"/>
          </a:solidFill>
          <a:ln w="0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657" name="Line 676"/>
          <p:cNvSpPr>
            <a:spLocks noChangeShapeType="1"/>
          </p:cNvSpPr>
          <p:nvPr/>
        </p:nvSpPr>
        <p:spPr bwMode="auto">
          <a:xfrm flipV="1">
            <a:off x="3123712" y="4613113"/>
            <a:ext cx="1770" cy="1721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58" name="Freeform 677"/>
          <p:cNvSpPr>
            <a:spLocks/>
          </p:cNvSpPr>
          <p:nvPr/>
        </p:nvSpPr>
        <p:spPr bwMode="auto">
          <a:xfrm>
            <a:off x="3047620" y="4546001"/>
            <a:ext cx="19466" cy="86041"/>
          </a:xfrm>
          <a:custGeom>
            <a:avLst/>
            <a:gdLst>
              <a:gd name="T0" fmla="*/ 0 w 11"/>
              <a:gd name="T1" fmla="*/ 19 h 50"/>
              <a:gd name="T2" fmla="*/ 1 w 11"/>
              <a:gd name="T3" fmla="*/ 19 h 50"/>
              <a:gd name="T4" fmla="*/ 1 w 11"/>
              <a:gd name="T5" fmla="*/ 15 h 50"/>
              <a:gd name="T6" fmla="*/ 2 w 11"/>
              <a:gd name="T7" fmla="*/ 15 h 50"/>
              <a:gd name="T8" fmla="*/ 2 w 11"/>
              <a:gd name="T9" fmla="*/ 12 h 50"/>
              <a:gd name="T10" fmla="*/ 3 w 11"/>
              <a:gd name="T11" fmla="*/ 12 h 50"/>
              <a:gd name="T12" fmla="*/ 3 w 11"/>
              <a:gd name="T13" fmla="*/ 9 h 50"/>
              <a:gd name="T14" fmla="*/ 4 w 11"/>
              <a:gd name="T15" fmla="*/ 9 h 50"/>
              <a:gd name="T16" fmla="*/ 4 w 11"/>
              <a:gd name="T17" fmla="*/ 7 h 50"/>
              <a:gd name="T18" fmla="*/ 7 w 11"/>
              <a:gd name="T19" fmla="*/ 6 h 50"/>
              <a:gd name="T20" fmla="*/ 7 w 11"/>
              <a:gd name="T21" fmla="*/ 5 h 50"/>
              <a:gd name="T22" fmla="*/ 9 w 11"/>
              <a:gd name="T23" fmla="*/ 4 h 50"/>
              <a:gd name="T24" fmla="*/ 9 w 11"/>
              <a:gd name="T25" fmla="*/ 1 h 50"/>
              <a:gd name="T26" fmla="*/ 11 w 11"/>
              <a:gd name="T27" fmla="*/ 0 h 50"/>
              <a:gd name="T28" fmla="*/ 11 w 11"/>
              <a:gd name="T29" fmla="*/ 50 h 50"/>
              <a:gd name="T30" fmla="*/ 10 w 11"/>
              <a:gd name="T31" fmla="*/ 50 h 50"/>
              <a:gd name="T32" fmla="*/ 10 w 11"/>
              <a:gd name="T33" fmla="*/ 48 h 50"/>
              <a:gd name="T34" fmla="*/ 9 w 11"/>
              <a:gd name="T35" fmla="*/ 48 h 50"/>
              <a:gd name="T36" fmla="*/ 8 w 11"/>
              <a:gd name="T37" fmla="*/ 45 h 50"/>
              <a:gd name="T38" fmla="*/ 7 w 11"/>
              <a:gd name="T39" fmla="*/ 45 h 50"/>
              <a:gd name="T40" fmla="*/ 5 w 11"/>
              <a:gd name="T41" fmla="*/ 43 h 50"/>
              <a:gd name="T42" fmla="*/ 4 w 11"/>
              <a:gd name="T43" fmla="*/ 41 h 50"/>
              <a:gd name="T44" fmla="*/ 3 w 11"/>
              <a:gd name="T45" fmla="*/ 41 h 50"/>
              <a:gd name="T46" fmla="*/ 3 w 11"/>
              <a:gd name="T47" fmla="*/ 37 h 50"/>
              <a:gd name="T48" fmla="*/ 2 w 11"/>
              <a:gd name="T49" fmla="*/ 37 h 50"/>
              <a:gd name="T50" fmla="*/ 2 w 11"/>
              <a:gd name="T51" fmla="*/ 35 h 50"/>
              <a:gd name="T52" fmla="*/ 1 w 11"/>
              <a:gd name="T53" fmla="*/ 35 h 50"/>
              <a:gd name="T54" fmla="*/ 1 w 11"/>
              <a:gd name="T55" fmla="*/ 32 h 50"/>
              <a:gd name="T56" fmla="*/ 0 w 11"/>
              <a:gd name="T57" fmla="*/ 32 h 50"/>
              <a:gd name="T58" fmla="*/ 0 w 11"/>
              <a:gd name="T59" fmla="*/ 19 h 5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1" h="50">
                <a:moveTo>
                  <a:pt x="0" y="19"/>
                </a:moveTo>
                <a:lnTo>
                  <a:pt x="1" y="19"/>
                </a:lnTo>
                <a:lnTo>
                  <a:pt x="1" y="15"/>
                </a:lnTo>
                <a:lnTo>
                  <a:pt x="2" y="15"/>
                </a:lnTo>
                <a:lnTo>
                  <a:pt x="2" y="12"/>
                </a:lnTo>
                <a:lnTo>
                  <a:pt x="3" y="12"/>
                </a:lnTo>
                <a:lnTo>
                  <a:pt x="3" y="9"/>
                </a:lnTo>
                <a:lnTo>
                  <a:pt x="4" y="9"/>
                </a:lnTo>
                <a:lnTo>
                  <a:pt x="4" y="7"/>
                </a:lnTo>
                <a:lnTo>
                  <a:pt x="7" y="6"/>
                </a:lnTo>
                <a:lnTo>
                  <a:pt x="7" y="5"/>
                </a:lnTo>
                <a:lnTo>
                  <a:pt x="9" y="4"/>
                </a:lnTo>
                <a:lnTo>
                  <a:pt x="9" y="1"/>
                </a:lnTo>
                <a:lnTo>
                  <a:pt x="11" y="0"/>
                </a:lnTo>
                <a:lnTo>
                  <a:pt x="11" y="50"/>
                </a:lnTo>
                <a:lnTo>
                  <a:pt x="10" y="50"/>
                </a:lnTo>
                <a:lnTo>
                  <a:pt x="10" y="48"/>
                </a:lnTo>
                <a:lnTo>
                  <a:pt x="9" y="48"/>
                </a:lnTo>
                <a:lnTo>
                  <a:pt x="8" y="45"/>
                </a:lnTo>
                <a:lnTo>
                  <a:pt x="7" y="45"/>
                </a:lnTo>
                <a:lnTo>
                  <a:pt x="5" y="43"/>
                </a:lnTo>
                <a:lnTo>
                  <a:pt x="4" y="41"/>
                </a:lnTo>
                <a:lnTo>
                  <a:pt x="3" y="41"/>
                </a:lnTo>
                <a:lnTo>
                  <a:pt x="3" y="37"/>
                </a:lnTo>
                <a:lnTo>
                  <a:pt x="2" y="37"/>
                </a:lnTo>
                <a:lnTo>
                  <a:pt x="2" y="35"/>
                </a:lnTo>
                <a:lnTo>
                  <a:pt x="1" y="35"/>
                </a:lnTo>
                <a:lnTo>
                  <a:pt x="1" y="32"/>
                </a:lnTo>
                <a:lnTo>
                  <a:pt x="0" y="32"/>
                </a:lnTo>
                <a:lnTo>
                  <a:pt x="0" y="19"/>
                </a:lnTo>
                <a:close/>
              </a:path>
            </a:pathLst>
          </a:custGeom>
          <a:solidFill>
            <a:srgbClr val="FFE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59" name="Freeform 678"/>
          <p:cNvSpPr>
            <a:spLocks/>
          </p:cNvSpPr>
          <p:nvPr/>
        </p:nvSpPr>
        <p:spPr bwMode="auto">
          <a:xfrm>
            <a:off x="3063546" y="4532235"/>
            <a:ext cx="21235" cy="113574"/>
          </a:xfrm>
          <a:custGeom>
            <a:avLst/>
            <a:gdLst>
              <a:gd name="T0" fmla="*/ 0 w 12"/>
              <a:gd name="T1" fmla="*/ 9 h 66"/>
              <a:gd name="T2" fmla="*/ 2 w 12"/>
              <a:gd name="T3" fmla="*/ 8 h 66"/>
              <a:gd name="T4" fmla="*/ 2 w 12"/>
              <a:gd name="T5" fmla="*/ 7 h 66"/>
              <a:gd name="T6" fmla="*/ 5 w 12"/>
              <a:gd name="T7" fmla="*/ 6 h 66"/>
              <a:gd name="T8" fmla="*/ 5 w 12"/>
              <a:gd name="T9" fmla="*/ 5 h 66"/>
              <a:gd name="T10" fmla="*/ 7 w 12"/>
              <a:gd name="T11" fmla="*/ 5 h 66"/>
              <a:gd name="T12" fmla="*/ 7 w 12"/>
              <a:gd name="T13" fmla="*/ 2 h 66"/>
              <a:gd name="T14" fmla="*/ 9 w 12"/>
              <a:gd name="T15" fmla="*/ 2 h 66"/>
              <a:gd name="T16" fmla="*/ 9 w 12"/>
              <a:gd name="T17" fmla="*/ 1 h 66"/>
              <a:gd name="T18" fmla="*/ 12 w 12"/>
              <a:gd name="T19" fmla="*/ 0 h 66"/>
              <a:gd name="T20" fmla="*/ 12 w 12"/>
              <a:gd name="T21" fmla="*/ 66 h 66"/>
              <a:gd name="T22" fmla="*/ 10 w 12"/>
              <a:gd name="T23" fmla="*/ 66 h 66"/>
              <a:gd name="T24" fmla="*/ 9 w 12"/>
              <a:gd name="T25" fmla="*/ 64 h 66"/>
              <a:gd name="T26" fmla="*/ 8 w 12"/>
              <a:gd name="T27" fmla="*/ 64 h 66"/>
              <a:gd name="T28" fmla="*/ 7 w 12"/>
              <a:gd name="T29" fmla="*/ 62 h 66"/>
              <a:gd name="T30" fmla="*/ 5 w 12"/>
              <a:gd name="T31" fmla="*/ 62 h 66"/>
              <a:gd name="T32" fmla="*/ 3 w 12"/>
              <a:gd name="T33" fmla="*/ 59 h 66"/>
              <a:gd name="T34" fmla="*/ 3 w 12"/>
              <a:gd name="T35" fmla="*/ 58 h 66"/>
              <a:gd name="T36" fmla="*/ 1 w 12"/>
              <a:gd name="T37" fmla="*/ 58 h 66"/>
              <a:gd name="T38" fmla="*/ 1 w 12"/>
              <a:gd name="T39" fmla="*/ 56 h 66"/>
              <a:gd name="T40" fmla="*/ 0 w 12"/>
              <a:gd name="T41" fmla="*/ 56 h 66"/>
              <a:gd name="T42" fmla="*/ 0 w 12"/>
              <a:gd name="T43" fmla="*/ 9 h 6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66">
                <a:moveTo>
                  <a:pt x="0" y="9"/>
                </a:moveTo>
                <a:lnTo>
                  <a:pt x="2" y="8"/>
                </a:lnTo>
                <a:lnTo>
                  <a:pt x="2" y="7"/>
                </a:lnTo>
                <a:lnTo>
                  <a:pt x="5" y="6"/>
                </a:lnTo>
                <a:lnTo>
                  <a:pt x="5" y="5"/>
                </a:lnTo>
                <a:lnTo>
                  <a:pt x="7" y="5"/>
                </a:lnTo>
                <a:lnTo>
                  <a:pt x="7" y="2"/>
                </a:lnTo>
                <a:lnTo>
                  <a:pt x="9" y="2"/>
                </a:lnTo>
                <a:lnTo>
                  <a:pt x="9" y="1"/>
                </a:lnTo>
                <a:lnTo>
                  <a:pt x="12" y="0"/>
                </a:lnTo>
                <a:lnTo>
                  <a:pt x="12" y="66"/>
                </a:lnTo>
                <a:lnTo>
                  <a:pt x="10" y="66"/>
                </a:lnTo>
                <a:lnTo>
                  <a:pt x="9" y="64"/>
                </a:lnTo>
                <a:lnTo>
                  <a:pt x="8" y="64"/>
                </a:lnTo>
                <a:lnTo>
                  <a:pt x="7" y="62"/>
                </a:lnTo>
                <a:lnTo>
                  <a:pt x="5" y="62"/>
                </a:lnTo>
                <a:lnTo>
                  <a:pt x="3" y="59"/>
                </a:lnTo>
                <a:lnTo>
                  <a:pt x="3" y="58"/>
                </a:lnTo>
                <a:lnTo>
                  <a:pt x="1" y="58"/>
                </a:lnTo>
                <a:lnTo>
                  <a:pt x="1" y="56"/>
                </a:lnTo>
                <a:lnTo>
                  <a:pt x="0" y="56"/>
                </a:lnTo>
                <a:lnTo>
                  <a:pt x="0" y="9"/>
                </a:lnTo>
                <a:close/>
              </a:path>
            </a:pathLst>
          </a:custGeom>
          <a:solidFill>
            <a:srgbClr val="FFE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60" name="Freeform 679"/>
          <p:cNvSpPr>
            <a:spLocks/>
          </p:cNvSpPr>
          <p:nvPr/>
        </p:nvSpPr>
        <p:spPr bwMode="auto">
          <a:xfrm>
            <a:off x="3079472" y="4521910"/>
            <a:ext cx="21235" cy="134224"/>
          </a:xfrm>
          <a:custGeom>
            <a:avLst/>
            <a:gdLst>
              <a:gd name="T0" fmla="*/ 0 w 12"/>
              <a:gd name="T1" fmla="*/ 7 h 78"/>
              <a:gd name="T2" fmla="*/ 3 w 12"/>
              <a:gd name="T3" fmla="*/ 6 h 78"/>
              <a:gd name="T4" fmla="*/ 3 w 12"/>
              <a:gd name="T5" fmla="*/ 5 h 78"/>
              <a:gd name="T6" fmla="*/ 5 w 12"/>
              <a:gd name="T7" fmla="*/ 5 h 78"/>
              <a:gd name="T8" fmla="*/ 5 w 12"/>
              <a:gd name="T9" fmla="*/ 4 h 78"/>
              <a:gd name="T10" fmla="*/ 7 w 12"/>
              <a:gd name="T11" fmla="*/ 2 h 78"/>
              <a:gd name="T12" fmla="*/ 10 w 12"/>
              <a:gd name="T13" fmla="*/ 1 h 78"/>
              <a:gd name="T14" fmla="*/ 10 w 12"/>
              <a:gd name="T15" fmla="*/ 0 h 78"/>
              <a:gd name="T16" fmla="*/ 12 w 12"/>
              <a:gd name="T17" fmla="*/ 0 h 78"/>
              <a:gd name="T18" fmla="*/ 12 w 12"/>
              <a:gd name="T19" fmla="*/ 78 h 78"/>
              <a:gd name="T20" fmla="*/ 10 w 12"/>
              <a:gd name="T21" fmla="*/ 78 h 78"/>
              <a:gd name="T22" fmla="*/ 8 w 12"/>
              <a:gd name="T23" fmla="*/ 76 h 78"/>
              <a:gd name="T24" fmla="*/ 6 w 12"/>
              <a:gd name="T25" fmla="*/ 76 h 78"/>
              <a:gd name="T26" fmla="*/ 5 w 12"/>
              <a:gd name="T27" fmla="*/ 73 h 78"/>
              <a:gd name="T28" fmla="*/ 3 w 12"/>
              <a:gd name="T29" fmla="*/ 73 h 78"/>
              <a:gd name="T30" fmla="*/ 1 w 12"/>
              <a:gd name="T31" fmla="*/ 71 h 78"/>
              <a:gd name="T32" fmla="*/ 0 w 12"/>
              <a:gd name="T33" fmla="*/ 71 h 78"/>
              <a:gd name="T34" fmla="*/ 0 w 12"/>
              <a:gd name="T35" fmla="*/ 7 h 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" h="78">
                <a:moveTo>
                  <a:pt x="0" y="7"/>
                </a:moveTo>
                <a:lnTo>
                  <a:pt x="3" y="6"/>
                </a:lnTo>
                <a:lnTo>
                  <a:pt x="3" y="5"/>
                </a:lnTo>
                <a:lnTo>
                  <a:pt x="5" y="5"/>
                </a:lnTo>
                <a:lnTo>
                  <a:pt x="5" y="4"/>
                </a:lnTo>
                <a:lnTo>
                  <a:pt x="7" y="2"/>
                </a:lnTo>
                <a:lnTo>
                  <a:pt x="10" y="1"/>
                </a:lnTo>
                <a:lnTo>
                  <a:pt x="10" y="0"/>
                </a:lnTo>
                <a:lnTo>
                  <a:pt x="12" y="0"/>
                </a:lnTo>
                <a:lnTo>
                  <a:pt x="12" y="78"/>
                </a:lnTo>
                <a:lnTo>
                  <a:pt x="10" y="78"/>
                </a:lnTo>
                <a:lnTo>
                  <a:pt x="8" y="76"/>
                </a:lnTo>
                <a:lnTo>
                  <a:pt x="6" y="76"/>
                </a:lnTo>
                <a:lnTo>
                  <a:pt x="5" y="73"/>
                </a:lnTo>
                <a:lnTo>
                  <a:pt x="3" y="73"/>
                </a:lnTo>
                <a:lnTo>
                  <a:pt x="1" y="71"/>
                </a:lnTo>
                <a:lnTo>
                  <a:pt x="0" y="71"/>
                </a:lnTo>
                <a:lnTo>
                  <a:pt x="0" y="7"/>
                </a:lnTo>
                <a:close/>
              </a:path>
            </a:pathLst>
          </a:custGeom>
          <a:solidFill>
            <a:srgbClr val="FFDF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61" name="Freeform 680"/>
          <p:cNvSpPr>
            <a:spLocks/>
          </p:cNvSpPr>
          <p:nvPr/>
        </p:nvSpPr>
        <p:spPr bwMode="auto">
          <a:xfrm>
            <a:off x="3097168" y="4513306"/>
            <a:ext cx="19466" cy="151432"/>
          </a:xfrm>
          <a:custGeom>
            <a:avLst/>
            <a:gdLst>
              <a:gd name="T0" fmla="*/ 0 w 11"/>
              <a:gd name="T1" fmla="*/ 5 h 88"/>
              <a:gd name="T2" fmla="*/ 2 w 11"/>
              <a:gd name="T3" fmla="*/ 5 h 88"/>
              <a:gd name="T4" fmla="*/ 2 w 11"/>
              <a:gd name="T5" fmla="*/ 4 h 88"/>
              <a:gd name="T6" fmla="*/ 5 w 11"/>
              <a:gd name="T7" fmla="*/ 4 h 88"/>
              <a:gd name="T8" fmla="*/ 5 w 11"/>
              <a:gd name="T9" fmla="*/ 3 h 88"/>
              <a:gd name="T10" fmla="*/ 8 w 11"/>
              <a:gd name="T11" fmla="*/ 2 h 88"/>
              <a:gd name="T12" fmla="*/ 10 w 11"/>
              <a:gd name="T13" fmla="*/ 0 h 88"/>
              <a:gd name="T14" fmla="*/ 11 w 11"/>
              <a:gd name="T15" fmla="*/ 0 h 88"/>
              <a:gd name="T16" fmla="*/ 11 w 11"/>
              <a:gd name="T17" fmla="*/ 88 h 88"/>
              <a:gd name="T18" fmla="*/ 9 w 11"/>
              <a:gd name="T19" fmla="*/ 88 h 88"/>
              <a:gd name="T20" fmla="*/ 9 w 11"/>
              <a:gd name="T21" fmla="*/ 87 h 88"/>
              <a:gd name="T22" fmla="*/ 6 w 11"/>
              <a:gd name="T23" fmla="*/ 87 h 88"/>
              <a:gd name="T24" fmla="*/ 6 w 11"/>
              <a:gd name="T25" fmla="*/ 85 h 88"/>
              <a:gd name="T26" fmla="*/ 4 w 11"/>
              <a:gd name="T27" fmla="*/ 85 h 88"/>
              <a:gd name="T28" fmla="*/ 4 w 11"/>
              <a:gd name="T29" fmla="*/ 84 h 88"/>
              <a:gd name="T30" fmla="*/ 2 w 11"/>
              <a:gd name="T31" fmla="*/ 84 h 88"/>
              <a:gd name="T32" fmla="*/ 2 w 11"/>
              <a:gd name="T33" fmla="*/ 83 h 88"/>
              <a:gd name="T34" fmla="*/ 0 w 11"/>
              <a:gd name="T35" fmla="*/ 83 h 88"/>
              <a:gd name="T36" fmla="*/ 0 w 11"/>
              <a:gd name="T37" fmla="*/ 5 h 8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" h="88">
                <a:moveTo>
                  <a:pt x="0" y="5"/>
                </a:moveTo>
                <a:lnTo>
                  <a:pt x="2" y="5"/>
                </a:lnTo>
                <a:lnTo>
                  <a:pt x="2" y="4"/>
                </a:lnTo>
                <a:lnTo>
                  <a:pt x="5" y="4"/>
                </a:lnTo>
                <a:lnTo>
                  <a:pt x="5" y="3"/>
                </a:lnTo>
                <a:lnTo>
                  <a:pt x="8" y="2"/>
                </a:lnTo>
                <a:lnTo>
                  <a:pt x="10" y="0"/>
                </a:lnTo>
                <a:lnTo>
                  <a:pt x="11" y="0"/>
                </a:lnTo>
                <a:lnTo>
                  <a:pt x="11" y="88"/>
                </a:lnTo>
                <a:lnTo>
                  <a:pt x="9" y="88"/>
                </a:lnTo>
                <a:lnTo>
                  <a:pt x="9" y="87"/>
                </a:lnTo>
                <a:lnTo>
                  <a:pt x="6" y="87"/>
                </a:lnTo>
                <a:lnTo>
                  <a:pt x="6" y="85"/>
                </a:lnTo>
                <a:lnTo>
                  <a:pt x="4" y="85"/>
                </a:lnTo>
                <a:lnTo>
                  <a:pt x="4" y="84"/>
                </a:lnTo>
                <a:lnTo>
                  <a:pt x="2" y="84"/>
                </a:lnTo>
                <a:lnTo>
                  <a:pt x="2" y="83"/>
                </a:lnTo>
                <a:lnTo>
                  <a:pt x="0" y="83"/>
                </a:lnTo>
                <a:lnTo>
                  <a:pt x="0" y="5"/>
                </a:lnTo>
                <a:close/>
              </a:path>
            </a:pathLst>
          </a:custGeom>
          <a:solidFill>
            <a:srgbClr val="FFD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62" name="Freeform 681"/>
          <p:cNvSpPr>
            <a:spLocks/>
          </p:cNvSpPr>
          <p:nvPr/>
        </p:nvSpPr>
        <p:spPr bwMode="auto">
          <a:xfrm>
            <a:off x="3113095" y="4506422"/>
            <a:ext cx="19466" cy="165199"/>
          </a:xfrm>
          <a:custGeom>
            <a:avLst/>
            <a:gdLst>
              <a:gd name="T0" fmla="*/ 0 w 11"/>
              <a:gd name="T1" fmla="*/ 4 h 96"/>
              <a:gd name="T2" fmla="*/ 3 w 11"/>
              <a:gd name="T3" fmla="*/ 4 h 96"/>
              <a:gd name="T4" fmla="*/ 3 w 11"/>
              <a:gd name="T5" fmla="*/ 3 h 96"/>
              <a:gd name="T6" fmla="*/ 6 w 11"/>
              <a:gd name="T7" fmla="*/ 3 h 96"/>
              <a:gd name="T8" fmla="*/ 6 w 11"/>
              <a:gd name="T9" fmla="*/ 2 h 96"/>
              <a:gd name="T10" fmla="*/ 8 w 11"/>
              <a:gd name="T11" fmla="*/ 2 h 96"/>
              <a:gd name="T12" fmla="*/ 8 w 11"/>
              <a:gd name="T13" fmla="*/ 1 h 96"/>
              <a:gd name="T14" fmla="*/ 10 w 11"/>
              <a:gd name="T15" fmla="*/ 1 h 96"/>
              <a:gd name="T16" fmla="*/ 10 w 11"/>
              <a:gd name="T17" fmla="*/ 0 h 96"/>
              <a:gd name="T18" fmla="*/ 11 w 11"/>
              <a:gd name="T19" fmla="*/ 0 h 96"/>
              <a:gd name="T20" fmla="*/ 11 w 11"/>
              <a:gd name="T21" fmla="*/ 96 h 96"/>
              <a:gd name="T22" fmla="*/ 10 w 11"/>
              <a:gd name="T23" fmla="*/ 96 h 96"/>
              <a:gd name="T24" fmla="*/ 10 w 11"/>
              <a:gd name="T25" fmla="*/ 95 h 96"/>
              <a:gd name="T26" fmla="*/ 7 w 11"/>
              <a:gd name="T27" fmla="*/ 95 h 96"/>
              <a:gd name="T28" fmla="*/ 6 w 11"/>
              <a:gd name="T29" fmla="*/ 93 h 96"/>
              <a:gd name="T30" fmla="*/ 2 w 11"/>
              <a:gd name="T31" fmla="*/ 93 h 96"/>
              <a:gd name="T32" fmla="*/ 2 w 11"/>
              <a:gd name="T33" fmla="*/ 92 h 96"/>
              <a:gd name="T34" fmla="*/ 0 w 11"/>
              <a:gd name="T35" fmla="*/ 92 h 96"/>
              <a:gd name="T36" fmla="*/ 0 w 11"/>
              <a:gd name="T37" fmla="*/ 4 h 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" h="96">
                <a:moveTo>
                  <a:pt x="0" y="4"/>
                </a:moveTo>
                <a:lnTo>
                  <a:pt x="3" y="4"/>
                </a:lnTo>
                <a:lnTo>
                  <a:pt x="3" y="3"/>
                </a:lnTo>
                <a:lnTo>
                  <a:pt x="6" y="3"/>
                </a:lnTo>
                <a:lnTo>
                  <a:pt x="6" y="2"/>
                </a:lnTo>
                <a:lnTo>
                  <a:pt x="8" y="2"/>
                </a:lnTo>
                <a:lnTo>
                  <a:pt x="8" y="1"/>
                </a:lnTo>
                <a:lnTo>
                  <a:pt x="10" y="1"/>
                </a:lnTo>
                <a:lnTo>
                  <a:pt x="10" y="0"/>
                </a:lnTo>
                <a:lnTo>
                  <a:pt x="11" y="0"/>
                </a:lnTo>
                <a:lnTo>
                  <a:pt x="11" y="96"/>
                </a:lnTo>
                <a:lnTo>
                  <a:pt x="10" y="96"/>
                </a:lnTo>
                <a:lnTo>
                  <a:pt x="10" y="95"/>
                </a:lnTo>
                <a:lnTo>
                  <a:pt x="7" y="95"/>
                </a:lnTo>
                <a:lnTo>
                  <a:pt x="6" y="93"/>
                </a:lnTo>
                <a:lnTo>
                  <a:pt x="2" y="93"/>
                </a:lnTo>
                <a:lnTo>
                  <a:pt x="2" y="92"/>
                </a:lnTo>
                <a:lnTo>
                  <a:pt x="0" y="92"/>
                </a:lnTo>
                <a:lnTo>
                  <a:pt x="0" y="4"/>
                </a:lnTo>
                <a:close/>
              </a:path>
            </a:pathLst>
          </a:custGeom>
          <a:solidFill>
            <a:srgbClr val="FFD7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63" name="Freeform 682"/>
          <p:cNvSpPr>
            <a:spLocks/>
          </p:cNvSpPr>
          <p:nvPr/>
        </p:nvSpPr>
        <p:spPr bwMode="auto">
          <a:xfrm>
            <a:off x="3129021" y="4502981"/>
            <a:ext cx="21235" cy="173803"/>
          </a:xfrm>
          <a:custGeom>
            <a:avLst/>
            <a:gdLst>
              <a:gd name="T0" fmla="*/ 0 w 12"/>
              <a:gd name="T1" fmla="*/ 3 h 101"/>
              <a:gd name="T2" fmla="*/ 2 w 12"/>
              <a:gd name="T3" fmla="*/ 2 h 101"/>
              <a:gd name="T4" fmla="*/ 5 w 12"/>
              <a:gd name="T5" fmla="*/ 2 h 101"/>
              <a:gd name="T6" fmla="*/ 5 w 12"/>
              <a:gd name="T7" fmla="*/ 1 h 101"/>
              <a:gd name="T8" fmla="*/ 8 w 12"/>
              <a:gd name="T9" fmla="*/ 1 h 101"/>
              <a:gd name="T10" fmla="*/ 8 w 12"/>
              <a:gd name="T11" fmla="*/ 0 h 101"/>
              <a:gd name="T12" fmla="*/ 12 w 12"/>
              <a:gd name="T13" fmla="*/ 0 h 101"/>
              <a:gd name="T14" fmla="*/ 12 w 12"/>
              <a:gd name="T15" fmla="*/ 101 h 101"/>
              <a:gd name="T16" fmla="*/ 7 w 12"/>
              <a:gd name="T17" fmla="*/ 101 h 101"/>
              <a:gd name="T18" fmla="*/ 7 w 12"/>
              <a:gd name="T19" fmla="*/ 100 h 101"/>
              <a:gd name="T20" fmla="*/ 5 w 12"/>
              <a:gd name="T21" fmla="*/ 100 h 101"/>
              <a:gd name="T22" fmla="*/ 5 w 12"/>
              <a:gd name="T23" fmla="*/ 98 h 101"/>
              <a:gd name="T24" fmla="*/ 1 w 12"/>
              <a:gd name="T25" fmla="*/ 98 h 101"/>
              <a:gd name="T26" fmla="*/ 1 w 12"/>
              <a:gd name="T27" fmla="*/ 97 h 101"/>
              <a:gd name="T28" fmla="*/ 0 w 12"/>
              <a:gd name="T29" fmla="*/ 97 h 101"/>
              <a:gd name="T30" fmla="*/ 0 w 12"/>
              <a:gd name="T31" fmla="*/ 3 h 10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2" h="101">
                <a:moveTo>
                  <a:pt x="0" y="3"/>
                </a:moveTo>
                <a:lnTo>
                  <a:pt x="2" y="2"/>
                </a:lnTo>
                <a:lnTo>
                  <a:pt x="5" y="2"/>
                </a:lnTo>
                <a:lnTo>
                  <a:pt x="5" y="1"/>
                </a:lnTo>
                <a:lnTo>
                  <a:pt x="8" y="1"/>
                </a:lnTo>
                <a:lnTo>
                  <a:pt x="8" y="0"/>
                </a:lnTo>
                <a:lnTo>
                  <a:pt x="12" y="0"/>
                </a:lnTo>
                <a:lnTo>
                  <a:pt x="12" y="101"/>
                </a:lnTo>
                <a:lnTo>
                  <a:pt x="7" y="101"/>
                </a:lnTo>
                <a:lnTo>
                  <a:pt x="7" y="100"/>
                </a:lnTo>
                <a:lnTo>
                  <a:pt x="5" y="100"/>
                </a:lnTo>
                <a:lnTo>
                  <a:pt x="5" y="98"/>
                </a:lnTo>
                <a:lnTo>
                  <a:pt x="1" y="98"/>
                </a:lnTo>
                <a:lnTo>
                  <a:pt x="1" y="97"/>
                </a:lnTo>
                <a:lnTo>
                  <a:pt x="0" y="97"/>
                </a:lnTo>
                <a:lnTo>
                  <a:pt x="0" y="3"/>
                </a:lnTo>
                <a:close/>
              </a:path>
            </a:pathLst>
          </a:custGeom>
          <a:solidFill>
            <a:srgbClr val="FFD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64" name="Freeform 683"/>
          <p:cNvSpPr>
            <a:spLocks/>
          </p:cNvSpPr>
          <p:nvPr/>
        </p:nvSpPr>
        <p:spPr bwMode="auto">
          <a:xfrm>
            <a:off x="3144948" y="4496097"/>
            <a:ext cx="21235" cy="185849"/>
          </a:xfrm>
          <a:custGeom>
            <a:avLst/>
            <a:gdLst>
              <a:gd name="T0" fmla="*/ 0 w 12"/>
              <a:gd name="T1" fmla="*/ 4 h 108"/>
              <a:gd name="T2" fmla="*/ 4 w 12"/>
              <a:gd name="T3" fmla="*/ 4 h 108"/>
              <a:gd name="T4" fmla="*/ 4 w 12"/>
              <a:gd name="T5" fmla="*/ 2 h 108"/>
              <a:gd name="T6" fmla="*/ 7 w 12"/>
              <a:gd name="T7" fmla="*/ 2 h 108"/>
              <a:gd name="T8" fmla="*/ 7 w 12"/>
              <a:gd name="T9" fmla="*/ 1 h 108"/>
              <a:gd name="T10" fmla="*/ 11 w 12"/>
              <a:gd name="T11" fmla="*/ 1 h 108"/>
              <a:gd name="T12" fmla="*/ 11 w 12"/>
              <a:gd name="T13" fmla="*/ 0 h 108"/>
              <a:gd name="T14" fmla="*/ 12 w 12"/>
              <a:gd name="T15" fmla="*/ 0 h 108"/>
              <a:gd name="T16" fmla="*/ 12 w 12"/>
              <a:gd name="T17" fmla="*/ 108 h 108"/>
              <a:gd name="T18" fmla="*/ 11 w 12"/>
              <a:gd name="T19" fmla="*/ 108 h 108"/>
              <a:gd name="T20" fmla="*/ 11 w 12"/>
              <a:gd name="T21" fmla="*/ 107 h 108"/>
              <a:gd name="T22" fmla="*/ 7 w 12"/>
              <a:gd name="T23" fmla="*/ 107 h 108"/>
              <a:gd name="T24" fmla="*/ 7 w 12"/>
              <a:gd name="T25" fmla="*/ 106 h 108"/>
              <a:gd name="T26" fmla="*/ 4 w 12"/>
              <a:gd name="T27" fmla="*/ 106 h 108"/>
              <a:gd name="T28" fmla="*/ 4 w 12"/>
              <a:gd name="T29" fmla="*/ 105 h 108"/>
              <a:gd name="T30" fmla="*/ 0 w 12"/>
              <a:gd name="T31" fmla="*/ 105 h 108"/>
              <a:gd name="T32" fmla="*/ 0 w 12"/>
              <a:gd name="T33" fmla="*/ 4 h 1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" h="108">
                <a:moveTo>
                  <a:pt x="0" y="4"/>
                </a:moveTo>
                <a:lnTo>
                  <a:pt x="4" y="4"/>
                </a:lnTo>
                <a:lnTo>
                  <a:pt x="4" y="2"/>
                </a:lnTo>
                <a:lnTo>
                  <a:pt x="7" y="2"/>
                </a:lnTo>
                <a:lnTo>
                  <a:pt x="7" y="1"/>
                </a:lnTo>
                <a:lnTo>
                  <a:pt x="11" y="1"/>
                </a:lnTo>
                <a:lnTo>
                  <a:pt x="11" y="0"/>
                </a:lnTo>
                <a:lnTo>
                  <a:pt x="12" y="0"/>
                </a:lnTo>
                <a:lnTo>
                  <a:pt x="12" y="108"/>
                </a:lnTo>
                <a:lnTo>
                  <a:pt x="11" y="108"/>
                </a:lnTo>
                <a:lnTo>
                  <a:pt x="11" y="107"/>
                </a:lnTo>
                <a:lnTo>
                  <a:pt x="7" y="107"/>
                </a:lnTo>
                <a:lnTo>
                  <a:pt x="7" y="106"/>
                </a:lnTo>
                <a:lnTo>
                  <a:pt x="4" y="106"/>
                </a:lnTo>
                <a:lnTo>
                  <a:pt x="4" y="105"/>
                </a:lnTo>
                <a:lnTo>
                  <a:pt x="0" y="105"/>
                </a:lnTo>
                <a:lnTo>
                  <a:pt x="0" y="4"/>
                </a:lnTo>
                <a:close/>
              </a:path>
            </a:pathLst>
          </a:custGeom>
          <a:solidFill>
            <a:srgbClr val="FFD0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65" name="Freeform 684"/>
          <p:cNvSpPr>
            <a:spLocks/>
          </p:cNvSpPr>
          <p:nvPr/>
        </p:nvSpPr>
        <p:spPr bwMode="auto">
          <a:xfrm>
            <a:off x="3162644" y="4494376"/>
            <a:ext cx="19466" cy="189290"/>
          </a:xfrm>
          <a:custGeom>
            <a:avLst/>
            <a:gdLst>
              <a:gd name="T0" fmla="*/ 0 w 11"/>
              <a:gd name="T1" fmla="*/ 2 h 110"/>
              <a:gd name="T2" fmla="*/ 2 w 11"/>
              <a:gd name="T3" fmla="*/ 1 h 110"/>
              <a:gd name="T4" fmla="*/ 7 w 11"/>
              <a:gd name="T5" fmla="*/ 1 h 110"/>
              <a:gd name="T6" fmla="*/ 7 w 11"/>
              <a:gd name="T7" fmla="*/ 0 h 110"/>
              <a:gd name="T8" fmla="*/ 11 w 11"/>
              <a:gd name="T9" fmla="*/ 0 h 110"/>
              <a:gd name="T10" fmla="*/ 11 w 11"/>
              <a:gd name="T11" fmla="*/ 110 h 110"/>
              <a:gd name="T12" fmla="*/ 6 w 11"/>
              <a:gd name="T13" fmla="*/ 110 h 110"/>
              <a:gd name="T14" fmla="*/ 6 w 11"/>
              <a:gd name="T15" fmla="*/ 109 h 110"/>
              <a:gd name="T16" fmla="*/ 1 w 11"/>
              <a:gd name="T17" fmla="*/ 109 h 110"/>
              <a:gd name="T18" fmla="*/ 1 w 11"/>
              <a:gd name="T19" fmla="*/ 108 h 110"/>
              <a:gd name="T20" fmla="*/ 0 w 11"/>
              <a:gd name="T21" fmla="*/ 108 h 110"/>
              <a:gd name="T22" fmla="*/ 0 w 11"/>
              <a:gd name="T23" fmla="*/ 2 h 11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" h="110">
                <a:moveTo>
                  <a:pt x="0" y="2"/>
                </a:moveTo>
                <a:lnTo>
                  <a:pt x="2" y="1"/>
                </a:lnTo>
                <a:lnTo>
                  <a:pt x="7" y="1"/>
                </a:lnTo>
                <a:lnTo>
                  <a:pt x="7" y="0"/>
                </a:lnTo>
                <a:lnTo>
                  <a:pt x="11" y="0"/>
                </a:lnTo>
                <a:lnTo>
                  <a:pt x="11" y="110"/>
                </a:lnTo>
                <a:lnTo>
                  <a:pt x="6" y="110"/>
                </a:lnTo>
                <a:lnTo>
                  <a:pt x="6" y="109"/>
                </a:lnTo>
                <a:lnTo>
                  <a:pt x="1" y="109"/>
                </a:lnTo>
                <a:lnTo>
                  <a:pt x="1" y="108"/>
                </a:lnTo>
                <a:lnTo>
                  <a:pt x="0" y="108"/>
                </a:lnTo>
                <a:lnTo>
                  <a:pt x="0" y="2"/>
                </a:lnTo>
                <a:close/>
              </a:path>
            </a:pathLst>
          </a:custGeom>
          <a:solidFill>
            <a:srgbClr val="FFCC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66" name="Freeform 685"/>
          <p:cNvSpPr>
            <a:spLocks/>
          </p:cNvSpPr>
          <p:nvPr/>
        </p:nvSpPr>
        <p:spPr bwMode="auto">
          <a:xfrm>
            <a:off x="3178570" y="4490935"/>
            <a:ext cx="21235" cy="197894"/>
          </a:xfrm>
          <a:custGeom>
            <a:avLst/>
            <a:gdLst>
              <a:gd name="T0" fmla="*/ 0 w 12"/>
              <a:gd name="T1" fmla="*/ 2 h 115"/>
              <a:gd name="T2" fmla="*/ 2 w 12"/>
              <a:gd name="T3" fmla="*/ 2 h 115"/>
              <a:gd name="T4" fmla="*/ 2 w 12"/>
              <a:gd name="T5" fmla="*/ 1 h 115"/>
              <a:gd name="T6" fmla="*/ 8 w 12"/>
              <a:gd name="T7" fmla="*/ 1 h 115"/>
              <a:gd name="T8" fmla="*/ 8 w 12"/>
              <a:gd name="T9" fmla="*/ 0 h 115"/>
              <a:gd name="T10" fmla="*/ 12 w 12"/>
              <a:gd name="T11" fmla="*/ 0 h 115"/>
              <a:gd name="T12" fmla="*/ 12 w 12"/>
              <a:gd name="T13" fmla="*/ 115 h 115"/>
              <a:gd name="T14" fmla="*/ 8 w 12"/>
              <a:gd name="T15" fmla="*/ 115 h 115"/>
              <a:gd name="T16" fmla="*/ 8 w 12"/>
              <a:gd name="T17" fmla="*/ 114 h 115"/>
              <a:gd name="T18" fmla="*/ 2 w 12"/>
              <a:gd name="T19" fmla="*/ 114 h 115"/>
              <a:gd name="T20" fmla="*/ 2 w 12"/>
              <a:gd name="T21" fmla="*/ 112 h 115"/>
              <a:gd name="T22" fmla="*/ 0 w 12"/>
              <a:gd name="T23" fmla="*/ 112 h 115"/>
              <a:gd name="T24" fmla="*/ 0 w 12"/>
              <a:gd name="T25" fmla="*/ 2 h 1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15">
                <a:moveTo>
                  <a:pt x="0" y="2"/>
                </a:moveTo>
                <a:lnTo>
                  <a:pt x="2" y="2"/>
                </a:lnTo>
                <a:lnTo>
                  <a:pt x="2" y="1"/>
                </a:lnTo>
                <a:lnTo>
                  <a:pt x="8" y="1"/>
                </a:lnTo>
                <a:lnTo>
                  <a:pt x="8" y="0"/>
                </a:lnTo>
                <a:lnTo>
                  <a:pt x="12" y="0"/>
                </a:lnTo>
                <a:lnTo>
                  <a:pt x="12" y="115"/>
                </a:lnTo>
                <a:lnTo>
                  <a:pt x="8" y="115"/>
                </a:lnTo>
                <a:lnTo>
                  <a:pt x="8" y="114"/>
                </a:lnTo>
                <a:lnTo>
                  <a:pt x="2" y="114"/>
                </a:lnTo>
                <a:lnTo>
                  <a:pt x="2" y="112"/>
                </a:lnTo>
                <a:lnTo>
                  <a:pt x="0" y="112"/>
                </a:lnTo>
                <a:lnTo>
                  <a:pt x="0" y="2"/>
                </a:lnTo>
                <a:close/>
              </a:path>
            </a:pathLst>
          </a:custGeom>
          <a:solidFill>
            <a:srgbClr val="FFC8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67" name="Freeform 686"/>
          <p:cNvSpPr>
            <a:spLocks/>
          </p:cNvSpPr>
          <p:nvPr/>
        </p:nvSpPr>
        <p:spPr bwMode="auto">
          <a:xfrm>
            <a:off x="3194497" y="4487493"/>
            <a:ext cx="21235" cy="203057"/>
          </a:xfrm>
          <a:custGeom>
            <a:avLst/>
            <a:gdLst>
              <a:gd name="T0" fmla="*/ 0 w 12"/>
              <a:gd name="T1" fmla="*/ 2 h 118"/>
              <a:gd name="T2" fmla="*/ 7 w 12"/>
              <a:gd name="T3" fmla="*/ 2 h 118"/>
              <a:gd name="T4" fmla="*/ 7 w 12"/>
              <a:gd name="T5" fmla="*/ 0 h 118"/>
              <a:gd name="T6" fmla="*/ 12 w 12"/>
              <a:gd name="T7" fmla="*/ 0 h 118"/>
              <a:gd name="T8" fmla="*/ 12 w 12"/>
              <a:gd name="T9" fmla="*/ 118 h 118"/>
              <a:gd name="T10" fmla="*/ 6 w 12"/>
              <a:gd name="T11" fmla="*/ 118 h 118"/>
              <a:gd name="T12" fmla="*/ 6 w 12"/>
              <a:gd name="T13" fmla="*/ 117 h 118"/>
              <a:gd name="T14" fmla="*/ 0 w 12"/>
              <a:gd name="T15" fmla="*/ 117 h 118"/>
              <a:gd name="T16" fmla="*/ 0 w 12"/>
              <a:gd name="T17" fmla="*/ 2 h 1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18">
                <a:moveTo>
                  <a:pt x="0" y="2"/>
                </a:moveTo>
                <a:lnTo>
                  <a:pt x="7" y="2"/>
                </a:lnTo>
                <a:lnTo>
                  <a:pt x="7" y="0"/>
                </a:lnTo>
                <a:lnTo>
                  <a:pt x="12" y="0"/>
                </a:lnTo>
                <a:lnTo>
                  <a:pt x="12" y="118"/>
                </a:lnTo>
                <a:lnTo>
                  <a:pt x="6" y="118"/>
                </a:lnTo>
                <a:lnTo>
                  <a:pt x="6" y="117"/>
                </a:lnTo>
                <a:lnTo>
                  <a:pt x="0" y="117"/>
                </a:lnTo>
                <a:lnTo>
                  <a:pt x="0" y="2"/>
                </a:lnTo>
                <a:close/>
              </a:path>
            </a:pathLst>
          </a:custGeom>
          <a:solidFill>
            <a:srgbClr val="FFC5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68" name="Freeform 687"/>
          <p:cNvSpPr>
            <a:spLocks/>
          </p:cNvSpPr>
          <p:nvPr/>
        </p:nvSpPr>
        <p:spPr bwMode="auto">
          <a:xfrm>
            <a:off x="3212193" y="4485772"/>
            <a:ext cx="19466" cy="206499"/>
          </a:xfrm>
          <a:custGeom>
            <a:avLst/>
            <a:gdLst>
              <a:gd name="T0" fmla="*/ 0 w 11"/>
              <a:gd name="T1" fmla="*/ 1 h 120"/>
              <a:gd name="T2" fmla="*/ 4 w 11"/>
              <a:gd name="T3" fmla="*/ 1 h 120"/>
              <a:gd name="T4" fmla="*/ 4 w 11"/>
              <a:gd name="T5" fmla="*/ 0 h 120"/>
              <a:gd name="T6" fmla="*/ 11 w 11"/>
              <a:gd name="T7" fmla="*/ 0 h 120"/>
              <a:gd name="T8" fmla="*/ 11 w 11"/>
              <a:gd name="T9" fmla="*/ 120 h 120"/>
              <a:gd name="T10" fmla="*/ 4 w 11"/>
              <a:gd name="T11" fmla="*/ 120 h 120"/>
              <a:gd name="T12" fmla="*/ 4 w 11"/>
              <a:gd name="T13" fmla="*/ 119 h 120"/>
              <a:gd name="T14" fmla="*/ 0 w 11"/>
              <a:gd name="T15" fmla="*/ 119 h 120"/>
              <a:gd name="T16" fmla="*/ 0 w 11"/>
              <a:gd name="T17" fmla="*/ 1 h 1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20">
                <a:moveTo>
                  <a:pt x="0" y="1"/>
                </a:moveTo>
                <a:lnTo>
                  <a:pt x="4" y="1"/>
                </a:lnTo>
                <a:lnTo>
                  <a:pt x="4" y="0"/>
                </a:lnTo>
                <a:lnTo>
                  <a:pt x="11" y="0"/>
                </a:lnTo>
                <a:lnTo>
                  <a:pt x="11" y="120"/>
                </a:lnTo>
                <a:lnTo>
                  <a:pt x="4" y="120"/>
                </a:lnTo>
                <a:lnTo>
                  <a:pt x="4" y="119"/>
                </a:lnTo>
                <a:lnTo>
                  <a:pt x="0" y="119"/>
                </a:lnTo>
                <a:lnTo>
                  <a:pt x="0" y="1"/>
                </a:lnTo>
                <a:close/>
              </a:path>
            </a:pathLst>
          </a:cu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69" name="Freeform 688"/>
          <p:cNvSpPr>
            <a:spLocks/>
          </p:cNvSpPr>
          <p:nvPr/>
        </p:nvSpPr>
        <p:spPr bwMode="auto">
          <a:xfrm>
            <a:off x="3228119" y="4484052"/>
            <a:ext cx="21235" cy="209940"/>
          </a:xfrm>
          <a:custGeom>
            <a:avLst/>
            <a:gdLst>
              <a:gd name="T0" fmla="*/ 0 w 12"/>
              <a:gd name="T1" fmla="*/ 1 h 122"/>
              <a:gd name="T2" fmla="*/ 9 w 12"/>
              <a:gd name="T3" fmla="*/ 1 h 122"/>
              <a:gd name="T4" fmla="*/ 9 w 12"/>
              <a:gd name="T5" fmla="*/ 0 h 122"/>
              <a:gd name="T6" fmla="*/ 12 w 12"/>
              <a:gd name="T7" fmla="*/ 0 h 122"/>
              <a:gd name="T8" fmla="*/ 12 w 12"/>
              <a:gd name="T9" fmla="*/ 122 h 122"/>
              <a:gd name="T10" fmla="*/ 9 w 12"/>
              <a:gd name="T11" fmla="*/ 122 h 122"/>
              <a:gd name="T12" fmla="*/ 9 w 12"/>
              <a:gd name="T13" fmla="*/ 121 h 122"/>
              <a:gd name="T14" fmla="*/ 0 w 12"/>
              <a:gd name="T15" fmla="*/ 121 h 122"/>
              <a:gd name="T16" fmla="*/ 0 w 12"/>
              <a:gd name="T17" fmla="*/ 1 h 1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22">
                <a:moveTo>
                  <a:pt x="0" y="1"/>
                </a:moveTo>
                <a:lnTo>
                  <a:pt x="9" y="1"/>
                </a:lnTo>
                <a:lnTo>
                  <a:pt x="9" y="0"/>
                </a:lnTo>
                <a:lnTo>
                  <a:pt x="12" y="0"/>
                </a:lnTo>
                <a:lnTo>
                  <a:pt x="12" y="122"/>
                </a:lnTo>
                <a:lnTo>
                  <a:pt x="9" y="122"/>
                </a:lnTo>
                <a:lnTo>
                  <a:pt x="9" y="121"/>
                </a:lnTo>
                <a:lnTo>
                  <a:pt x="0" y="121"/>
                </a:lnTo>
                <a:lnTo>
                  <a:pt x="0" y="1"/>
                </a:lnTo>
                <a:close/>
              </a:path>
            </a:pathLst>
          </a:custGeom>
          <a:solidFill>
            <a:srgbClr val="FFC5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70" name="Rectangle 689"/>
          <p:cNvSpPr>
            <a:spLocks noChangeArrowheads="1"/>
          </p:cNvSpPr>
          <p:nvPr/>
        </p:nvSpPr>
        <p:spPr bwMode="auto">
          <a:xfrm>
            <a:off x="3244045" y="4484052"/>
            <a:ext cx="21235" cy="209940"/>
          </a:xfrm>
          <a:prstGeom prst="rect">
            <a:avLst/>
          </a:prstGeom>
          <a:solidFill>
            <a:srgbClr val="FFC8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71" name="Rectangle 690"/>
          <p:cNvSpPr>
            <a:spLocks noChangeArrowheads="1"/>
          </p:cNvSpPr>
          <p:nvPr/>
        </p:nvSpPr>
        <p:spPr bwMode="auto">
          <a:xfrm>
            <a:off x="3261741" y="4484052"/>
            <a:ext cx="19466" cy="209940"/>
          </a:xfrm>
          <a:prstGeom prst="rect">
            <a:avLst/>
          </a:prstGeom>
          <a:solidFill>
            <a:srgbClr val="FFCC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72" name="Rectangle 692"/>
          <p:cNvSpPr>
            <a:spLocks noChangeArrowheads="1"/>
          </p:cNvSpPr>
          <p:nvPr/>
        </p:nvSpPr>
        <p:spPr bwMode="auto">
          <a:xfrm>
            <a:off x="3278330" y="4484052"/>
            <a:ext cx="19461" cy="209940"/>
          </a:xfrm>
          <a:prstGeom prst="rect">
            <a:avLst/>
          </a:prstGeom>
          <a:solidFill>
            <a:srgbClr val="FFD0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73" name="Freeform 693"/>
          <p:cNvSpPr>
            <a:spLocks/>
          </p:cNvSpPr>
          <p:nvPr/>
        </p:nvSpPr>
        <p:spPr bwMode="auto">
          <a:xfrm>
            <a:off x="3294251" y="4484052"/>
            <a:ext cx="21230" cy="209940"/>
          </a:xfrm>
          <a:custGeom>
            <a:avLst/>
            <a:gdLst>
              <a:gd name="T0" fmla="*/ 0 w 12"/>
              <a:gd name="T1" fmla="*/ 0 h 122"/>
              <a:gd name="T2" fmla="*/ 7 w 12"/>
              <a:gd name="T3" fmla="*/ 0 h 122"/>
              <a:gd name="T4" fmla="*/ 7 w 12"/>
              <a:gd name="T5" fmla="*/ 1 h 122"/>
              <a:gd name="T6" fmla="*/ 12 w 12"/>
              <a:gd name="T7" fmla="*/ 1 h 122"/>
              <a:gd name="T8" fmla="*/ 12 w 12"/>
              <a:gd name="T9" fmla="*/ 121 h 122"/>
              <a:gd name="T10" fmla="*/ 7 w 12"/>
              <a:gd name="T11" fmla="*/ 121 h 122"/>
              <a:gd name="T12" fmla="*/ 7 w 12"/>
              <a:gd name="T13" fmla="*/ 122 h 122"/>
              <a:gd name="T14" fmla="*/ 0 w 12"/>
              <a:gd name="T15" fmla="*/ 122 h 122"/>
              <a:gd name="T16" fmla="*/ 0 w 12"/>
              <a:gd name="T17" fmla="*/ 0 h 1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22">
                <a:moveTo>
                  <a:pt x="0" y="0"/>
                </a:moveTo>
                <a:lnTo>
                  <a:pt x="7" y="0"/>
                </a:lnTo>
                <a:lnTo>
                  <a:pt x="7" y="1"/>
                </a:lnTo>
                <a:lnTo>
                  <a:pt x="12" y="1"/>
                </a:lnTo>
                <a:lnTo>
                  <a:pt x="12" y="121"/>
                </a:lnTo>
                <a:lnTo>
                  <a:pt x="7" y="121"/>
                </a:lnTo>
                <a:lnTo>
                  <a:pt x="7" y="122"/>
                </a:lnTo>
                <a:lnTo>
                  <a:pt x="0" y="122"/>
                </a:lnTo>
                <a:lnTo>
                  <a:pt x="0" y="0"/>
                </a:lnTo>
                <a:close/>
              </a:path>
            </a:pathLst>
          </a:custGeom>
          <a:solidFill>
            <a:srgbClr val="FFD3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74" name="Rectangle 694"/>
          <p:cNvSpPr>
            <a:spLocks noChangeArrowheads="1"/>
          </p:cNvSpPr>
          <p:nvPr/>
        </p:nvSpPr>
        <p:spPr bwMode="auto">
          <a:xfrm>
            <a:off x="3310174" y="4485772"/>
            <a:ext cx="21230" cy="206499"/>
          </a:xfrm>
          <a:prstGeom prst="rect">
            <a:avLst/>
          </a:prstGeom>
          <a:solidFill>
            <a:srgbClr val="FFD7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75" name="Freeform 695"/>
          <p:cNvSpPr>
            <a:spLocks/>
          </p:cNvSpPr>
          <p:nvPr/>
        </p:nvSpPr>
        <p:spPr bwMode="auto">
          <a:xfrm>
            <a:off x="3327865" y="4485772"/>
            <a:ext cx="19461" cy="206499"/>
          </a:xfrm>
          <a:custGeom>
            <a:avLst/>
            <a:gdLst>
              <a:gd name="T0" fmla="*/ 0 w 11"/>
              <a:gd name="T1" fmla="*/ 0 h 120"/>
              <a:gd name="T2" fmla="*/ 2 w 11"/>
              <a:gd name="T3" fmla="*/ 0 h 120"/>
              <a:gd name="T4" fmla="*/ 2 w 11"/>
              <a:gd name="T5" fmla="*/ 1 h 120"/>
              <a:gd name="T6" fmla="*/ 9 w 11"/>
              <a:gd name="T7" fmla="*/ 1 h 120"/>
              <a:gd name="T8" fmla="*/ 9 w 11"/>
              <a:gd name="T9" fmla="*/ 3 h 120"/>
              <a:gd name="T10" fmla="*/ 11 w 11"/>
              <a:gd name="T11" fmla="*/ 3 h 120"/>
              <a:gd name="T12" fmla="*/ 11 w 11"/>
              <a:gd name="T13" fmla="*/ 118 h 120"/>
              <a:gd name="T14" fmla="*/ 9 w 11"/>
              <a:gd name="T15" fmla="*/ 119 h 120"/>
              <a:gd name="T16" fmla="*/ 2 w 11"/>
              <a:gd name="T17" fmla="*/ 119 h 120"/>
              <a:gd name="T18" fmla="*/ 2 w 11"/>
              <a:gd name="T19" fmla="*/ 120 h 120"/>
              <a:gd name="T20" fmla="*/ 0 w 11"/>
              <a:gd name="T21" fmla="*/ 120 h 120"/>
              <a:gd name="T22" fmla="*/ 0 w 11"/>
              <a:gd name="T23" fmla="*/ 0 h 1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" h="120">
                <a:moveTo>
                  <a:pt x="0" y="0"/>
                </a:moveTo>
                <a:lnTo>
                  <a:pt x="2" y="0"/>
                </a:lnTo>
                <a:lnTo>
                  <a:pt x="2" y="1"/>
                </a:lnTo>
                <a:lnTo>
                  <a:pt x="9" y="1"/>
                </a:lnTo>
                <a:lnTo>
                  <a:pt x="9" y="3"/>
                </a:lnTo>
                <a:lnTo>
                  <a:pt x="11" y="3"/>
                </a:lnTo>
                <a:lnTo>
                  <a:pt x="11" y="118"/>
                </a:lnTo>
                <a:lnTo>
                  <a:pt x="9" y="119"/>
                </a:lnTo>
                <a:lnTo>
                  <a:pt x="2" y="119"/>
                </a:lnTo>
                <a:lnTo>
                  <a:pt x="2" y="120"/>
                </a:lnTo>
                <a:lnTo>
                  <a:pt x="0" y="120"/>
                </a:lnTo>
                <a:lnTo>
                  <a:pt x="0" y="0"/>
                </a:lnTo>
                <a:close/>
              </a:path>
            </a:pathLst>
          </a:custGeom>
          <a:solidFill>
            <a:srgbClr val="FFDB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76" name="Freeform 696"/>
          <p:cNvSpPr>
            <a:spLocks/>
          </p:cNvSpPr>
          <p:nvPr/>
        </p:nvSpPr>
        <p:spPr bwMode="auto">
          <a:xfrm>
            <a:off x="3343787" y="4490935"/>
            <a:ext cx="21230" cy="199615"/>
          </a:xfrm>
          <a:custGeom>
            <a:avLst/>
            <a:gdLst>
              <a:gd name="T0" fmla="*/ 0 w 12"/>
              <a:gd name="T1" fmla="*/ 0 h 116"/>
              <a:gd name="T2" fmla="*/ 8 w 12"/>
              <a:gd name="T3" fmla="*/ 0 h 116"/>
              <a:gd name="T4" fmla="*/ 8 w 12"/>
              <a:gd name="T5" fmla="*/ 1 h 116"/>
              <a:gd name="T6" fmla="*/ 12 w 12"/>
              <a:gd name="T7" fmla="*/ 1 h 116"/>
              <a:gd name="T8" fmla="*/ 12 w 12"/>
              <a:gd name="T9" fmla="*/ 114 h 116"/>
              <a:gd name="T10" fmla="*/ 8 w 12"/>
              <a:gd name="T11" fmla="*/ 114 h 116"/>
              <a:gd name="T12" fmla="*/ 8 w 12"/>
              <a:gd name="T13" fmla="*/ 115 h 116"/>
              <a:gd name="T14" fmla="*/ 1 w 12"/>
              <a:gd name="T15" fmla="*/ 115 h 116"/>
              <a:gd name="T16" fmla="*/ 1 w 12"/>
              <a:gd name="T17" fmla="*/ 116 h 116"/>
              <a:gd name="T18" fmla="*/ 0 w 12"/>
              <a:gd name="T19" fmla="*/ 116 h 116"/>
              <a:gd name="T20" fmla="*/ 0 w 12"/>
              <a:gd name="T21" fmla="*/ 0 h 1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" h="116">
                <a:moveTo>
                  <a:pt x="0" y="0"/>
                </a:moveTo>
                <a:lnTo>
                  <a:pt x="8" y="0"/>
                </a:lnTo>
                <a:lnTo>
                  <a:pt x="8" y="1"/>
                </a:lnTo>
                <a:lnTo>
                  <a:pt x="12" y="1"/>
                </a:lnTo>
                <a:lnTo>
                  <a:pt x="12" y="114"/>
                </a:lnTo>
                <a:lnTo>
                  <a:pt x="8" y="114"/>
                </a:lnTo>
                <a:lnTo>
                  <a:pt x="8" y="115"/>
                </a:lnTo>
                <a:lnTo>
                  <a:pt x="1" y="115"/>
                </a:lnTo>
                <a:lnTo>
                  <a:pt x="1" y="116"/>
                </a:lnTo>
                <a:lnTo>
                  <a:pt x="0" y="116"/>
                </a:lnTo>
                <a:lnTo>
                  <a:pt x="0" y="0"/>
                </a:lnTo>
                <a:close/>
              </a:path>
            </a:pathLst>
          </a:custGeom>
          <a:solidFill>
            <a:srgbClr val="FFDF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77" name="Freeform 697"/>
          <p:cNvSpPr>
            <a:spLocks/>
          </p:cNvSpPr>
          <p:nvPr/>
        </p:nvSpPr>
        <p:spPr bwMode="auto">
          <a:xfrm>
            <a:off x="3359710" y="4492656"/>
            <a:ext cx="21230" cy="194453"/>
          </a:xfrm>
          <a:custGeom>
            <a:avLst/>
            <a:gdLst>
              <a:gd name="T0" fmla="*/ 0 w 12"/>
              <a:gd name="T1" fmla="*/ 0 h 113"/>
              <a:gd name="T2" fmla="*/ 5 w 12"/>
              <a:gd name="T3" fmla="*/ 0 h 113"/>
              <a:gd name="T4" fmla="*/ 5 w 12"/>
              <a:gd name="T5" fmla="*/ 1 h 113"/>
              <a:gd name="T6" fmla="*/ 10 w 12"/>
              <a:gd name="T7" fmla="*/ 1 h 113"/>
              <a:gd name="T8" fmla="*/ 10 w 12"/>
              <a:gd name="T9" fmla="*/ 2 h 113"/>
              <a:gd name="T10" fmla="*/ 12 w 12"/>
              <a:gd name="T11" fmla="*/ 2 h 113"/>
              <a:gd name="T12" fmla="*/ 12 w 12"/>
              <a:gd name="T13" fmla="*/ 110 h 113"/>
              <a:gd name="T14" fmla="*/ 10 w 12"/>
              <a:gd name="T15" fmla="*/ 111 h 113"/>
              <a:gd name="T16" fmla="*/ 5 w 12"/>
              <a:gd name="T17" fmla="*/ 111 h 113"/>
              <a:gd name="T18" fmla="*/ 5 w 12"/>
              <a:gd name="T19" fmla="*/ 113 h 113"/>
              <a:gd name="T20" fmla="*/ 0 w 12"/>
              <a:gd name="T21" fmla="*/ 113 h 113"/>
              <a:gd name="T22" fmla="*/ 0 w 12"/>
              <a:gd name="T23" fmla="*/ 0 h 11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" h="113">
                <a:moveTo>
                  <a:pt x="0" y="0"/>
                </a:moveTo>
                <a:lnTo>
                  <a:pt x="5" y="0"/>
                </a:lnTo>
                <a:lnTo>
                  <a:pt x="5" y="1"/>
                </a:lnTo>
                <a:lnTo>
                  <a:pt x="10" y="1"/>
                </a:lnTo>
                <a:lnTo>
                  <a:pt x="10" y="2"/>
                </a:lnTo>
                <a:lnTo>
                  <a:pt x="12" y="2"/>
                </a:lnTo>
                <a:lnTo>
                  <a:pt x="12" y="110"/>
                </a:lnTo>
                <a:lnTo>
                  <a:pt x="10" y="111"/>
                </a:lnTo>
                <a:lnTo>
                  <a:pt x="5" y="111"/>
                </a:lnTo>
                <a:lnTo>
                  <a:pt x="5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solidFill>
            <a:srgbClr val="FFE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78" name="Freeform 698"/>
          <p:cNvSpPr>
            <a:spLocks/>
          </p:cNvSpPr>
          <p:nvPr/>
        </p:nvSpPr>
        <p:spPr bwMode="auto">
          <a:xfrm>
            <a:off x="3377401" y="4496097"/>
            <a:ext cx="19461" cy="187570"/>
          </a:xfrm>
          <a:custGeom>
            <a:avLst/>
            <a:gdLst>
              <a:gd name="T0" fmla="*/ 0 w 11"/>
              <a:gd name="T1" fmla="*/ 0 h 109"/>
              <a:gd name="T2" fmla="*/ 5 w 11"/>
              <a:gd name="T3" fmla="*/ 0 h 109"/>
              <a:gd name="T4" fmla="*/ 5 w 11"/>
              <a:gd name="T5" fmla="*/ 1 h 109"/>
              <a:gd name="T6" fmla="*/ 9 w 11"/>
              <a:gd name="T7" fmla="*/ 1 h 109"/>
              <a:gd name="T8" fmla="*/ 9 w 11"/>
              <a:gd name="T9" fmla="*/ 2 h 109"/>
              <a:gd name="T10" fmla="*/ 11 w 11"/>
              <a:gd name="T11" fmla="*/ 2 h 109"/>
              <a:gd name="T12" fmla="*/ 11 w 11"/>
              <a:gd name="T13" fmla="*/ 106 h 109"/>
              <a:gd name="T14" fmla="*/ 9 w 11"/>
              <a:gd name="T15" fmla="*/ 106 h 109"/>
              <a:gd name="T16" fmla="*/ 9 w 11"/>
              <a:gd name="T17" fmla="*/ 107 h 109"/>
              <a:gd name="T18" fmla="*/ 5 w 11"/>
              <a:gd name="T19" fmla="*/ 107 h 109"/>
              <a:gd name="T20" fmla="*/ 5 w 11"/>
              <a:gd name="T21" fmla="*/ 108 h 109"/>
              <a:gd name="T22" fmla="*/ 1 w 11"/>
              <a:gd name="T23" fmla="*/ 108 h 109"/>
              <a:gd name="T24" fmla="*/ 1 w 11"/>
              <a:gd name="T25" fmla="*/ 109 h 109"/>
              <a:gd name="T26" fmla="*/ 0 w 11"/>
              <a:gd name="T27" fmla="*/ 109 h 109"/>
              <a:gd name="T28" fmla="*/ 0 w 11"/>
              <a:gd name="T29" fmla="*/ 0 h 10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" h="109">
                <a:moveTo>
                  <a:pt x="0" y="0"/>
                </a:moveTo>
                <a:lnTo>
                  <a:pt x="5" y="0"/>
                </a:lnTo>
                <a:lnTo>
                  <a:pt x="5" y="1"/>
                </a:lnTo>
                <a:lnTo>
                  <a:pt x="9" y="1"/>
                </a:lnTo>
                <a:lnTo>
                  <a:pt x="9" y="2"/>
                </a:lnTo>
                <a:lnTo>
                  <a:pt x="11" y="2"/>
                </a:lnTo>
                <a:lnTo>
                  <a:pt x="11" y="106"/>
                </a:lnTo>
                <a:lnTo>
                  <a:pt x="9" y="106"/>
                </a:lnTo>
                <a:lnTo>
                  <a:pt x="9" y="107"/>
                </a:lnTo>
                <a:lnTo>
                  <a:pt x="5" y="107"/>
                </a:lnTo>
                <a:lnTo>
                  <a:pt x="5" y="108"/>
                </a:lnTo>
                <a:lnTo>
                  <a:pt x="1" y="108"/>
                </a:lnTo>
                <a:lnTo>
                  <a:pt x="1" y="109"/>
                </a:lnTo>
                <a:lnTo>
                  <a:pt x="0" y="109"/>
                </a:lnTo>
                <a:lnTo>
                  <a:pt x="0" y="0"/>
                </a:lnTo>
                <a:close/>
              </a:path>
            </a:pathLst>
          </a:custGeom>
          <a:solidFill>
            <a:srgbClr val="FFE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79" name="Freeform 699"/>
          <p:cNvSpPr>
            <a:spLocks/>
          </p:cNvSpPr>
          <p:nvPr/>
        </p:nvSpPr>
        <p:spPr bwMode="auto">
          <a:xfrm>
            <a:off x="3393323" y="4499539"/>
            <a:ext cx="21230" cy="178965"/>
          </a:xfrm>
          <a:custGeom>
            <a:avLst/>
            <a:gdLst>
              <a:gd name="T0" fmla="*/ 0 w 12"/>
              <a:gd name="T1" fmla="*/ 0 h 104"/>
              <a:gd name="T2" fmla="*/ 3 w 12"/>
              <a:gd name="T3" fmla="*/ 0 h 104"/>
              <a:gd name="T4" fmla="*/ 3 w 12"/>
              <a:gd name="T5" fmla="*/ 2 h 104"/>
              <a:gd name="T6" fmla="*/ 8 w 12"/>
              <a:gd name="T7" fmla="*/ 2 h 104"/>
              <a:gd name="T8" fmla="*/ 8 w 12"/>
              <a:gd name="T9" fmla="*/ 3 h 104"/>
              <a:gd name="T10" fmla="*/ 12 w 12"/>
              <a:gd name="T11" fmla="*/ 3 h 104"/>
              <a:gd name="T12" fmla="*/ 12 w 12"/>
              <a:gd name="T13" fmla="*/ 102 h 104"/>
              <a:gd name="T14" fmla="*/ 9 w 12"/>
              <a:gd name="T15" fmla="*/ 102 h 104"/>
              <a:gd name="T16" fmla="*/ 9 w 12"/>
              <a:gd name="T17" fmla="*/ 103 h 104"/>
              <a:gd name="T18" fmla="*/ 3 w 12"/>
              <a:gd name="T19" fmla="*/ 103 h 104"/>
              <a:gd name="T20" fmla="*/ 3 w 12"/>
              <a:gd name="T21" fmla="*/ 104 h 104"/>
              <a:gd name="T22" fmla="*/ 0 w 12"/>
              <a:gd name="T23" fmla="*/ 104 h 104"/>
              <a:gd name="T24" fmla="*/ 0 w 12"/>
              <a:gd name="T25" fmla="*/ 0 h 1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04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8" y="2"/>
                </a:lnTo>
                <a:lnTo>
                  <a:pt x="8" y="3"/>
                </a:lnTo>
                <a:lnTo>
                  <a:pt x="12" y="3"/>
                </a:lnTo>
                <a:lnTo>
                  <a:pt x="12" y="102"/>
                </a:lnTo>
                <a:lnTo>
                  <a:pt x="9" y="102"/>
                </a:lnTo>
                <a:lnTo>
                  <a:pt x="9" y="103"/>
                </a:lnTo>
                <a:lnTo>
                  <a:pt x="3" y="103"/>
                </a:lnTo>
                <a:lnTo>
                  <a:pt x="3" y="104"/>
                </a:lnTo>
                <a:lnTo>
                  <a:pt x="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FFEA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80" name="Freeform 700"/>
          <p:cNvSpPr>
            <a:spLocks/>
          </p:cNvSpPr>
          <p:nvPr/>
        </p:nvSpPr>
        <p:spPr bwMode="auto">
          <a:xfrm>
            <a:off x="3409245" y="4504702"/>
            <a:ext cx="21230" cy="170362"/>
          </a:xfrm>
          <a:custGeom>
            <a:avLst/>
            <a:gdLst>
              <a:gd name="T0" fmla="*/ 0 w 12"/>
              <a:gd name="T1" fmla="*/ 0 h 99"/>
              <a:gd name="T2" fmla="*/ 3 w 12"/>
              <a:gd name="T3" fmla="*/ 0 h 99"/>
              <a:gd name="T4" fmla="*/ 3 w 12"/>
              <a:gd name="T5" fmla="*/ 1 h 99"/>
              <a:gd name="T6" fmla="*/ 6 w 12"/>
              <a:gd name="T7" fmla="*/ 1 h 99"/>
              <a:gd name="T8" fmla="*/ 6 w 12"/>
              <a:gd name="T9" fmla="*/ 2 h 99"/>
              <a:gd name="T10" fmla="*/ 8 w 12"/>
              <a:gd name="T11" fmla="*/ 2 h 99"/>
              <a:gd name="T12" fmla="*/ 8 w 12"/>
              <a:gd name="T13" fmla="*/ 3 h 99"/>
              <a:gd name="T14" fmla="*/ 11 w 12"/>
              <a:gd name="T15" fmla="*/ 3 h 99"/>
              <a:gd name="T16" fmla="*/ 11 w 12"/>
              <a:gd name="T17" fmla="*/ 4 h 99"/>
              <a:gd name="T18" fmla="*/ 12 w 12"/>
              <a:gd name="T19" fmla="*/ 4 h 99"/>
              <a:gd name="T20" fmla="*/ 12 w 12"/>
              <a:gd name="T21" fmla="*/ 94 h 99"/>
              <a:gd name="T22" fmla="*/ 10 w 12"/>
              <a:gd name="T23" fmla="*/ 95 h 99"/>
              <a:gd name="T24" fmla="*/ 10 w 12"/>
              <a:gd name="T25" fmla="*/ 96 h 99"/>
              <a:gd name="T26" fmla="*/ 6 w 12"/>
              <a:gd name="T27" fmla="*/ 96 h 99"/>
              <a:gd name="T28" fmla="*/ 6 w 12"/>
              <a:gd name="T29" fmla="*/ 97 h 99"/>
              <a:gd name="T30" fmla="*/ 3 w 12"/>
              <a:gd name="T31" fmla="*/ 97 h 99"/>
              <a:gd name="T32" fmla="*/ 3 w 12"/>
              <a:gd name="T33" fmla="*/ 99 h 99"/>
              <a:gd name="T34" fmla="*/ 0 w 12"/>
              <a:gd name="T35" fmla="*/ 99 h 99"/>
              <a:gd name="T36" fmla="*/ 0 w 12"/>
              <a:gd name="T37" fmla="*/ 0 h 9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99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6" y="1"/>
                </a:lnTo>
                <a:lnTo>
                  <a:pt x="6" y="2"/>
                </a:lnTo>
                <a:lnTo>
                  <a:pt x="8" y="2"/>
                </a:lnTo>
                <a:lnTo>
                  <a:pt x="8" y="3"/>
                </a:lnTo>
                <a:lnTo>
                  <a:pt x="11" y="3"/>
                </a:lnTo>
                <a:lnTo>
                  <a:pt x="11" y="4"/>
                </a:lnTo>
                <a:lnTo>
                  <a:pt x="12" y="4"/>
                </a:lnTo>
                <a:lnTo>
                  <a:pt x="12" y="94"/>
                </a:lnTo>
                <a:lnTo>
                  <a:pt x="10" y="95"/>
                </a:lnTo>
                <a:lnTo>
                  <a:pt x="10" y="96"/>
                </a:lnTo>
                <a:lnTo>
                  <a:pt x="6" y="96"/>
                </a:lnTo>
                <a:lnTo>
                  <a:pt x="6" y="97"/>
                </a:lnTo>
                <a:lnTo>
                  <a:pt x="3" y="97"/>
                </a:lnTo>
                <a:lnTo>
                  <a:pt x="3" y="99"/>
                </a:lnTo>
                <a:lnTo>
                  <a:pt x="0" y="99"/>
                </a:lnTo>
                <a:lnTo>
                  <a:pt x="0" y="0"/>
                </a:lnTo>
                <a:close/>
              </a:path>
            </a:pathLst>
          </a:custGeom>
          <a:solidFill>
            <a:srgbClr val="FFED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81" name="Freeform 701"/>
          <p:cNvSpPr>
            <a:spLocks/>
          </p:cNvSpPr>
          <p:nvPr/>
        </p:nvSpPr>
        <p:spPr bwMode="auto">
          <a:xfrm>
            <a:off x="3426937" y="4509864"/>
            <a:ext cx="19461" cy="158316"/>
          </a:xfrm>
          <a:custGeom>
            <a:avLst/>
            <a:gdLst>
              <a:gd name="T0" fmla="*/ 0 w 11"/>
              <a:gd name="T1" fmla="*/ 0 h 92"/>
              <a:gd name="T2" fmla="*/ 1 w 11"/>
              <a:gd name="T3" fmla="*/ 0 h 92"/>
              <a:gd name="T4" fmla="*/ 1 w 11"/>
              <a:gd name="T5" fmla="*/ 1 h 92"/>
              <a:gd name="T6" fmla="*/ 3 w 11"/>
              <a:gd name="T7" fmla="*/ 1 h 92"/>
              <a:gd name="T8" fmla="*/ 3 w 11"/>
              <a:gd name="T9" fmla="*/ 2 h 92"/>
              <a:gd name="T10" fmla="*/ 7 w 11"/>
              <a:gd name="T11" fmla="*/ 2 h 92"/>
              <a:gd name="T12" fmla="*/ 7 w 11"/>
              <a:gd name="T13" fmla="*/ 4 h 92"/>
              <a:gd name="T14" fmla="*/ 9 w 11"/>
              <a:gd name="T15" fmla="*/ 4 h 92"/>
              <a:gd name="T16" fmla="*/ 10 w 11"/>
              <a:gd name="T17" fmla="*/ 6 h 92"/>
              <a:gd name="T18" fmla="*/ 11 w 11"/>
              <a:gd name="T19" fmla="*/ 6 h 92"/>
              <a:gd name="T20" fmla="*/ 11 w 11"/>
              <a:gd name="T21" fmla="*/ 87 h 92"/>
              <a:gd name="T22" fmla="*/ 9 w 11"/>
              <a:gd name="T23" fmla="*/ 87 h 92"/>
              <a:gd name="T24" fmla="*/ 9 w 11"/>
              <a:gd name="T25" fmla="*/ 89 h 92"/>
              <a:gd name="T26" fmla="*/ 7 w 11"/>
              <a:gd name="T27" fmla="*/ 89 h 92"/>
              <a:gd name="T28" fmla="*/ 7 w 11"/>
              <a:gd name="T29" fmla="*/ 90 h 92"/>
              <a:gd name="T30" fmla="*/ 4 w 11"/>
              <a:gd name="T31" fmla="*/ 90 h 92"/>
              <a:gd name="T32" fmla="*/ 4 w 11"/>
              <a:gd name="T33" fmla="*/ 91 h 92"/>
              <a:gd name="T34" fmla="*/ 1 w 11"/>
              <a:gd name="T35" fmla="*/ 91 h 92"/>
              <a:gd name="T36" fmla="*/ 1 w 11"/>
              <a:gd name="T37" fmla="*/ 92 h 92"/>
              <a:gd name="T38" fmla="*/ 0 w 11"/>
              <a:gd name="T39" fmla="*/ 92 h 92"/>
              <a:gd name="T40" fmla="*/ 0 w 11"/>
              <a:gd name="T41" fmla="*/ 0 h 9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" h="92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3" y="1"/>
                </a:lnTo>
                <a:lnTo>
                  <a:pt x="3" y="2"/>
                </a:lnTo>
                <a:lnTo>
                  <a:pt x="7" y="2"/>
                </a:lnTo>
                <a:lnTo>
                  <a:pt x="7" y="4"/>
                </a:lnTo>
                <a:lnTo>
                  <a:pt x="9" y="4"/>
                </a:lnTo>
                <a:lnTo>
                  <a:pt x="10" y="6"/>
                </a:lnTo>
                <a:lnTo>
                  <a:pt x="11" y="6"/>
                </a:lnTo>
                <a:lnTo>
                  <a:pt x="11" y="87"/>
                </a:lnTo>
                <a:lnTo>
                  <a:pt x="9" y="87"/>
                </a:lnTo>
                <a:lnTo>
                  <a:pt x="9" y="89"/>
                </a:lnTo>
                <a:lnTo>
                  <a:pt x="7" y="89"/>
                </a:lnTo>
                <a:lnTo>
                  <a:pt x="7" y="90"/>
                </a:lnTo>
                <a:lnTo>
                  <a:pt x="4" y="90"/>
                </a:lnTo>
                <a:lnTo>
                  <a:pt x="4" y="91"/>
                </a:lnTo>
                <a:lnTo>
                  <a:pt x="1" y="91"/>
                </a:lnTo>
                <a:lnTo>
                  <a:pt x="1" y="92"/>
                </a:lnTo>
                <a:lnTo>
                  <a:pt x="0" y="92"/>
                </a:lnTo>
                <a:lnTo>
                  <a:pt x="0" y="0"/>
                </a:lnTo>
                <a:close/>
              </a:path>
            </a:pathLst>
          </a:custGeom>
          <a:solidFill>
            <a:srgbClr val="FFF1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82" name="Freeform 702"/>
          <p:cNvSpPr>
            <a:spLocks/>
          </p:cNvSpPr>
          <p:nvPr/>
        </p:nvSpPr>
        <p:spPr bwMode="auto">
          <a:xfrm>
            <a:off x="3442859" y="4518469"/>
            <a:ext cx="19461" cy="141107"/>
          </a:xfrm>
          <a:custGeom>
            <a:avLst/>
            <a:gdLst>
              <a:gd name="T0" fmla="*/ 0 w 11"/>
              <a:gd name="T1" fmla="*/ 0 h 82"/>
              <a:gd name="T2" fmla="*/ 1 w 11"/>
              <a:gd name="T3" fmla="*/ 0 h 82"/>
              <a:gd name="T4" fmla="*/ 1 w 11"/>
              <a:gd name="T5" fmla="*/ 1 h 82"/>
              <a:gd name="T6" fmla="*/ 4 w 11"/>
              <a:gd name="T7" fmla="*/ 1 h 82"/>
              <a:gd name="T8" fmla="*/ 4 w 11"/>
              <a:gd name="T9" fmla="*/ 2 h 82"/>
              <a:gd name="T10" fmla="*/ 7 w 11"/>
              <a:gd name="T11" fmla="*/ 2 h 82"/>
              <a:gd name="T12" fmla="*/ 8 w 11"/>
              <a:gd name="T13" fmla="*/ 4 h 82"/>
              <a:gd name="T14" fmla="*/ 10 w 11"/>
              <a:gd name="T15" fmla="*/ 4 h 82"/>
              <a:gd name="T16" fmla="*/ 10 w 11"/>
              <a:gd name="T17" fmla="*/ 6 h 82"/>
              <a:gd name="T18" fmla="*/ 11 w 11"/>
              <a:gd name="T19" fmla="*/ 6 h 82"/>
              <a:gd name="T20" fmla="*/ 11 w 11"/>
              <a:gd name="T21" fmla="*/ 77 h 82"/>
              <a:gd name="T22" fmla="*/ 9 w 11"/>
              <a:gd name="T23" fmla="*/ 78 h 82"/>
              <a:gd name="T24" fmla="*/ 7 w 11"/>
              <a:gd name="T25" fmla="*/ 79 h 82"/>
              <a:gd name="T26" fmla="*/ 7 w 11"/>
              <a:gd name="T27" fmla="*/ 80 h 82"/>
              <a:gd name="T28" fmla="*/ 4 w 11"/>
              <a:gd name="T29" fmla="*/ 80 h 82"/>
              <a:gd name="T30" fmla="*/ 4 w 11"/>
              <a:gd name="T31" fmla="*/ 81 h 82"/>
              <a:gd name="T32" fmla="*/ 2 w 11"/>
              <a:gd name="T33" fmla="*/ 81 h 82"/>
              <a:gd name="T34" fmla="*/ 2 w 11"/>
              <a:gd name="T35" fmla="*/ 82 h 82"/>
              <a:gd name="T36" fmla="*/ 0 w 11"/>
              <a:gd name="T37" fmla="*/ 82 h 82"/>
              <a:gd name="T38" fmla="*/ 0 w 11"/>
              <a:gd name="T39" fmla="*/ 0 h 8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1" h="82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4" y="1"/>
                </a:lnTo>
                <a:lnTo>
                  <a:pt x="4" y="2"/>
                </a:lnTo>
                <a:lnTo>
                  <a:pt x="7" y="2"/>
                </a:lnTo>
                <a:lnTo>
                  <a:pt x="8" y="4"/>
                </a:lnTo>
                <a:lnTo>
                  <a:pt x="10" y="4"/>
                </a:lnTo>
                <a:lnTo>
                  <a:pt x="10" y="6"/>
                </a:lnTo>
                <a:lnTo>
                  <a:pt x="11" y="6"/>
                </a:lnTo>
                <a:lnTo>
                  <a:pt x="11" y="77"/>
                </a:lnTo>
                <a:lnTo>
                  <a:pt x="9" y="78"/>
                </a:lnTo>
                <a:lnTo>
                  <a:pt x="7" y="79"/>
                </a:lnTo>
                <a:lnTo>
                  <a:pt x="7" y="80"/>
                </a:lnTo>
                <a:lnTo>
                  <a:pt x="4" y="80"/>
                </a:lnTo>
                <a:lnTo>
                  <a:pt x="4" y="81"/>
                </a:lnTo>
                <a:lnTo>
                  <a:pt x="2" y="81"/>
                </a:lnTo>
                <a:lnTo>
                  <a:pt x="2" y="82"/>
                </a:lnTo>
                <a:lnTo>
                  <a:pt x="0" y="82"/>
                </a:lnTo>
                <a:lnTo>
                  <a:pt x="0" y="0"/>
                </a:lnTo>
                <a:close/>
              </a:path>
            </a:pathLst>
          </a:custGeom>
          <a:solidFill>
            <a:srgbClr val="FFF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83" name="Freeform 703"/>
          <p:cNvSpPr>
            <a:spLocks/>
          </p:cNvSpPr>
          <p:nvPr/>
        </p:nvSpPr>
        <p:spPr bwMode="auto">
          <a:xfrm>
            <a:off x="3458781" y="4525352"/>
            <a:ext cx="19461" cy="127341"/>
          </a:xfrm>
          <a:custGeom>
            <a:avLst/>
            <a:gdLst>
              <a:gd name="T0" fmla="*/ 0 w 11"/>
              <a:gd name="T1" fmla="*/ 0 h 74"/>
              <a:gd name="T2" fmla="*/ 1 w 11"/>
              <a:gd name="T3" fmla="*/ 0 h 74"/>
              <a:gd name="T4" fmla="*/ 2 w 11"/>
              <a:gd name="T5" fmla="*/ 3 h 74"/>
              <a:gd name="T6" fmla="*/ 5 w 11"/>
              <a:gd name="T7" fmla="*/ 3 h 74"/>
              <a:gd name="T8" fmla="*/ 6 w 11"/>
              <a:gd name="T9" fmla="*/ 5 h 74"/>
              <a:gd name="T10" fmla="*/ 7 w 11"/>
              <a:gd name="T11" fmla="*/ 5 h 74"/>
              <a:gd name="T12" fmla="*/ 8 w 11"/>
              <a:gd name="T13" fmla="*/ 7 h 74"/>
              <a:gd name="T14" fmla="*/ 9 w 11"/>
              <a:gd name="T15" fmla="*/ 7 h 74"/>
              <a:gd name="T16" fmla="*/ 9 w 11"/>
              <a:gd name="T17" fmla="*/ 9 h 74"/>
              <a:gd name="T18" fmla="*/ 11 w 11"/>
              <a:gd name="T19" fmla="*/ 9 h 74"/>
              <a:gd name="T20" fmla="*/ 11 w 11"/>
              <a:gd name="T21" fmla="*/ 66 h 74"/>
              <a:gd name="T22" fmla="*/ 9 w 11"/>
              <a:gd name="T23" fmla="*/ 66 h 74"/>
              <a:gd name="T24" fmla="*/ 9 w 11"/>
              <a:gd name="T25" fmla="*/ 68 h 74"/>
              <a:gd name="T26" fmla="*/ 7 w 11"/>
              <a:gd name="T27" fmla="*/ 68 h 74"/>
              <a:gd name="T28" fmla="*/ 7 w 11"/>
              <a:gd name="T29" fmla="*/ 69 h 74"/>
              <a:gd name="T30" fmla="*/ 5 w 11"/>
              <a:gd name="T31" fmla="*/ 70 h 74"/>
              <a:gd name="T32" fmla="*/ 5 w 11"/>
              <a:gd name="T33" fmla="*/ 71 h 74"/>
              <a:gd name="T34" fmla="*/ 2 w 11"/>
              <a:gd name="T35" fmla="*/ 71 h 74"/>
              <a:gd name="T36" fmla="*/ 2 w 11"/>
              <a:gd name="T37" fmla="*/ 73 h 74"/>
              <a:gd name="T38" fmla="*/ 0 w 11"/>
              <a:gd name="T39" fmla="*/ 74 h 74"/>
              <a:gd name="T40" fmla="*/ 0 w 11"/>
              <a:gd name="T41" fmla="*/ 0 h 7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" h="74">
                <a:moveTo>
                  <a:pt x="0" y="0"/>
                </a:moveTo>
                <a:lnTo>
                  <a:pt x="1" y="0"/>
                </a:lnTo>
                <a:lnTo>
                  <a:pt x="2" y="3"/>
                </a:lnTo>
                <a:lnTo>
                  <a:pt x="5" y="3"/>
                </a:lnTo>
                <a:lnTo>
                  <a:pt x="6" y="5"/>
                </a:lnTo>
                <a:lnTo>
                  <a:pt x="7" y="5"/>
                </a:lnTo>
                <a:lnTo>
                  <a:pt x="8" y="7"/>
                </a:lnTo>
                <a:lnTo>
                  <a:pt x="9" y="7"/>
                </a:lnTo>
                <a:lnTo>
                  <a:pt x="9" y="9"/>
                </a:lnTo>
                <a:lnTo>
                  <a:pt x="11" y="9"/>
                </a:lnTo>
                <a:lnTo>
                  <a:pt x="11" y="66"/>
                </a:lnTo>
                <a:lnTo>
                  <a:pt x="9" y="66"/>
                </a:lnTo>
                <a:lnTo>
                  <a:pt x="9" y="68"/>
                </a:lnTo>
                <a:lnTo>
                  <a:pt x="7" y="68"/>
                </a:lnTo>
                <a:lnTo>
                  <a:pt x="7" y="69"/>
                </a:lnTo>
                <a:lnTo>
                  <a:pt x="5" y="70"/>
                </a:lnTo>
                <a:lnTo>
                  <a:pt x="5" y="71"/>
                </a:lnTo>
                <a:lnTo>
                  <a:pt x="2" y="71"/>
                </a:lnTo>
                <a:lnTo>
                  <a:pt x="2" y="73"/>
                </a:lnTo>
                <a:lnTo>
                  <a:pt x="0" y="74"/>
                </a:lnTo>
                <a:lnTo>
                  <a:pt x="0" y="0"/>
                </a:lnTo>
                <a:close/>
              </a:path>
            </a:pathLst>
          </a:custGeom>
          <a:solidFill>
            <a:srgbClr val="FFF9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84" name="Freeform 704"/>
          <p:cNvSpPr>
            <a:spLocks/>
          </p:cNvSpPr>
          <p:nvPr/>
        </p:nvSpPr>
        <p:spPr bwMode="auto">
          <a:xfrm>
            <a:off x="3472934" y="4535677"/>
            <a:ext cx="19461" cy="106691"/>
          </a:xfrm>
          <a:custGeom>
            <a:avLst/>
            <a:gdLst>
              <a:gd name="T0" fmla="*/ 0 w 11"/>
              <a:gd name="T1" fmla="*/ 0 h 62"/>
              <a:gd name="T2" fmla="*/ 1 w 11"/>
              <a:gd name="T3" fmla="*/ 0 h 62"/>
              <a:gd name="T4" fmla="*/ 1 w 11"/>
              <a:gd name="T5" fmla="*/ 3 h 62"/>
              <a:gd name="T6" fmla="*/ 4 w 11"/>
              <a:gd name="T7" fmla="*/ 3 h 62"/>
              <a:gd name="T8" fmla="*/ 5 w 11"/>
              <a:gd name="T9" fmla="*/ 5 h 62"/>
              <a:gd name="T10" fmla="*/ 6 w 11"/>
              <a:gd name="T11" fmla="*/ 5 h 62"/>
              <a:gd name="T12" fmla="*/ 7 w 11"/>
              <a:gd name="T13" fmla="*/ 7 h 62"/>
              <a:gd name="T14" fmla="*/ 8 w 11"/>
              <a:gd name="T15" fmla="*/ 7 h 62"/>
              <a:gd name="T16" fmla="*/ 8 w 11"/>
              <a:gd name="T17" fmla="*/ 10 h 62"/>
              <a:gd name="T18" fmla="*/ 10 w 11"/>
              <a:gd name="T19" fmla="*/ 10 h 62"/>
              <a:gd name="T20" fmla="*/ 10 w 11"/>
              <a:gd name="T21" fmla="*/ 11 h 62"/>
              <a:gd name="T22" fmla="*/ 11 w 11"/>
              <a:gd name="T23" fmla="*/ 11 h 62"/>
              <a:gd name="T24" fmla="*/ 11 w 11"/>
              <a:gd name="T25" fmla="*/ 51 h 62"/>
              <a:gd name="T26" fmla="*/ 8 w 11"/>
              <a:gd name="T27" fmla="*/ 53 h 62"/>
              <a:gd name="T28" fmla="*/ 8 w 11"/>
              <a:gd name="T29" fmla="*/ 55 h 62"/>
              <a:gd name="T30" fmla="*/ 6 w 11"/>
              <a:gd name="T31" fmla="*/ 56 h 62"/>
              <a:gd name="T32" fmla="*/ 6 w 11"/>
              <a:gd name="T33" fmla="*/ 57 h 62"/>
              <a:gd name="T34" fmla="*/ 4 w 11"/>
              <a:gd name="T35" fmla="*/ 58 h 62"/>
              <a:gd name="T36" fmla="*/ 4 w 11"/>
              <a:gd name="T37" fmla="*/ 60 h 62"/>
              <a:gd name="T38" fmla="*/ 1 w 11"/>
              <a:gd name="T39" fmla="*/ 60 h 62"/>
              <a:gd name="T40" fmla="*/ 1 w 11"/>
              <a:gd name="T41" fmla="*/ 62 h 62"/>
              <a:gd name="T42" fmla="*/ 0 w 11"/>
              <a:gd name="T43" fmla="*/ 62 h 62"/>
              <a:gd name="T44" fmla="*/ 0 w 11"/>
              <a:gd name="T45" fmla="*/ 0 h 6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" h="62">
                <a:moveTo>
                  <a:pt x="0" y="0"/>
                </a:moveTo>
                <a:lnTo>
                  <a:pt x="1" y="0"/>
                </a:lnTo>
                <a:lnTo>
                  <a:pt x="1" y="3"/>
                </a:lnTo>
                <a:lnTo>
                  <a:pt x="4" y="3"/>
                </a:lnTo>
                <a:lnTo>
                  <a:pt x="5" y="5"/>
                </a:lnTo>
                <a:lnTo>
                  <a:pt x="6" y="5"/>
                </a:lnTo>
                <a:lnTo>
                  <a:pt x="7" y="7"/>
                </a:lnTo>
                <a:lnTo>
                  <a:pt x="8" y="7"/>
                </a:lnTo>
                <a:lnTo>
                  <a:pt x="8" y="10"/>
                </a:lnTo>
                <a:lnTo>
                  <a:pt x="10" y="10"/>
                </a:lnTo>
                <a:lnTo>
                  <a:pt x="10" y="11"/>
                </a:lnTo>
                <a:lnTo>
                  <a:pt x="11" y="11"/>
                </a:lnTo>
                <a:lnTo>
                  <a:pt x="11" y="51"/>
                </a:lnTo>
                <a:lnTo>
                  <a:pt x="8" y="53"/>
                </a:lnTo>
                <a:lnTo>
                  <a:pt x="8" y="55"/>
                </a:lnTo>
                <a:lnTo>
                  <a:pt x="6" y="56"/>
                </a:lnTo>
                <a:lnTo>
                  <a:pt x="6" y="57"/>
                </a:lnTo>
                <a:lnTo>
                  <a:pt x="4" y="58"/>
                </a:lnTo>
                <a:lnTo>
                  <a:pt x="4" y="60"/>
                </a:lnTo>
                <a:lnTo>
                  <a:pt x="1" y="60"/>
                </a:lnTo>
                <a:lnTo>
                  <a:pt x="1" y="62"/>
                </a:lnTo>
                <a:lnTo>
                  <a:pt x="0" y="62"/>
                </a:lnTo>
                <a:lnTo>
                  <a:pt x="0" y="0"/>
                </a:lnTo>
                <a:close/>
              </a:path>
            </a:pathLst>
          </a:custGeom>
          <a:solidFill>
            <a:srgbClr val="FFFC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85" name="Freeform 705"/>
          <p:cNvSpPr>
            <a:spLocks/>
          </p:cNvSpPr>
          <p:nvPr/>
        </p:nvSpPr>
        <p:spPr bwMode="auto">
          <a:xfrm>
            <a:off x="3487087" y="4552885"/>
            <a:ext cx="17692" cy="73996"/>
          </a:xfrm>
          <a:custGeom>
            <a:avLst/>
            <a:gdLst>
              <a:gd name="T0" fmla="*/ 0 w 10"/>
              <a:gd name="T1" fmla="*/ 0 h 43"/>
              <a:gd name="T2" fmla="*/ 2 w 10"/>
              <a:gd name="T3" fmla="*/ 0 h 43"/>
              <a:gd name="T4" fmla="*/ 3 w 10"/>
              <a:gd name="T5" fmla="*/ 2 h 43"/>
              <a:gd name="T6" fmla="*/ 4 w 10"/>
              <a:gd name="T7" fmla="*/ 2 h 43"/>
              <a:gd name="T8" fmla="*/ 4 w 10"/>
              <a:gd name="T9" fmla="*/ 4 h 43"/>
              <a:gd name="T10" fmla="*/ 5 w 10"/>
              <a:gd name="T11" fmla="*/ 4 h 43"/>
              <a:gd name="T12" fmla="*/ 6 w 10"/>
              <a:gd name="T13" fmla="*/ 7 h 43"/>
              <a:gd name="T14" fmla="*/ 6 w 10"/>
              <a:gd name="T15" fmla="*/ 9 h 43"/>
              <a:gd name="T16" fmla="*/ 7 w 10"/>
              <a:gd name="T17" fmla="*/ 9 h 43"/>
              <a:gd name="T18" fmla="*/ 7 w 10"/>
              <a:gd name="T19" fmla="*/ 11 h 43"/>
              <a:gd name="T20" fmla="*/ 9 w 10"/>
              <a:gd name="T21" fmla="*/ 11 h 43"/>
              <a:gd name="T22" fmla="*/ 9 w 10"/>
              <a:gd name="T23" fmla="*/ 15 h 43"/>
              <a:gd name="T24" fmla="*/ 10 w 10"/>
              <a:gd name="T25" fmla="*/ 15 h 43"/>
              <a:gd name="T26" fmla="*/ 10 w 10"/>
              <a:gd name="T27" fmla="*/ 28 h 43"/>
              <a:gd name="T28" fmla="*/ 9 w 10"/>
              <a:gd name="T29" fmla="*/ 28 h 43"/>
              <a:gd name="T30" fmla="*/ 9 w 10"/>
              <a:gd name="T31" fmla="*/ 31 h 43"/>
              <a:gd name="T32" fmla="*/ 7 w 10"/>
              <a:gd name="T33" fmla="*/ 31 h 43"/>
              <a:gd name="T34" fmla="*/ 7 w 10"/>
              <a:gd name="T35" fmla="*/ 35 h 43"/>
              <a:gd name="T36" fmla="*/ 6 w 10"/>
              <a:gd name="T37" fmla="*/ 35 h 43"/>
              <a:gd name="T38" fmla="*/ 6 w 10"/>
              <a:gd name="T39" fmla="*/ 37 h 43"/>
              <a:gd name="T40" fmla="*/ 5 w 10"/>
              <a:gd name="T41" fmla="*/ 37 h 43"/>
              <a:gd name="T42" fmla="*/ 5 w 10"/>
              <a:gd name="T43" fmla="*/ 39 h 43"/>
              <a:gd name="T44" fmla="*/ 3 w 10"/>
              <a:gd name="T45" fmla="*/ 40 h 43"/>
              <a:gd name="T46" fmla="*/ 3 w 10"/>
              <a:gd name="T47" fmla="*/ 41 h 43"/>
              <a:gd name="T48" fmla="*/ 0 w 10"/>
              <a:gd name="T49" fmla="*/ 43 h 43"/>
              <a:gd name="T50" fmla="*/ 0 w 10"/>
              <a:gd name="T51" fmla="*/ 0 h 4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" h="43">
                <a:moveTo>
                  <a:pt x="0" y="0"/>
                </a:moveTo>
                <a:lnTo>
                  <a:pt x="2" y="0"/>
                </a:lnTo>
                <a:lnTo>
                  <a:pt x="3" y="2"/>
                </a:lnTo>
                <a:lnTo>
                  <a:pt x="4" y="2"/>
                </a:lnTo>
                <a:lnTo>
                  <a:pt x="4" y="4"/>
                </a:lnTo>
                <a:lnTo>
                  <a:pt x="5" y="4"/>
                </a:lnTo>
                <a:lnTo>
                  <a:pt x="6" y="7"/>
                </a:lnTo>
                <a:lnTo>
                  <a:pt x="6" y="9"/>
                </a:lnTo>
                <a:lnTo>
                  <a:pt x="7" y="9"/>
                </a:lnTo>
                <a:lnTo>
                  <a:pt x="7" y="11"/>
                </a:lnTo>
                <a:lnTo>
                  <a:pt x="9" y="11"/>
                </a:lnTo>
                <a:lnTo>
                  <a:pt x="9" y="15"/>
                </a:lnTo>
                <a:lnTo>
                  <a:pt x="10" y="15"/>
                </a:lnTo>
                <a:lnTo>
                  <a:pt x="10" y="28"/>
                </a:lnTo>
                <a:lnTo>
                  <a:pt x="9" y="28"/>
                </a:lnTo>
                <a:lnTo>
                  <a:pt x="9" y="31"/>
                </a:lnTo>
                <a:lnTo>
                  <a:pt x="7" y="31"/>
                </a:lnTo>
                <a:lnTo>
                  <a:pt x="7" y="35"/>
                </a:lnTo>
                <a:lnTo>
                  <a:pt x="6" y="35"/>
                </a:lnTo>
                <a:lnTo>
                  <a:pt x="6" y="37"/>
                </a:lnTo>
                <a:lnTo>
                  <a:pt x="5" y="37"/>
                </a:lnTo>
                <a:lnTo>
                  <a:pt x="5" y="39"/>
                </a:lnTo>
                <a:lnTo>
                  <a:pt x="3" y="40"/>
                </a:lnTo>
                <a:lnTo>
                  <a:pt x="3" y="41"/>
                </a:lnTo>
                <a:lnTo>
                  <a:pt x="0" y="4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86" name="Freeform 706"/>
          <p:cNvSpPr>
            <a:spLocks/>
          </p:cNvSpPr>
          <p:nvPr/>
        </p:nvSpPr>
        <p:spPr bwMode="auto">
          <a:xfrm>
            <a:off x="3037728" y="4473727"/>
            <a:ext cx="474127" cy="228870"/>
          </a:xfrm>
          <a:custGeom>
            <a:avLst/>
            <a:gdLst>
              <a:gd name="T0" fmla="*/ 2 w 268"/>
              <a:gd name="T1" fmla="*/ 81 h 133"/>
              <a:gd name="T2" fmla="*/ 14 w 268"/>
              <a:gd name="T3" fmla="*/ 97 h 133"/>
              <a:gd name="T4" fmla="*/ 28 w 268"/>
              <a:gd name="T5" fmla="*/ 107 h 133"/>
              <a:gd name="T6" fmla="*/ 45 w 268"/>
              <a:gd name="T7" fmla="*/ 117 h 133"/>
              <a:gd name="T8" fmla="*/ 66 w 268"/>
              <a:gd name="T9" fmla="*/ 124 h 133"/>
              <a:gd name="T10" fmla="*/ 95 w 268"/>
              <a:gd name="T11" fmla="*/ 129 h 133"/>
              <a:gd name="T12" fmla="*/ 128 w 268"/>
              <a:gd name="T13" fmla="*/ 132 h 133"/>
              <a:gd name="T14" fmla="*/ 147 w 268"/>
              <a:gd name="T15" fmla="*/ 132 h 133"/>
              <a:gd name="T16" fmla="*/ 179 w 268"/>
              <a:gd name="T17" fmla="*/ 128 h 133"/>
              <a:gd name="T18" fmla="*/ 207 w 268"/>
              <a:gd name="T19" fmla="*/ 121 h 133"/>
              <a:gd name="T20" fmla="*/ 227 w 268"/>
              <a:gd name="T21" fmla="*/ 114 h 133"/>
              <a:gd name="T22" fmla="*/ 246 w 268"/>
              <a:gd name="T23" fmla="*/ 101 h 133"/>
              <a:gd name="T24" fmla="*/ 259 w 268"/>
              <a:gd name="T25" fmla="*/ 90 h 133"/>
              <a:gd name="T26" fmla="*/ 266 w 268"/>
              <a:gd name="T27" fmla="*/ 77 h 133"/>
              <a:gd name="T28" fmla="*/ 268 w 268"/>
              <a:gd name="T29" fmla="*/ 65 h 133"/>
              <a:gd name="T30" fmla="*/ 264 w 268"/>
              <a:gd name="T31" fmla="*/ 48 h 133"/>
              <a:gd name="T32" fmla="*/ 253 w 268"/>
              <a:gd name="T33" fmla="*/ 36 h 133"/>
              <a:gd name="T34" fmla="*/ 236 w 268"/>
              <a:gd name="T35" fmla="*/ 23 h 133"/>
              <a:gd name="T36" fmla="*/ 213 w 268"/>
              <a:gd name="T37" fmla="*/ 12 h 133"/>
              <a:gd name="T38" fmla="*/ 185 w 268"/>
              <a:gd name="T39" fmla="*/ 5 h 133"/>
              <a:gd name="T40" fmla="*/ 160 w 268"/>
              <a:gd name="T41" fmla="*/ 1 h 133"/>
              <a:gd name="T42" fmla="*/ 101 w 268"/>
              <a:gd name="T43" fmla="*/ 1 h 133"/>
              <a:gd name="T44" fmla="*/ 72 w 268"/>
              <a:gd name="T45" fmla="*/ 7 h 133"/>
              <a:gd name="T46" fmla="*/ 40 w 268"/>
              <a:gd name="T47" fmla="*/ 19 h 133"/>
              <a:gd name="T48" fmla="*/ 14 w 268"/>
              <a:gd name="T49" fmla="*/ 36 h 133"/>
              <a:gd name="T50" fmla="*/ 2 w 268"/>
              <a:gd name="T51" fmla="*/ 51 h 133"/>
              <a:gd name="T52" fmla="*/ 0 w 268"/>
              <a:gd name="T53" fmla="*/ 67 h 133"/>
              <a:gd name="T54" fmla="*/ 13 w 268"/>
              <a:gd name="T55" fmla="*/ 60 h 133"/>
              <a:gd name="T56" fmla="*/ 17 w 268"/>
              <a:gd name="T57" fmla="*/ 49 h 133"/>
              <a:gd name="T58" fmla="*/ 42 w 268"/>
              <a:gd name="T59" fmla="*/ 30 h 133"/>
              <a:gd name="T60" fmla="*/ 70 w 268"/>
              <a:gd name="T61" fmla="*/ 20 h 133"/>
              <a:gd name="T62" fmla="*/ 96 w 268"/>
              <a:gd name="T63" fmla="*/ 14 h 133"/>
              <a:gd name="T64" fmla="*/ 153 w 268"/>
              <a:gd name="T65" fmla="*/ 12 h 133"/>
              <a:gd name="T66" fmla="*/ 177 w 268"/>
              <a:gd name="T67" fmla="*/ 15 h 133"/>
              <a:gd name="T68" fmla="*/ 203 w 268"/>
              <a:gd name="T69" fmla="*/ 21 h 133"/>
              <a:gd name="T70" fmla="*/ 225 w 268"/>
              <a:gd name="T71" fmla="*/ 30 h 133"/>
              <a:gd name="T72" fmla="*/ 243 w 268"/>
              <a:gd name="T73" fmla="*/ 42 h 133"/>
              <a:gd name="T74" fmla="*/ 254 w 268"/>
              <a:gd name="T75" fmla="*/ 56 h 133"/>
              <a:gd name="T76" fmla="*/ 257 w 268"/>
              <a:gd name="T77" fmla="*/ 65 h 133"/>
              <a:gd name="T78" fmla="*/ 253 w 268"/>
              <a:gd name="T79" fmla="*/ 78 h 133"/>
              <a:gd name="T80" fmla="*/ 237 w 268"/>
              <a:gd name="T81" fmla="*/ 94 h 133"/>
              <a:gd name="T82" fmla="*/ 217 w 268"/>
              <a:gd name="T83" fmla="*/ 105 h 133"/>
              <a:gd name="T84" fmla="*/ 199 w 268"/>
              <a:gd name="T85" fmla="*/ 112 h 133"/>
              <a:gd name="T86" fmla="*/ 171 w 268"/>
              <a:gd name="T87" fmla="*/ 118 h 133"/>
              <a:gd name="T88" fmla="*/ 140 w 268"/>
              <a:gd name="T89" fmla="*/ 120 h 133"/>
              <a:gd name="T90" fmla="*/ 115 w 268"/>
              <a:gd name="T91" fmla="*/ 120 h 133"/>
              <a:gd name="T92" fmla="*/ 90 w 268"/>
              <a:gd name="T93" fmla="*/ 117 h 133"/>
              <a:gd name="T94" fmla="*/ 64 w 268"/>
              <a:gd name="T95" fmla="*/ 111 h 133"/>
              <a:gd name="T96" fmla="*/ 45 w 268"/>
              <a:gd name="T97" fmla="*/ 104 h 133"/>
              <a:gd name="T98" fmla="*/ 31 w 268"/>
              <a:gd name="T99" fmla="*/ 94 h 133"/>
              <a:gd name="T100" fmla="*/ 16 w 268"/>
              <a:gd name="T101" fmla="*/ 81 h 133"/>
              <a:gd name="T102" fmla="*/ 11 w 268"/>
              <a:gd name="T103" fmla="*/ 71 h 13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68" h="133">
                <a:moveTo>
                  <a:pt x="0" y="67"/>
                </a:move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4" y="84"/>
                </a:lnTo>
                <a:lnTo>
                  <a:pt x="6" y="87"/>
                </a:lnTo>
                <a:lnTo>
                  <a:pt x="11" y="93"/>
                </a:lnTo>
                <a:lnTo>
                  <a:pt x="14" y="97"/>
                </a:lnTo>
                <a:lnTo>
                  <a:pt x="17" y="99"/>
                </a:lnTo>
                <a:lnTo>
                  <a:pt x="21" y="101"/>
                </a:lnTo>
                <a:lnTo>
                  <a:pt x="24" y="104"/>
                </a:lnTo>
                <a:lnTo>
                  <a:pt x="28" y="107"/>
                </a:lnTo>
                <a:lnTo>
                  <a:pt x="32" y="110"/>
                </a:lnTo>
                <a:lnTo>
                  <a:pt x="36" y="112"/>
                </a:lnTo>
                <a:lnTo>
                  <a:pt x="40" y="114"/>
                </a:lnTo>
                <a:lnTo>
                  <a:pt x="45" y="117"/>
                </a:lnTo>
                <a:lnTo>
                  <a:pt x="50" y="118"/>
                </a:lnTo>
                <a:lnTo>
                  <a:pt x="56" y="120"/>
                </a:lnTo>
                <a:lnTo>
                  <a:pt x="60" y="121"/>
                </a:lnTo>
                <a:lnTo>
                  <a:pt x="66" y="124"/>
                </a:lnTo>
                <a:lnTo>
                  <a:pt x="77" y="126"/>
                </a:lnTo>
                <a:lnTo>
                  <a:pt x="82" y="127"/>
                </a:lnTo>
                <a:lnTo>
                  <a:pt x="89" y="128"/>
                </a:lnTo>
                <a:lnTo>
                  <a:pt x="95" y="129"/>
                </a:lnTo>
                <a:lnTo>
                  <a:pt x="101" y="131"/>
                </a:lnTo>
                <a:lnTo>
                  <a:pt x="108" y="131"/>
                </a:lnTo>
                <a:lnTo>
                  <a:pt x="114" y="132"/>
                </a:lnTo>
                <a:lnTo>
                  <a:pt x="128" y="132"/>
                </a:lnTo>
                <a:lnTo>
                  <a:pt x="133" y="133"/>
                </a:lnTo>
                <a:lnTo>
                  <a:pt x="135" y="133"/>
                </a:lnTo>
                <a:lnTo>
                  <a:pt x="140" y="132"/>
                </a:lnTo>
                <a:lnTo>
                  <a:pt x="147" y="132"/>
                </a:lnTo>
                <a:lnTo>
                  <a:pt x="160" y="131"/>
                </a:lnTo>
                <a:lnTo>
                  <a:pt x="166" y="131"/>
                </a:lnTo>
                <a:lnTo>
                  <a:pt x="173" y="129"/>
                </a:lnTo>
                <a:lnTo>
                  <a:pt x="179" y="128"/>
                </a:lnTo>
                <a:lnTo>
                  <a:pt x="185" y="127"/>
                </a:lnTo>
                <a:lnTo>
                  <a:pt x="190" y="126"/>
                </a:lnTo>
                <a:lnTo>
                  <a:pt x="202" y="124"/>
                </a:lnTo>
                <a:lnTo>
                  <a:pt x="207" y="121"/>
                </a:lnTo>
                <a:lnTo>
                  <a:pt x="213" y="120"/>
                </a:lnTo>
                <a:lnTo>
                  <a:pt x="217" y="118"/>
                </a:lnTo>
                <a:lnTo>
                  <a:pt x="222" y="117"/>
                </a:lnTo>
                <a:lnTo>
                  <a:pt x="227" y="114"/>
                </a:lnTo>
                <a:lnTo>
                  <a:pt x="231" y="112"/>
                </a:lnTo>
                <a:lnTo>
                  <a:pt x="236" y="110"/>
                </a:lnTo>
                <a:lnTo>
                  <a:pt x="244" y="104"/>
                </a:lnTo>
                <a:lnTo>
                  <a:pt x="246" y="101"/>
                </a:lnTo>
                <a:lnTo>
                  <a:pt x="250" y="99"/>
                </a:lnTo>
                <a:lnTo>
                  <a:pt x="253" y="97"/>
                </a:lnTo>
                <a:lnTo>
                  <a:pt x="257" y="93"/>
                </a:lnTo>
                <a:lnTo>
                  <a:pt x="259" y="90"/>
                </a:lnTo>
                <a:lnTo>
                  <a:pt x="261" y="87"/>
                </a:lnTo>
                <a:lnTo>
                  <a:pt x="264" y="84"/>
                </a:lnTo>
                <a:lnTo>
                  <a:pt x="265" y="81"/>
                </a:lnTo>
                <a:lnTo>
                  <a:pt x="266" y="77"/>
                </a:lnTo>
                <a:lnTo>
                  <a:pt x="267" y="74"/>
                </a:lnTo>
                <a:lnTo>
                  <a:pt x="267" y="70"/>
                </a:lnTo>
                <a:lnTo>
                  <a:pt x="268" y="67"/>
                </a:lnTo>
                <a:lnTo>
                  <a:pt x="268" y="65"/>
                </a:lnTo>
                <a:lnTo>
                  <a:pt x="267" y="62"/>
                </a:lnTo>
                <a:lnTo>
                  <a:pt x="266" y="55"/>
                </a:lnTo>
                <a:lnTo>
                  <a:pt x="265" y="51"/>
                </a:lnTo>
                <a:lnTo>
                  <a:pt x="264" y="48"/>
                </a:lnTo>
                <a:lnTo>
                  <a:pt x="261" y="46"/>
                </a:lnTo>
                <a:lnTo>
                  <a:pt x="259" y="42"/>
                </a:lnTo>
                <a:lnTo>
                  <a:pt x="257" y="39"/>
                </a:lnTo>
                <a:lnTo>
                  <a:pt x="253" y="36"/>
                </a:lnTo>
                <a:lnTo>
                  <a:pt x="250" y="33"/>
                </a:lnTo>
                <a:lnTo>
                  <a:pt x="246" y="30"/>
                </a:lnTo>
                <a:lnTo>
                  <a:pt x="243" y="28"/>
                </a:lnTo>
                <a:lnTo>
                  <a:pt x="236" y="23"/>
                </a:lnTo>
                <a:lnTo>
                  <a:pt x="231" y="20"/>
                </a:lnTo>
                <a:lnTo>
                  <a:pt x="227" y="19"/>
                </a:lnTo>
                <a:lnTo>
                  <a:pt x="217" y="14"/>
                </a:lnTo>
                <a:lnTo>
                  <a:pt x="213" y="12"/>
                </a:lnTo>
                <a:lnTo>
                  <a:pt x="207" y="11"/>
                </a:lnTo>
                <a:lnTo>
                  <a:pt x="202" y="10"/>
                </a:lnTo>
                <a:lnTo>
                  <a:pt x="196" y="7"/>
                </a:lnTo>
                <a:lnTo>
                  <a:pt x="185" y="5"/>
                </a:lnTo>
                <a:lnTo>
                  <a:pt x="179" y="4"/>
                </a:lnTo>
                <a:lnTo>
                  <a:pt x="173" y="3"/>
                </a:lnTo>
                <a:lnTo>
                  <a:pt x="166" y="1"/>
                </a:lnTo>
                <a:lnTo>
                  <a:pt x="160" y="1"/>
                </a:lnTo>
                <a:lnTo>
                  <a:pt x="153" y="0"/>
                </a:lnTo>
                <a:lnTo>
                  <a:pt x="114" y="0"/>
                </a:lnTo>
                <a:lnTo>
                  <a:pt x="108" y="1"/>
                </a:lnTo>
                <a:lnTo>
                  <a:pt x="101" y="1"/>
                </a:lnTo>
                <a:lnTo>
                  <a:pt x="95" y="3"/>
                </a:lnTo>
                <a:lnTo>
                  <a:pt x="89" y="4"/>
                </a:lnTo>
                <a:lnTo>
                  <a:pt x="82" y="5"/>
                </a:lnTo>
                <a:lnTo>
                  <a:pt x="72" y="7"/>
                </a:lnTo>
                <a:lnTo>
                  <a:pt x="66" y="10"/>
                </a:lnTo>
                <a:lnTo>
                  <a:pt x="60" y="11"/>
                </a:lnTo>
                <a:lnTo>
                  <a:pt x="50" y="14"/>
                </a:lnTo>
                <a:lnTo>
                  <a:pt x="40" y="19"/>
                </a:lnTo>
                <a:lnTo>
                  <a:pt x="36" y="20"/>
                </a:lnTo>
                <a:lnTo>
                  <a:pt x="28" y="26"/>
                </a:lnTo>
                <a:lnTo>
                  <a:pt x="21" y="30"/>
                </a:lnTo>
                <a:lnTo>
                  <a:pt x="14" y="36"/>
                </a:lnTo>
                <a:lnTo>
                  <a:pt x="8" y="42"/>
                </a:lnTo>
                <a:lnTo>
                  <a:pt x="6" y="46"/>
                </a:lnTo>
                <a:lnTo>
                  <a:pt x="4" y="48"/>
                </a:lnTo>
                <a:lnTo>
                  <a:pt x="2" y="51"/>
                </a:lnTo>
                <a:lnTo>
                  <a:pt x="1" y="55"/>
                </a:lnTo>
                <a:lnTo>
                  <a:pt x="0" y="58"/>
                </a:lnTo>
                <a:lnTo>
                  <a:pt x="0" y="67"/>
                </a:lnTo>
                <a:lnTo>
                  <a:pt x="11" y="67"/>
                </a:lnTo>
                <a:lnTo>
                  <a:pt x="11" y="62"/>
                </a:lnTo>
                <a:lnTo>
                  <a:pt x="13" y="60"/>
                </a:lnTo>
                <a:lnTo>
                  <a:pt x="13" y="56"/>
                </a:lnTo>
                <a:lnTo>
                  <a:pt x="15" y="54"/>
                </a:lnTo>
                <a:lnTo>
                  <a:pt x="16" y="51"/>
                </a:lnTo>
                <a:lnTo>
                  <a:pt x="17" y="49"/>
                </a:lnTo>
                <a:lnTo>
                  <a:pt x="22" y="44"/>
                </a:lnTo>
                <a:lnTo>
                  <a:pt x="28" y="40"/>
                </a:lnTo>
                <a:lnTo>
                  <a:pt x="34" y="35"/>
                </a:lnTo>
                <a:lnTo>
                  <a:pt x="42" y="30"/>
                </a:lnTo>
                <a:lnTo>
                  <a:pt x="45" y="29"/>
                </a:lnTo>
                <a:lnTo>
                  <a:pt x="54" y="25"/>
                </a:lnTo>
                <a:lnTo>
                  <a:pt x="64" y="21"/>
                </a:lnTo>
                <a:lnTo>
                  <a:pt x="70" y="20"/>
                </a:lnTo>
                <a:lnTo>
                  <a:pt x="74" y="19"/>
                </a:lnTo>
                <a:lnTo>
                  <a:pt x="85" y="17"/>
                </a:lnTo>
                <a:lnTo>
                  <a:pt x="92" y="15"/>
                </a:lnTo>
                <a:lnTo>
                  <a:pt x="96" y="14"/>
                </a:lnTo>
                <a:lnTo>
                  <a:pt x="102" y="13"/>
                </a:lnTo>
                <a:lnTo>
                  <a:pt x="109" y="13"/>
                </a:lnTo>
                <a:lnTo>
                  <a:pt x="115" y="12"/>
                </a:lnTo>
                <a:lnTo>
                  <a:pt x="153" y="12"/>
                </a:lnTo>
                <a:lnTo>
                  <a:pt x="159" y="13"/>
                </a:lnTo>
                <a:lnTo>
                  <a:pt x="165" y="13"/>
                </a:lnTo>
                <a:lnTo>
                  <a:pt x="171" y="14"/>
                </a:lnTo>
                <a:lnTo>
                  <a:pt x="177" y="15"/>
                </a:lnTo>
                <a:lnTo>
                  <a:pt x="182" y="17"/>
                </a:lnTo>
                <a:lnTo>
                  <a:pt x="193" y="19"/>
                </a:lnTo>
                <a:lnTo>
                  <a:pt x="199" y="20"/>
                </a:lnTo>
                <a:lnTo>
                  <a:pt x="203" y="21"/>
                </a:lnTo>
                <a:lnTo>
                  <a:pt x="208" y="23"/>
                </a:lnTo>
                <a:lnTo>
                  <a:pt x="213" y="25"/>
                </a:lnTo>
                <a:lnTo>
                  <a:pt x="222" y="29"/>
                </a:lnTo>
                <a:lnTo>
                  <a:pt x="225" y="30"/>
                </a:lnTo>
                <a:lnTo>
                  <a:pt x="230" y="33"/>
                </a:lnTo>
                <a:lnTo>
                  <a:pt x="237" y="37"/>
                </a:lnTo>
                <a:lnTo>
                  <a:pt x="239" y="40"/>
                </a:lnTo>
                <a:lnTo>
                  <a:pt x="243" y="42"/>
                </a:lnTo>
                <a:lnTo>
                  <a:pt x="250" y="49"/>
                </a:lnTo>
                <a:lnTo>
                  <a:pt x="251" y="51"/>
                </a:lnTo>
                <a:lnTo>
                  <a:pt x="253" y="54"/>
                </a:lnTo>
                <a:lnTo>
                  <a:pt x="254" y="56"/>
                </a:lnTo>
                <a:lnTo>
                  <a:pt x="256" y="58"/>
                </a:lnTo>
                <a:lnTo>
                  <a:pt x="256" y="64"/>
                </a:lnTo>
                <a:lnTo>
                  <a:pt x="257" y="67"/>
                </a:lnTo>
                <a:lnTo>
                  <a:pt x="257" y="65"/>
                </a:lnTo>
                <a:lnTo>
                  <a:pt x="256" y="68"/>
                </a:lnTo>
                <a:lnTo>
                  <a:pt x="256" y="74"/>
                </a:lnTo>
                <a:lnTo>
                  <a:pt x="254" y="76"/>
                </a:lnTo>
                <a:lnTo>
                  <a:pt x="253" y="78"/>
                </a:lnTo>
                <a:lnTo>
                  <a:pt x="252" y="81"/>
                </a:lnTo>
                <a:lnTo>
                  <a:pt x="243" y="90"/>
                </a:lnTo>
                <a:lnTo>
                  <a:pt x="239" y="92"/>
                </a:lnTo>
                <a:lnTo>
                  <a:pt x="237" y="94"/>
                </a:lnTo>
                <a:lnTo>
                  <a:pt x="230" y="99"/>
                </a:lnTo>
                <a:lnTo>
                  <a:pt x="225" y="101"/>
                </a:lnTo>
                <a:lnTo>
                  <a:pt x="222" y="104"/>
                </a:lnTo>
                <a:lnTo>
                  <a:pt x="217" y="105"/>
                </a:lnTo>
                <a:lnTo>
                  <a:pt x="213" y="107"/>
                </a:lnTo>
                <a:lnTo>
                  <a:pt x="208" y="108"/>
                </a:lnTo>
                <a:lnTo>
                  <a:pt x="203" y="111"/>
                </a:lnTo>
                <a:lnTo>
                  <a:pt x="199" y="112"/>
                </a:lnTo>
                <a:lnTo>
                  <a:pt x="188" y="115"/>
                </a:lnTo>
                <a:lnTo>
                  <a:pt x="182" y="115"/>
                </a:lnTo>
                <a:lnTo>
                  <a:pt x="177" y="117"/>
                </a:lnTo>
                <a:lnTo>
                  <a:pt x="171" y="118"/>
                </a:lnTo>
                <a:lnTo>
                  <a:pt x="165" y="119"/>
                </a:lnTo>
                <a:lnTo>
                  <a:pt x="159" y="119"/>
                </a:lnTo>
                <a:lnTo>
                  <a:pt x="146" y="120"/>
                </a:lnTo>
                <a:lnTo>
                  <a:pt x="140" y="120"/>
                </a:lnTo>
                <a:lnTo>
                  <a:pt x="133" y="121"/>
                </a:lnTo>
                <a:lnTo>
                  <a:pt x="135" y="121"/>
                </a:lnTo>
                <a:lnTo>
                  <a:pt x="128" y="120"/>
                </a:lnTo>
                <a:lnTo>
                  <a:pt x="115" y="120"/>
                </a:lnTo>
                <a:lnTo>
                  <a:pt x="109" y="119"/>
                </a:lnTo>
                <a:lnTo>
                  <a:pt x="102" y="119"/>
                </a:lnTo>
                <a:lnTo>
                  <a:pt x="96" y="118"/>
                </a:lnTo>
                <a:lnTo>
                  <a:pt x="90" y="117"/>
                </a:lnTo>
                <a:lnTo>
                  <a:pt x="85" y="115"/>
                </a:lnTo>
                <a:lnTo>
                  <a:pt x="80" y="115"/>
                </a:lnTo>
                <a:lnTo>
                  <a:pt x="70" y="112"/>
                </a:lnTo>
                <a:lnTo>
                  <a:pt x="64" y="111"/>
                </a:lnTo>
                <a:lnTo>
                  <a:pt x="59" y="108"/>
                </a:lnTo>
                <a:lnTo>
                  <a:pt x="54" y="107"/>
                </a:lnTo>
                <a:lnTo>
                  <a:pt x="50" y="105"/>
                </a:lnTo>
                <a:lnTo>
                  <a:pt x="45" y="104"/>
                </a:lnTo>
                <a:lnTo>
                  <a:pt x="42" y="101"/>
                </a:lnTo>
                <a:lnTo>
                  <a:pt x="37" y="99"/>
                </a:lnTo>
                <a:lnTo>
                  <a:pt x="34" y="97"/>
                </a:lnTo>
                <a:lnTo>
                  <a:pt x="31" y="94"/>
                </a:lnTo>
                <a:lnTo>
                  <a:pt x="28" y="92"/>
                </a:lnTo>
                <a:lnTo>
                  <a:pt x="24" y="90"/>
                </a:lnTo>
                <a:lnTo>
                  <a:pt x="17" y="83"/>
                </a:lnTo>
                <a:lnTo>
                  <a:pt x="16" y="81"/>
                </a:lnTo>
                <a:lnTo>
                  <a:pt x="15" y="78"/>
                </a:lnTo>
                <a:lnTo>
                  <a:pt x="13" y="76"/>
                </a:lnTo>
                <a:lnTo>
                  <a:pt x="13" y="74"/>
                </a:lnTo>
                <a:lnTo>
                  <a:pt x="11" y="71"/>
                </a:lnTo>
                <a:lnTo>
                  <a:pt x="11" y="67"/>
                </a:lnTo>
                <a:lnTo>
                  <a:pt x="0" y="6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87" name="Freeform 707"/>
          <p:cNvSpPr>
            <a:spLocks/>
          </p:cNvSpPr>
          <p:nvPr/>
        </p:nvSpPr>
        <p:spPr bwMode="auto">
          <a:xfrm>
            <a:off x="3244716" y="4580418"/>
            <a:ext cx="65458" cy="25813"/>
          </a:xfrm>
          <a:custGeom>
            <a:avLst/>
            <a:gdLst>
              <a:gd name="T0" fmla="*/ 19 w 37"/>
              <a:gd name="T1" fmla="*/ 0 h 15"/>
              <a:gd name="T2" fmla="*/ 12 w 37"/>
              <a:gd name="T3" fmla="*/ 0 h 15"/>
              <a:gd name="T4" fmla="*/ 11 w 37"/>
              <a:gd name="T5" fmla="*/ 1 h 15"/>
              <a:gd name="T6" fmla="*/ 6 w 37"/>
              <a:gd name="T7" fmla="*/ 1 h 15"/>
              <a:gd name="T8" fmla="*/ 6 w 37"/>
              <a:gd name="T9" fmla="*/ 2 h 15"/>
              <a:gd name="T10" fmla="*/ 4 w 37"/>
              <a:gd name="T11" fmla="*/ 2 h 15"/>
              <a:gd name="T12" fmla="*/ 4 w 37"/>
              <a:gd name="T13" fmla="*/ 3 h 15"/>
              <a:gd name="T14" fmla="*/ 3 w 37"/>
              <a:gd name="T15" fmla="*/ 3 h 15"/>
              <a:gd name="T16" fmla="*/ 1 w 37"/>
              <a:gd name="T17" fmla="*/ 5 h 15"/>
              <a:gd name="T18" fmla="*/ 1 w 37"/>
              <a:gd name="T19" fmla="*/ 6 h 15"/>
              <a:gd name="T20" fmla="*/ 0 w 37"/>
              <a:gd name="T21" fmla="*/ 6 h 15"/>
              <a:gd name="T22" fmla="*/ 0 w 37"/>
              <a:gd name="T23" fmla="*/ 7 h 15"/>
              <a:gd name="T24" fmla="*/ 0 w 37"/>
              <a:gd name="T25" fmla="*/ 9 h 15"/>
              <a:gd name="T26" fmla="*/ 1 w 37"/>
              <a:gd name="T27" fmla="*/ 9 h 15"/>
              <a:gd name="T28" fmla="*/ 1 w 37"/>
              <a:gd name="T29" fmla="*/ 10 h 15"/>
              <a:gd name="T30" fmla="*/ 3 w 37"/>
              <a:gd name="T31" fmla="*/ 12 h 15"/>
              <a:gd name="T32" fmla="*/ 4 w 37"/>
              <a:gd name="T33" fmla="*/ 12 h 15"/>
              <a:gd name="T34" fmla="*/ 4 w 37"/>
              <a:gd name="T35" fmla="*/ 13 h 15"/>
              <a:gd name="T36" fmla="*/ 6 w 37"/>
              <a:gd name="T37" fmla="*/ 13 h 15"/>
              <a:gd name="T38" fmla="*/ 6 w 37"/>
              <a:gd name="T39" fmla="*/ 14 h 15"/>
              <a:gd name="T40" fmla="*/ 11 w 37"/>
              <a:gd name="T41" fmla="*/ 14 h 15"/>
              <a:gd name="T42" fmla="*/ 12 w 37"/>
              <a:gd name="T43" fmla="*/ 15 h 15"/>
              <a:gd name="T44" fmla="*/ 19 w 37"/>
              <a:gd name="T45" fmla="*/ 15 h 15"/>
              <a:gd name="T46" fmla="*/ 26 w 37"/>
              <a:gd name="T47" fmla="*/ 15 h 15"/>
              <a:gd name="T48" fmla="*/ 27 w 37"/>
              <a:gd name="T49" fmla="*/ 14 h 15"/>
              <a:gd name="T50" fmla="*/ 32 w 37"/>
              <a:gd name="T51" fmla="*/ 14 h 15"/>
              <a:gd name="T52" fmla="*/ 32 w 37"/>
              <a:gd name="T53" fmla="*/ 13 h 15"/>
              <a:gd name="T54" fmla="*/ 34 w 37"/>
              <a:gd name="T55" fmla="*/ 13 h 15"/>
              <a:gd name="T56" fmla="*/ 34 w 37"/>
              <a:gd name="T57" fmla="*/ 12 h 15"/>
              <a:gd name="T58" fmla="*/ 35 w 37"/>
              <a:gd name="T59" fmla="*/ 12 h 15"/>
              <a:gd name="T60" fmla="*/ 36 w 37"/>
              <a:gd name="T61" fmla="*/ 10 h 15"/>
              <a:gd name="T62" fmla="*/ 36 w 37"/>
              <a:gd name="T63" fmla="*/ 9 h 15"/>
              <a:gd name="T64" fmla="*/ 37 w 37"/>
              <a:gd name="T65" fmla="*/ 9 h 15"/>
              <a:gd name="T66" fmla="*/ 37 w 37"/>
              <a:gd name="T67" fmla="*/ 8 h 15"/>
              <a:gd name="T68" fmla="*/ 37 w 37"/>
              <a:gd name="T69" fmla="*/ 6 h 15"/>
              <a:gd name="T70" fmla="*/ 36 w 37"/>
              <a:gd name="T71" fmla="*/ 6 h 15"/>
              <a:gd name="T72" fmla="*/ 36 w 37"/>
              <a:gd name="T73" fmla="*/ 5 h 15"/>
              <a:gd name="T74" fmla="*/ 35 w 37"/>
              <a:gd name="T75" fmla="*/ 3 h 15"/>
              <a:gd name="T76" fmla="*/ 34 w 37"/>
              <a:gd name="T77" fmla="*/ 3 h 15"/>
              <a:gd name="T78" fmla="*/ 34 w 37"/>
              <a:gd name="T79" fmla="*/ 2 h 15"/>
              <a:gd name="T80" fmla="*/ 32 w 37"/>
              <a:gd name="T81" fmla="*/ 2 h 15"/>
              <a:gd name="T82" fmla="*/ 32 w 37"/>
              <a:gd name="T83" fmla="*/ 1 h 15"/>
              <a:gd name="T84" fmla="*/ 27 w 37"/>
              <a:gd name="T85" fmla="*/ 1 h 15"/>
              <a:gd name="T86" fmla="*/ 26 w 37"/>
              <a:gd name="T87" fmla="*/ 0 h 15"/>
              <a:gd name="T88" fmla="*/ 19 w 37"/>
              <a:gd name="T89" fmla="*/ 0 h 1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7" h="15">
                <a:moveTo>
                  <a:pt x="19" y="0"/>
                </a:moveTo>
                <a:lnTo>
                  <a:pt x="12" y="0"/>
                </a:lnTo>
                <a:lnTo>
                  <a:pt x="11" y="1"/>
                </a:lnTo>
                <a:lnTo>
                  <a:pt x="6" y="1"/>
                </a:lnTo>
                <a:lnTo>
                  <a:pt x="6" y="2"/>
                </a:lnTo>
                <a:lnTo>
                  <a:pt x="4" y="2"/>
                </a:lnTo>
                <a:lnTo>
                  <a:pt x="4" y="3"/>
                </a:lnTo>
                <a:lnTo>
                  <a:pt x="3" y="3"/>
                </a:lnTo>
                <a:lnTo>
                  <a:pt x="1" y="5"/>
                </a:lnTo>
                <a:lnTo>
                  <a:pt x="1" y="6"/>
                </a:lnTo>
                <a:lnTo>
                  <a:pt x="0" y="6"/>
                </a:lnTo>
                <a:lnTo>
                  <a:pt x="0" y="7"/>
                </a:lnTo>
                <a:lnTo>
                  <a:pt x="0" y="9"/>
                </a:lnTo>
                <a:lnTo>
                  <a:pt x="1" y="9"/>
                </a:lnTo>
                <a:lnTo>
                  <a:pt x="1" y="10"/>
                </a:lnTo>
                <a:lnTo>
                  <a:pt x="3" y="12"/>
                </a:lnTo>
                <a:lnTo>
                  <a:pt x="4" y="12"/>
                </a:lnTo>
                <a:lnTo>
                  <a:pt x="4" y="13"/>
                </a:lnTo>
                <a:lnTo>
                  <a:pt x="6" y="13"/>
                </a:lnTo>
                <a:lnTo>
                  <a:pt x="6" y="14"/>
                </a:lnTo>
                <a:lnTo>
                  <a:pt x="11" y="14"/>
                </a:lnTo>
                <a:lnTo>
                  <a:pt x="12" y="15"/>
                </a:lnTo>
                <a:lnTo>
                  <a:pt x="19" y="15"/>
                </a:lnTo>
                <a:lnTo>
                  <a:pt x="26" y="15"/>
                </a:lnTo>
                <a:lnTo>
                  <a:pt x="27" y="14"/>
                </a:lnTo>
                <a:lnTo>
                  <a:pt x="32" y="14"/>
                </a:lnTo>
                <a:lnTo>
                  <a:pt x="32" y="13"/>
                </a:lnTo>
                <a:lnTo>
                  <a:pt x="34" y="13"/>
                </a:lnTo>
                <a:lnTo>
                  <a:pt x="34" y="12"/>
                </a:lnTo>
                <a:lnTo>
                  <a:pt x="35" y="12"/>
                </a:lnTo>
                <a:lnTo>
                  <a:pt x="36" y="10"/>
                </a:lnTo>
                <a:lnTo>
                  <a:pt x="36" y="9"/>
                </a:lnTo>
                <a:lnTo>
                  <a:pt x="37" y="9"/>
                </a:lnTo>
                <a:lnTo>
                  <a:pt x="37" y="8"/>
                </a:lnTo>
                <a:lnTo>
                  <a:pt x="37" y="6"/>
                </a:lnTo>
                <a:lnTo>
                  <a:pt x="36" y="6"/>
                </a:lnTo>
                <a:lnTo>
                  <a:pt x="36" y="5"/>
                </a:lnTo>
                <a:lnTo>
                  <a:pt x="35" y="3"/>
                </a:lnTo>
                <a:lnTo>
                  <a:pt x="34" y="3"/>
                </a:lnTo>
                <a:lnTo>
                  <a:pt x="34" y="2"/>
                </a:lnTo>
                <a:lnTo>
                  <a:pt x="32" y="2"/>
                </a:lnTo>
                <a:lnTo>
                  <a:pt x="32" y="1"/>
                </a:lnTo>
                <a:lnTo>
                  <a:pt x="27" y="1"/>
                </a:lnTo>
                <a:lnTo>
                  <a:pt x="26" y="0"/>
                </a:lnTo>
                <a:lnTo>
                  <a:pt x="19" y="0"/>
                </a:lnTo>
                <a:close/>
              </a:path>
            </a:pathLst>
          </a:cu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88" name="Freeform 708"/>
          <p:cNvSpPr>
            <a:spLocks/>
          </p:cNvSpPr>
          <p:nvPr/>
        </p:nvSpPr>
        <p:spPr bwMode="auto">
          <a:xfrm>
            <a:off x="3234101" y="4570093"/>
            <a:ext cx="86687" cy="46463"/>
          </a:xfrm>
          <a:custGeom>
            <a:avLst/>
            <a:gdLst>
              <a:gd name="T0" fmla="*/ 0 w 49"/>
              <a:gd name="T1" fmla="*/ 16 h 27"/>
              <a:gd name="T2" fmla="*/ 3 w 49"/>
              <a:gd name="T3" fmla="*/ 20 h 27"/>
              <a:gd name="T4" fmla="*/ 7 w 49"/>
              <a:gd name="T5" fmla="*/ 23 h 27"/>
              <a:gd name="T6" fmla="*/ 10 w 49"/>
              <a:gd name="T7" fmla="*/ 25 h 27"/>
              <a:gd name="T8" fmla="*/ 14 w 49"/>
              <a:gd name="T9" fmla="*/ 26 h 27"/>
              <a:gd name="T10" fmla="*/ 21 w 49"/>
              <a:gd name="T11" fmla="*/ 27 h 27"/>
              <a:gd name="T12" fmla="*/ 28 w 49"/>
              <a:gd name="T13" fmla="*/ 26 h 27"/>
              <a:gd name="T14" fmla="*/ 36 w 49"/>
              <a:gd name="T15" fmla="*/ 25 h 27"/>
              <a:gd name="T16" fmla="*/ 39 w 49"/>
              <a:gd name="T17" fmla="*/ 25 h 27"/>
              <a:gd name="T18" fmla="*/ 41 w 49"/>
              <a:gd name="T19" fmla="*/ 23 h 27"/>
              <a:gd name="T20" fmla="*/ 48 w 49"/>
              <a:gd name="T21" fmla="*/ 18 h 27"/>
              <a:gd name="T22" fmla="*/ 49 w 49"/>
              <a:gd name="T23" fmla="*/ 14 h 27"/>
              <a:gd name="T24" fmla="*/ 48 w 49"/>
              <a:gd name="T25" fmla="*/ 9 h 27"/>
              <a:gd name="T26" fmla="*/ 47 w 49"/>
              <a:gd name="T27" fmla="*/ 7 h 27"/>
              <a:gd name="T28" fmla="*/ 46 w 49"/>
              <a:gd name="T29" fmla="*/ 6 h 27"/>
              <a:gd name="T30" fmla="*/ 43 w 49"/>
              <a:gd name="T31" fmla="*/ 5 h 27"/>
              <a:gd name="T32" fmla="*/ 38 w 49"/>
              <a:gd name="T33" fmla="*/ 1 h 27"/>
              <a:gd name="T34" fmla="*/ 33 w 49"/>
              <a:gd name="T35" fmla="*/ 0 h 27"/>
              <a:gd name="T36" fmla="*/ 13 w 49"/>
              <a:gd name="T37" fmla="*/ 1 h 27"/>
              <a:gd name="T38" fmla="*/ 10 w 49"/>
              <a:gd name="T39" fmla="*/ 2 h 27"/>
              <a:gd name="T40" fmla="*/ 5 w 49"/>
              <a:gd name="T41" fmla="*/ 5 h 27"/>
              <a:gd name="T42" fmla="*/ 3 w 49"/>
              <a:gd name="T43" fmla="*/ 6 h 27"/>
              <a:gd name="T44" fmla="*/ 2 w 49"/>
              <a:gd name="T45" fmla="*/ 7 h 27"/>
              <a:gd name="T46" fmla="*/ 0 w 49"/>
              <a:gd name="T47" fmla="*/ 9 h 27"/>
              <a:gd name="T48" fmla="*/ 0 w 49"/>
              <a:gd name="T49" fmla="*/ 14 h 27"/>
              <a:gd name="T50" fmla="*/ 12 w 49"/>
              <a:gd name="T51" fmla="*/ 14 h 27"/>
              <a:gd name="T52" fmla="*/ 11 w 49"/>
              <a:gd name="T53" fmla="*/ 15 h 27"/>
              <a:gd name="T54" fmla="*/ 12 w 49"/>
              <a:gd name="T55" fmla="*/ 14 h 27"/>
              <a:gd name="T56" fmla="*/ 11 w 49"/>
              <a:gd name="T57" fmla="*/ 14 h 27"/>
              <a:gd name="T58" fmla="*/ 13 w 49"/>
              <a:gd name="T59" fmla="*/ 13 h 27"/>
              <a:gd name="T60" fmla="*/ 16 w 49"/>
              <a:gd name="T61" fmla="*/ 12 h 27"/>
              <a:gd name="T62" fmla="*/ 16 w 49"/>
              <a:gd name="T63" fmla="*/ 13 h 27"/>
              <a:gd name="T64" fmla="*/ 32 w 49"/>
              <a:gd name="T65" fmla="*/ 12 h 27"/>
              <a:gd name="T66" fmla="*/ 33 w 49"/>
              <a:gd name="T67" fmla="*/ 12 h 27"/>
              <a:gd name="T68" fmla="*/ 36 w 49"/>
              <a:gd name="T69" fmla="*/ 14 h 27"/>
              <a:gd name="T70" fmla="*/ 36 w 49"/>
              <a:gd name="T71" fmla="*/ 14 h 27"/>
              <a:gd name="T72" fmla="*/ 36 w 49"/>
              <a:gd name="T73" fmla="*/ 13 h 27"/>
              <a:gd name="T74" fmla="*/ 38 w 49"/>
              <a:gd name="T75" fmla="*/ 15 h 27"/>
              <a:gd name="T76" fmla="*/ 38 w 49"/>
              <a:gd name="T77" fmla="*/ 13 h 27"/>
              <a:gd name="T78" fmla="*/ 36 w 49"/>
              <a:gd name="T79" fmla="*/ 13 h 27"/>
              <a:gd name="T80" fmla="*/ 36 w 49"/>
              <a:gd name="T81" fmla="*/ 13 h 27"/>
              <a:gd name="T82" fmla="*/ 34 w 49"/>
              <a:gd name="T83" fmla="*/ 14 h 27"/>
              <a:gd name="T84" fmla="*/ 32 w 49"/>
              <a:gd name="T85" fmla="*/ 14 h 27"/>
              <a:gd name="T86" fmla="*/ 26 w 49"/>
              <a:gd name="T87" fmla="*/ 15 h 27"/>
              <a:gd name="T88" fmla="*/ 22 w 49"/>
              <a:gd name="T89" fmla="*/ 14 h 27"/>
              <a:gd name="T90" fmla="*/ 14 w 49"/>
              <a:gd name="T91" fmla="*/ 13 h 27"/>
              <a:gd name="T92" fmla="*/ 12 w 49"/>
              <a:gd name="T93" fmla="*/ 13 h 27"/>
              <a:gd name="T94" fmla="*/ 12 w 49"/>
              <a:gd name="T95" fmla="*/ 13 h 27"/>
              <a:gd name="T96" fmla="*/ 11 w 49"/>
              <a:gd name="T97" fmla="*/ 12 h 27"/>
              <a:gd name="T98" fmla="*/ 0 w 49"/>
              <a:gd name="T99" fmla="*/ 14 h 2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9" h="27">
                <a:moveTo>
                  <a:pt x="0" y="14"/>
                </a:moveTo>
                <a:lnTo>
                  <a:pt x="0" y="16"/>
                </a:lnTo>
                <a:lnTo>
                  <a:pt x="3" y="19"/>
                </a:lnTo>
                <a:lnTo>
                  <a:pt x="3" y="20"/>
                </a:lnTo>
                <a:lnTo>
                  <a:pt x="5" y="22"/>
                </a:lnTo>
                <a:lnTo>
                  <a:pt x="7" y="23"/>
                </a:lnTo>
                <a:lnTo>
                  <a:pt x="10" y="23"/>
                </a:lnTo>
                <a:lnTo>
                  <a:pt x="10" y="25"/>
                </a:lnTo>
                <a:lnTo>
                  <a:pt x="12" y="25"/>
                </a:lnTo>
                <a:lnTo>
                  <a:pt x="14" y="26"/>
                </a:lnTo>
                <a:lnTo>
                  <a:pt x="20" y="26"/>
                </a:lnTo>
                <a:lnTo>
                  <a:pt x="21" y="27"/>
                </a:lnTo>
                <a:lnTo>
                  <a:pt x="27" y="27"/>
                </a:lnTo>
                <a:lnTo>
                  <a:pt x="28" y="26"/>
                </a:lnTo>
                <a:lnTo>
                  <a:pt x="35" y="26"/>
                </a:lnTo>
                <a:lnTo>
                  <a:pt x="36" y="25"/>
                </a:lnTo>
                <a:lnTo>
                  <a:pt x="35" y="25"/>
                </a:lnTo>
                <a:lnTo>
                  <a:pt x="39" y="25"/>
                </a:lnTo>
                <a:lnTo>
                  <a:pt x="40" y="23"/>
                </a:lnTo>
                <a:lnTo>
                  <a:pt x="41" y="23"/>
                </a:lnTo>
                <a:lnTo>
                  <a:pt x="43" y="22"/>
                </a:lnTo>
                <a:lnTo>
                  <a:pt x="48" y="18"/>
                </a:lnTo>
                <a:lnTo>
                  <a:pt x="48" y="16"/>
                </a:lnTo>
                <a:lnTo>
                  <a:pt x="49" y="14"/>
                </a:lnTo>
                <a:lnTo>
                  <a:pt x="48" y="11"/>
                </a:lnTo>
                <a:lnTo>
                  <a:pt x="48" y="9"/>
                </a:lnTo>
                <a:lnTo>
                  <a:pt x="48" y="11"/>
                </a:lnTo>
                <a:lnTo>
                  <a:pt x="47" y="7"/>
                </a:lnTo>
                <a:lnTo>
                  <a:pt x="46" y="7"/>
                </a:lnTo>
                <a:lnTo>
                  <a:pt x="46" y="6"/>
                </a:lnTo>
                <a:lnTo>
                  <a:pt x="45" y="5"/>
                </a:lnTo>
                <a:lnTo>
                  <a:pt x="43" y="5"/>
                </a:lnTo>
                <a:lnTo>
                  <a:pt x="39" y="2"/>
                </a:lnTo>
                <a:lnTo>
                  <a:pt x="38" y="1"/>
                </a:lnTo>
                <a:lnTo>
                  <a:pt x="35" y="1"/>
                </a:lnTo>
                <a:lnTo>
                  <a:pt x="33" y="0"/>
                </a:lnTo>
                <a:lnTo>
                  <a:pt x="16" y="0"/>
                </a:lnTo>
                <a:lnTo>
                  <a:pt x="13" y="1"/>
                </a:lnTo>
                <a:lnTo>
                  <a:pt x="11" y="1"/>
                </a:lnTo>
                <a:lnTo>
                  <a:pt x="10" y="2"/>
                </a:lnTo>
                <a:lnTo>
                  <a:pt x="6" y="4"/>
                </a:lnTo>
                <a:lnTo>
                  <a:pt x="5" y="5"/>
                </a:lnTo>
                <a:lnTo>
                  <a:pt x="4" y="5"/>
                </a:lnTo>
                <a:lnTo>
                  <a:pt x="3" y="6"/>
                </a:lnTo>
                <a:lnTo>
                  <a:pt x="3" y="7"/>
                </a:lnTo>
                <a:lnTo>
                  <a:pt x="2" y="7"/>
                </a:lnTo>
                <a:lnTo>
                  <a:pt x="2" y="8"/>
                </a:lnTo>
                <a:lnTo>
                  <a:pt x="0" y="9"/>
                </a:lnTo>
                <a:lnTo>
                  <a:pt x="0" y="14"/>
                </a:lnTo>
                <a:lnTo>
                  <a:pt x="12" y="14"/>
                </a:lnTo>
                <a:lnTo>
                  <a:pt x="11" y="14"/>
                </a:lnTo>
                <a:lnTo>
                  <a:pt x="11" y="15"/>
                </a:lnTo>
                <a:lnTo>
                  <a:pt x="11" y="14"/>
                </a:lnTo>
                <a:lnTo>
                  <a:pt x="12" y="14"/>
                </a:lnTo>
                <a:lnTo>
                  <a:pt x="12" y="13"/>
                </a:lnTo>
                <a:lnTo>
                  <a:pt x="11" y="14"/>
                </a:lnTo>
                <a:lnTo>
                  <a:pt x="12" y="14"/>
                </a:lnTo>
                <a:lnTo>
                  <a:pt x="13" y="13"/>
                </a:lnTo>
                <a:lnTo>
                  <a:pt x="14" y="13"/>
                </a:lnTo>
                <a:lnTo>
                  <a:pt x="16" y="12"/>
                </a:lnTo>
                <a:lnTo>
                  <a:pt x="14" y="13"/>
                </a:lnTo>
                <a:lnTo>
                  <a:pt x="16" y="13"/>
                </a:lnTo>
                <a:lnTo>
                  <a:pt x="17" y="12"/>
                </a:lnTo>
                <a:lnTo>
                  <a:pt x="32" y="12"/>
                </a:lnTo>
                <a:lnTo>
                  <a:pt x="31" y="12"/>
                </a:lnTo>
                <a:lnTo>
                  <a:pt x="33" y="12"/>
                </a:lnTo>
                <a:lnTo>
                  <a:pt x="34" y="13"/>
                </a:lnTo>
                <a:lnTo>
                  <a:pt x="36" y="14"/>
                </a:lnTo>
                <a:lnTo>
                  <a:pt x="38" y="14"/>
                </a:lnTo>
                <a:lnTo>
                  <a:pt x="36" y="14"/>
                </a:lnTo>
                <a:lnTo>
                  <a:pt x="38" y="14"/>
                </a:lnTo>
                <a:lnTo>
                  <a:pt x="36" y="13"/>
                </a:lnTo>
                <a:lnTo>
                  <a:pt x="38" y="14"/>
                </a:lnTo>
                <a:lnTo>
                  <a:pt x="38" y="15"/>
                </a:lnTo>
                <a:lnTo>
                  <a:pt x="38" y="12"/>
                </a:lnTo>
                <a:lnTo>
                  <a:pt x="38" y="13"/>
                </a:lnTo>
                <a:lnTo>
                  <a:pt x="38" y="12"/>
                </a:lnTo>
                <a:lnTo>
                  <a:pt x="36" y="13"/>
                </a:lnTo>
                <a:lnTo>
                  <a:pt x="38" y="12"/>
                </a:lnTo>
                <a:lnTo>
                  <a:pt x="36" y="13"/>
                </a:lnTo>
                <a:lnTo>
                  <a:pt x="38" y="12"/>
                </a:lnTo>
                <a:lnTo>
                  <a:pt x="34" y="14"/>
                </a:lnTo>
                <a:lnTo>
                  <a:pt x="34" y="13"/>
                </a:lnTo>
                <a:lnTo>
                  <a:pt x="32" y="14"/>
                </a:lnTo>
                <a:lnTo>
                  <a:pt x="27" y="14"/>
                </a:lnTo>
                <a:lnTo>
                  <a:pt x="26" y="15"/>
                </a:lnTo>
                <a:lnTo>
                  <a:pt x="24" y="15"/>
                </a:lnTo>
                <a:lnTo>
                  <a:pt x="22" y="14"/>
                </a:lnTo>
                <a:lnTo>
                  <a:pt x="14" y="14"/>
                </a:lnTo>
                <a:lnTo>
                  <a:pt x="14" y="13"/>
                </a:lnTo>
                <a:lnTo>
                  <a:pt x="11" y="12"/>
                </a:lnTo>
                <a:lnTo>
                  <a:pt x="12" y="13"/>
                </a:lnTo>
                <a:lnTo>
                  <a:pt x="11" y="12"/>
                </a:lnTo>
                <a:lnTo>
                  <a:pt x="12" y="13"/>
                </a:lnTo>
                <a:lnTo>
                  <a:pt x="12" y="12"/>
                </a:lnTo>
                <a:lnTo>
                  <a:pt x="11" y="12"/>
                </a:lnTo>
                <a:lnTo>
                  <a:pt x="12" y="14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89" name="Freeform 709"/>
          <p:cNvSpPr>
            <a:spLocks/>
          </p:cNvSpPr>
          <p:nvPr/>
        </p:nvSpPr>
        <p:spPr bwMode="auto">
          <a:xfrm>
            <a:off x="3228794" y="4590743"/>
            <a:ext cx="136223" cy="256403"/>
          </a:xfrm>
          <a:custGeom>
            <a:avLst/>
            <a:gdLst>
              <a:gd name="T0" fmla="*/ 0 w 77"/>
              <a:gd name="T1" fmla="*/ 0 h 149"/>
              <a:gd name="T2" fmla="*/ 0 w 77"/>
              <a:gd name="T3" fmla="*/ 22 h 149"/>
              <a:gd name="T4" fmla="*/ 1 w 77"/>
              <a:gd name="T5" fmla="*/ 29 h 149"/>
              <a:gd name="T6" fmla="*/ 2 w 77"/>
              <a:gd name="T7" fmla="*/ 36 h 149"/>
              <a:gd name="T8" fmla="*/ 2 w 77"/>
              <a:gd name="T9" fmla="*/ 43 h 149"/>
              <a:gd name="T10" fmla="*/ 3 w 77"/>
              <a:gd name="T11" fmla="*/ 50 h 149"/>
              <a:gd name="T12" fmla="*/ 5 w 77"/>
              <a:gd name="T13" fmla="*/ 56 h 149"/>
              <a:gd name="T14" fmla="*/ 7 w 77"/>
              <a:gd name="T15" fmla="*/ 63 h 149"/>
              <a:gd name="T16" fmla="*/ 10 w 77"/>
              <a:gd name="T17" fmla="*/ 75 h 149"/>
              <a:gd name="T18" fmla="*/ 12 w 77"/>
              <a:gd name="T19" fmla="*/ 81 h 149"/>
              <a:gd name="T20" fmla="*/ 16 w 77"/>
              <a:gd name="T21" fmla="*/ 93 h 149"/>
              <a:gd name="T22" fmla="*/ 19 w 77"/>
              <a:gd name="T23" fmla="*/ 97 h 149"/>
              <a:gd name="T24" fmla="*/ 21 w 77"/>
              <a:gd name="T25" fmla="*/ 103 h 149"/>
              <a:gd name="T26" fmla="*/ 24 w 77"/>
              <a:gd name="T27" fmla="*/ 108 h 149"/>
              <a:gd name="T28" fmla="*/ 29 w 77"/>
              <a:gd name="T29" fmla="*/ 117 h 149"/>
              <a:gd name="T30" fmla="*/ 32 w 77"/>
              <a:gd name="T31" fmla="*/ 121 h 149"/>
              <a:gd name="T32" fmla="*/ 35 w 77"/>
              <a:gd name="T33" fmla="*/ 125 h 149"/>
              <a:gd name="T34" fmla="*/ 45 w 77"/>
              <a:gd name="T35" fmla="*/ 136 h 149"/>
              <a:gd name="T36" fmla="*/ 49 w 77"/>
              <a:gd name="T37" fmla="*/ 138 h 149"/>
              <a:gd name="T38" fmla="*/ 52 w 77"/>
              <a:gd name="T39" fmla="*/ 141 h 149"/>
              <a:gd name="T40" fmla="*/ 56 w 77"/>
              <a:gd name="T41" fmla="*/ 143 h 149"/>
              <a:gd name="T42" fmla="*/ 59 w 77"/>
              <a:gd name="T43" fmla="*/ 145 h 149"/>
              <a:gd name="T44" fmla="*/ 64 w 77"/>
              <a:gd name="T45" fmla="*/ 146 h 149"/>
              <a:gd name="T46" fmla="*/ 67 w 77"/>
              <a:gd name="T47" fmla="*/ 148 h 149"/>
              <a:gd name="T48" fmla="*/ 72 w 77"/>
              <a:gd name="T49" fmla="*/ 148 h 149"/>
              <a:gd name="T50" fmla="*/ 75 w 77"/>
              <a:gd name="T51" fmla="*/ 149 h 149"/>
              <a:gd name="T52" fmla="*/ 77 w 77"/>
              <a:gd name="T53" fmla="*/ 149 h 149"/>
              <a:gd name="T54" fmla="*/ 77 w 77"/>
              <a:gd name="T55" fmla="*/ 137 h 149"/>
              <a:gd name="T56" fmla="*/ 73 w 77"/>
              <a:gd name="T57" fmla="*/ 136 h 149"/>
              <a:gd name="T58" fmla="*/ 70 w 77"/>
              <a:gd name="T59" fmla="*/ 136 h 149"/>
              <a:gd name="T60" fmla="*/ 67 w 77"/>
              <a:gd name="T61" fmla="*/ 135 h 149"/>
              <a:gd name="T62" fmla="*/ 64 w 77"/>
              <a:gd name="T63" fmla="*/ 135 h 149"/>
              <a:gd name="T64" fmla="*/ 62 w 77"/>
              <a:gd name="T65" fmla="*/ 132 h 149"/>
              <a:gd name="T66" fmla="*/ 58 w 77"/>
              <a:gd name="T67" fmla="*/ 131 h 149"/>
              <a:gd name="T68" fmla="*/ 56 w 77"/>
              <a:gd name="T69" fmla="*/ 129 h 149"/>
              <a:gd name="T70" fmla="*/ 52 w 77"/>
              <a:gd name="T71" fmla="*/ 127 h 149"/>
              <a:gd name="T72" fmla="*/ 44 w 77"/>
              <a:gd name="T73" fmla="*/ 118 h 149"/>
              <a:gd name="T74" fmla="*/ 42 w 77"/>
              <a:gd name="T75" fmla="*/ 115 h 149"/>
              <a:gd name="T76" fmla="*/ 39 w 77"/>
              <a:gd name="T77" fmla="*/ 110 h 149"/>
              <a:gd name="T78" fmla="*/ 34 w 77"/>
              <a:gd name="T79" fmla="*/ 102 h 149"/>
              <a:gd name="T80" fmla="*/ 31 w 77"/>
              <a:gd name="T81" fmla="*/ 97 h 149"/>
              <a:gd name="T82" fmla="*/ 29 w 77"/>
              <a:gd name="T83" fmla="*/ 93 h 149"/>
              <a:gd name="T84" fmla="*/ 27 w 77"/>
              <a:gd name="T85" fmla="*/ 88 h 149"/>
              <a:gd name="T86" fmla="*/ 23 w 77"/>
              <a:gd name="T87" fmla="*/ 78 h 149"/>
              <a:gd name="T88" fmla="*/ 21 w 77"/>
              <a:gd name="T89" fmla="*/ 72 h 149"/>
              <a:gd name="T90" fmla="*/ 17 w 77"/>
              <a:gd name="T91" fmla="*/ 60 h 149"/>
              <a:gd name="T92" fmla="*/ 16 w 77"/>
              <a:gd name="T93" fmla="*/ 53 h 149"/>
              <a:gd name="T94" fmla="*/ 15 w 77"/>
              <a:gd name="T95" fmla="*/ 47 h 149"/>
              <a:gd name="T96" fmla="*/ 14 w 77"/>
              <a:gd name="T97" fmla="*/ 40 h 149"/>
              <a:gd name="T98" fmla="*/ 14 w 77"/>
              <a:gd name="T99" fmla="*/ 35 h 149"/>
              <a:gd name="T100" fmla="*/ 13 w 77"/>
              <a:gd name="T101" fmla="*/ 28 h 149"/>
              <a:gd name="T102" fmla="*/ 12 w 77"/>
              <a:gd name="T103" fmla="*/ 21 h 149"/>
              <a:gd name="T104" fmla="*/ 12 w 77"/>
              <a:gd name="T105" fmla="*/ 0 h 149"/>
              <a:gd name="T106" fmla="*/ 0 w 77"/>
              <a:gd name="T107" fmla="*/ 0 h 14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7" h="149">
                <a:moveTo>
                  <a:pt x="0" y="0"/>
                </a:moveTo>
                <a:lnTo>
                  <a:pt x="0" y="22"/>
                </a:lnTo>
                <a:lnTo>
                  <a:pt x="1" y="29"/>
                </a:lnTo>
                <a:lnTo>
                  <a:pt x="2" y="36"/>
                </a:lnTo>
                <a:lnTo>
                  <a:pt x="2" y="43"/>
                </a:lnTo>
                <a:lnTo>
                  <a:pt x="3" y="50"/>
                </a:lnTo>
                <a:lnTo>
                  <a:pt x="5" y="56"/>
                </a:lnTo>
                <a:lnTo>
                  <a:pt x="7" y="63"/>
                </a:lnTo>
                <a:lnTo>
                  <a:pt x="10" y="75"/>
                </a:lnTo>
                <a:lnTo>
                  <a:pt x="12" y="81"/>
                </a:lnTo>
                <a:lnTo>
                  <a:pt x="16" y="93"/>
                </a:lnTo>
                <a:lnTo>
                  <a:pt x="19" y="97"/>
                </a:lnTo>
                <a:lnTo>
                  <a:pt x="21" y="103"/>
                </a:lnTo>
                <a:lnTo>
                  <a:pt x="24" y="108"/>
                </a:lnTo>
                <a:lnTo>
                  <a:pt x="29" y="117"/>
                </a:lnTo>
                <a:lnTo>
                  <a:pt x="32" y="121"/>
                </a:lnTo>
                <a:lnTo>
                  <a:pt x="35" y="125"/>
                </a:lnTo>
                <a:lnTo>
                  <a:pt x="45" y="136"/>
                </a:lnTo>
                <a:lnTo>
                  <a:pt x="49" y="138"/>
                </a:lnTo>
                <a:lnTo>
                  <a:pt x="52" y="141"/>
                </a:lnTo>
                <a:lnTo>
                  <a:pt x="56" y="143"/>
                </a:lnTo>
                <a:lnTo>
                  <a:pt x="59" y="145"/>
                </a:lnTo>
                <a:lnTo>
                  <a:pt x="64" y="146"/>
                </a:lnTo>
                <a:lnTo>
                  <a:pt x="67" y="148"/>
                </a:lnTo>
                <a:lnTo>
                  <a:pt x="72" y="148"/>
                </a:lnTo>
                <a:lnTo>
                  <a:pt x="75" y="149"/>
                </a:lnTo>
                <a:lnTo>
                  <a:pt x="77" y="149"/>
                </a:lnTo>
                <a:lnTo>
                  <a:pt x="77" y="137"/>
                </a:lnTo>
                <a:lnTo>
                  <a:pt x="73" y="136"/>
                </a:lnTo>
                <a:lnTo>
                  <a:pt x="70" y="136"/>
                </a:lnTo>
                <a:lnTo>
                  <a:pt x="67" y="135"/>
                </a:lnTo>
                <a:lnTo>
                  <a:pt x="64" y="135"/>
                </a:lnTo>
                <a:lnTo>
                  <a:pt x="62" y="132"/>
                </a:lnTo>
                <a:lnTo>
                  <a:pt x="58" y="131"/>
                </a:lnTo>
                <a:lnTo>
                  <a:pt x="56" y="129"/>
                </a:lnTo>
                <a:lnTo>
                  <a:pt x="52" y="127"/>
                </a:lnTo>
                <a:lnTo>
                  <a:pt x="44" y="118"/>
                </a:lnTo>
                <a:lnTo>
                  <a:pt x="42" y="115"/>
                </a:lnTo>
                <a:lnTo>
                  <a:pt x="39" y="110"/>
                </a:lnTo>
                <a:lnTo>
                  <a:pt x="34" y="102"/>
                </a:lnTo>
                <a:lnTo>
                  <a:pt x="31" y="97"/>
                </a:lnTo>
                <a:lnTo>
                  <a:pt x="29" y="93"/>
                </a:lnTo>
                <a:lnTo>
                  <a:pt x="27" y="88"/>
                </a:lnTo>
                <a:lnTo>
                  <a:pt x="23" y="78"/>
                </a:lnTo>
                <a:lnTo>
                  <a:pt x="21" y="72"/>
                </a:lnTo>
                <a:lnTo>
                  <a:pt x="17" y="60"/>
                </a:lnTo>
                <a:lnTo>
                  <a:pt x="16" y="53"/>
                </a:lnTo>
                <a:lnTo>
                  <a:pt x="15" y="47"/>
                </a:lnTo>
                <a:lnTo>
                  <a:pt x="14" y="40"/>
                </a:lnTo>
                <a:lnTo>
                  <a:pt x="14" y="35"/>
                </a:lnTo>
                <a:lnTo>
                  <a:pt x="13" y="28"/>
                </a:lnTo>
                <a:lnTo>
                  <a:pt x="12" y="21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90" name="Freeform 710"/>
          <p:cNvSpPr>
            <a:spLocks/>
          </p:cNvSpPr>
          <p:nvPr/>
        </p:nvSpPr>
        <p:spPr bwMode="auto">
          <a:xfrm>
            <a:off x="3303097" y="4594185"/>
            <a:ext cx="77842" cy="187570"/>
          </a:xfrm>
          <a:custGeom>
            <a:avLst/>
            <a:gdLst>
              <a:gd name="T0" fmla="*/ 0 w 44"/>
              <a:gd name="T1" fmla="*/ 0 h 109"/>
              <a:gd name="T2" fmla="*/ 0 w 44"/>
              <a:gd name="T3" fmla="*/ 21 h 109"/>
              <a:gd name="T4" fmla="*/ 1 w 44"/>
              <a:gd name="T5" fmla="*/ 30 h 109"/>
              <a:gd name="T6" fmla="*/ 2 w 44"/>
              <a:gd name="T7" fmla="*/ 40 h 109"/>
              <a:gd name="T8" fmla="*/ 3 w 44"/>
              <a:gd name="T9" fmla="*/ 45 h 109"/>
              <a:gd name="T10" fmla="*/ 6 w 44"/>
              <a:gd name="T11" fmla="*/ 54 h 109"/>
              <a:gd name="T12" fmla="*/ 7 w 44"/>
              <a:gd name="T13" fmla="*/ 58 h 109"/>
              <a:gd name="T14" fmla="*/ 7 w 44"/>
              <a:gd name="T15" fmla="*/ 63 h 109"/>
              <a:gd name="T16" fmla="*/ 9 w 44"/>
              <a:gd name="T17" fmla="*/ 71 h 109"/>
              <a:gd name="T18" fmla="*/ 11 w 44"/>
              <a:gd name="T19" fmla="*/ 75 h 109"/>
              <a:gd name="T20" fmla="*/ 13 w 44"/>
              <a:gd name="T21" fmla="*/ 78 h 109"/>
              <a:gd name="T22" fmla="*/ 15 w 44"/>
              <a:gd name="T23" fmla="*/ 85 h 109"/>
              <a:gd name="T24" fmla="*/ 17 w 44"/>
              <a:gd name="T25" fmla="*/ 88 h 109"/>
              <a:gd name="T26" fmla="*/ 18 w 44"/>
              <a:gd name="T27" fmla="*/ 91 h 109"/>
              <a:gd name="T28" fmla="*/ 21 w 44"/>
              <a:gd name="T29" fmla="*/ 93 h 109"/>
              <a:gd name="T30" fmla="*/ 22 w 44"/>
              <a:gd name="T31" fmla="*/ 97 h 109"/>
              <a:gd name="T32" fmla="*/ 30 w 44"/>
              <a:gd name="T33" fmla="*/ 105 h 109"/>
              <a:gd name="T34" fmla="*/ 32 w 44"/>
              <a:gd name="T35" fmla="*/ 106 h 109"/>
              <a:gd name="T36" fmla="*/ 36 w 44"/>
              <a:gd name="T37" fmla="*/ 107 h 109"/>
              <a:gd name="T38" fmla="*/ 38 w 44"/>
              <a:gd name="T39" fmla="*/ 108 h 109"/>
              <a:gd name="T40" fmla="*/ 43 w 44"/>
              <a:gd name="T41" fmla="*/ 109 h 109"/>
              <a:gd name="T42" fmla="*/ 44 w 44"/>
              <a:gd name="T43" fmla="*/ 109 h 109"/>
              <a:gd name="T44" fmla="*/ 44 w 44"/>
              <a:gd name="T45" fmla="*/ 98 h 109"/>
              <a:gd name="T46" fmla="*/ 40 w 44"/>
              <a:gd name="T47" fmla="*/ 97 h 109"/>
              <a:gd name="T48" fmla="*/ 39 w 44"/>
              <a:gd name="T49" fmla="*/ 95 h 109"/>
              <a:gd name="T50" fmla="*/ 37 w 44"/>
              <a:gd name="T51" fmla="*/ 95 h 109"/>
              <a:gd name="T52" fmla="*/ 35 w 44"/>
              <a:gd name="T53" fmla="*/ 93 h 109"/>
              <a:gd name="T54" fmla="*/ 31 w 44"/>
              <a:gd name="T55" fmla="*/ 88 h 109"/>
              <a:gd name="T56" fmla="*/ 30 w 44"/>
              <a:gd name="T57" fmla="*/ 87 h 109"/>
              <a:gd name="T58" fmla="*/ 29 w 44"/>
              <a:gd name="T59" fmla="*/ 85 h 109"/>
              <a:gd name="T60" fmla="*/ 27 w 44"/>
              <a:gd name="T61" fmla="*/ 83 h 109"/>
              <a:gd name="T62" fmla="*/ 25 w 44"/>
              <a:gd name="T63" fmla="*/ 79 h 109"/>
              <a:gd name="T64" fmla="*/ 23 w 44"/>
              <a:gd name="T65" fmla="*/ 73 h 109"/>
              <a:gd name="T66" fmla="*/ 22 w 44"/>
              <a:gd name="T67" fmla="*/ 70 h 109"/>
              <a:gd name="T68" fmla="*/ 21 w 44"/>
              <a:gd name="T69" fmla="*/ 66 h 109"/>
              <a:gd name="T70" fmla="*/ 18 w 44"/>
              <a:gd name="T71" fmla="*/ 59 h 109"/>
              <a:gd name="T72" fmla="*/ 17 w 44"/>
              <a:gd name="T73" fmla="*/ 56 h 109"/>
              <a:gd name="T74" fmla="*/ 16 w 44"/>
              <a:gd name="T75" fmla="*/ 51 h 109"/>
              <a:gd name="T76" fmla="*/ 15 w 44"/>
              <a:gd name="T77" fmla="*/ 43 h 109"/>
              <a:gd name="T78" fmla="*/ 14 w 44"/>
              <a:gd name="T79" fmla="*/ 38 h 109"/>
              <a:gd name="T80" fmla="*/ 13 w 44"/>
              <a:gd name="T81" fmla="*/ 29 h 109"/>
              <a:gd name="T82" fmla="*/ 11 w 44"/>
              <a:gd name="T83" fmla="*/ 20 h 109"/>
              <a:gd name="T84" fmla="*/ 11 w 44"/>
              <a:gd name="T85" fmla="*/ 0 h 109"/>
              <a:gd name="T86" fmla="*/ 0 w 44"/>
              <a:gd name="T87" fmla="*/ 0 h 10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4" h="109">
                <a:moveTo>
                  <a:pt x="0" y="0"/>
                </a:moveTo>
                <a:lnTo>
                  <a:pt x="0" y="21"/>
                </a:lnTo>
                <a:lnTo>
                  <a:pt x="1" y="30"/>
                </a:lnTo>
                <a:lnTo>
                  <a:pt x="2" y="40"/>
                </a:lnTo>
                <a:lnTo>
                  <a:pt x="3" y="45"/>
                </a:lnTo>
                <a:lnTo>
                  <a:pt x="6" y="54"/>
                </a:lnTo>
                <a:lnTo>
                  <a:pt x="7" y="58"/>
                </a:lnTo>
                <a:lnTo>
                  <a:pt x="7" y="63"/>
                </a:lnTo>
                <a:lnTo>
                  <a:pt x="9" y="71"/>
                </a:lnTo>
                <a:lnTo>
                  <a:pt x="11" y="75"/>
                </a:lnTo>
                <a:lnTo>
                  <a:pt x="13" y="78"/>
                </a:lnTo>
                <a:lnTo>
                  <a:pt x="15" y="85"/>
                </a:lnTo>
                <a:lnTo>
                  <a:pt x="17" y="88"/>
                </a:lnTo>
                <a:lnTo>
                  <a:pt x="18" y="91"/>
                </a:lnTo>
                <a:lnTo>
                  <a:pt x="21" y="93"/>
                </a:lnTo>
                <a:lnTo>
                  <a:pt x="22" y="97"/>
                </a:lnTo>
                <a:lnTo>
                  <a:pt x="30" y="105"/>
                </a:lnTo>
                <a:lnTo>
                  <a:pt x="32" y="106"/>
                </a:lnTo>
                <a:lnTo>
                  <a:pt x="36" y="107"/>
                </a:lnTo>
                <a:lnTo>
                  <a:pt x="38" y="108"/>
                </a:lnTo>
                <a:lnTo>
                  <a:pt x="43" y="109"/>
                </a:lnTo>
                <a:lnTo>
                  <a:pt x="44" y="109"/>
                </a:lnTo>
                <a:lnTo>
                  <a:pt x="44" y="98"/>
                </a:lnTo>
                <a:lnTo>
                  <a:pt x="40" y="97"/>
                </a:lnTo>
                <a:lnTo>
                  <a:pt x="39" y="95"/>
                </a:lnTo>
                <a:lnTo>
                  <a:pt x="37" y="95"/>
                </a:lnTo>
                <a:lnTo>
                  <a:pt x="35" y="93"/>
                </a:lnTo>
                <a:lnTo>
                  <a:pt x="31" y="88"/>
                </a:lnTo>
                <a:lnTo>
                  <a:pt x="30" y="87"/>
                </a:lnTo>
                <a:lnTo>
                  <a:pt x="29" y="85"/>
                </a:lnTo>
                <a:lnTo>
                  <a:pt x="27" y="83"/>
                </a:lnTo>
                <a:lnTo>
                  <a:pt x="25" y="79"/>
                </a:lnTo>
                <a:lnTo>
                  <a:pt x="23" y="73"/>
                </a:lnTo>
                <a:lnTo>
                  <a:pt x="22" y="70"/>
                </a:lnTo>
                <a:lnTo>
                  <a:pt x="21" y="66"/>
                </a:lnTo>
                <a:lnTo>
                  <a:pt x="18" y="59"/>
                </a:lnTo>
                <a:lnTo>
                  <a:pt x="17" y="56"/>
                </a:lnTo>
                <a:lnTo>
                  <a:pt x="16" y="51"/>
                </a:lnTo>
                <a:lnTo>
                  <a:pt x="15" y="43"/>
                </a:lnTo>
                <a:lnTo>
                  <a:pt x="14" y="38"/>
                </a:lnTo>
                <a:lnTo>
                  <a:pt x="13" y="29"/>
                </a:lnTo>
                <a:lnTo>
                  <a:pt x="11" y="20"/>
                </a:lnTo>
                <a:lnTo>
                  <a:pt x="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91" name="Freeform 711"/>
          <p:cNvSpPr>
            <a:spLocks/>
          </p:cNvSpPr>
          <p:nvPr/>
        </p:nvSpPr>
        <p:spPr bwMode="auto">
          <a:xfrm>
            <a:off x="3037728" y="4368757"/>
            <a:ext cx="14154" cy="70554"/>
          </a:xfrm>
          <a:custGeom>
            <a:avLst/>
            <a:gdLst>
              <a:gd name="T0" fmla="*/ 0 w 8"/>
              <a:gd name="T1" fmla="*/ 0 h 41"/>
              <a:gd name="T2" fmla="*/ 8 w 8"/>
              <a:gd name="T3" fmla="*/ 15 h 41"/>
              <a:gd name="T4" fmla="*/ 7 w 8"/>
              <a:gd name="T5" fmla="*/ 27 h 41"/>
              <a:gd name="T6" fmla="*/ 7 w 8"/>
              <a:gd name="T7" fmla="*/ 38 h 41"/>
              <a:gd name="T8" fmla="*/ 1 w 8"/>
              <a:gd name="T9" fmla="*/ 41 h 41"/>
              <a:gd name="T10" fmla="*/ 0 w 8"/>
              <a:gd name="T11" fmla="*/ 2 h 41"/>
              <a:gd name="T12" fmla="*/ 0 w 8"/>
              <a:gd name="T13" fmla="*/ 0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" h="41">
                <a:moveTo>
                  <a:pt x="0" y="0"/>
                </a:moveTo>
                <a:lnTo>
                  <a:pt x="8" y="15"/>
                </a:lnTo>
                <a:lnTo>
                  <a:pt x="7" y="27"/>
                </a:lnTo>
                <a:lnTo>
                  <a:pt x="7" y="38"/>
                </a:lnTo>
                <a:lnTo>
                  <a:pt x="1" y="41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FFC080"/>
          </a:solidFill>
          <a:ln w="0">
            <a:solidFill>
              <a:srgbClr val="FFC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692" name="Rectangle 712"/>
          <p:cNvSpPr>
            <a:spLocks noChangeArrowheads="1"/>
          </p:cNvSpPr>
          <p:nvPr/>
        </p:nvSpPr>
        <p:spPr bwMode="auto">
          <a:xfrm>
            <a:off x="3308405" y="1833987"/>
            <a:ext cx="7076" cy="1721"/>
          </a:xfrm>
          <a:prstGeom prst="rect">
            <a:avLst/>
          </a:prstGeom>
          <a:solidFill>
            <a:srgbClr val="00FFFF"/>
          </a:solidFill>
          <a:ln w="0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693" name="Rectangle 713"/>
          <p:cNvSpPr>
            <a:spLocks noChangeArrowheads="1"/>
          </p:cNvSpPr>
          <p:nvPr/>
        </p:nvSpPr>
        <p:spPr bwMode="auto">
          <a:xfrm>
            <a:off x="3258869" y="2303771"/>
            <a:ext cx="56612" cy="519688"/>
          </a:xfrm>
          <a:prstGeom prst="rect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94" name="Rectangle 714"/>
          <p:cNvSpPr>
            <a:spLocks noChangeArrowheads="1"/>
          </p:cNvSpPr>
          <p:nvPr/>
        </p:nvSpPr>
        <p:spPr bwMode="auto">
          <a:xfrm>
            <a:off x="3257100" y="2835505"/>
            <a:ext cx="58381" cy="137666"/>
          </a:xfrm>
          <a:prstGeom prst="rect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95" name="Rectangle 715"/>
          <p:cNvSpPr>
            <a:spLocks noChangeArrowheads="1"/>
          </p:cNvSpPr>
          <p:nvPr/>
        </p:nvSpPr>
        <p:spPr bwMode="auto">
          <a:xfrm>
            <a:off x="3244716" y="1758271"/>
            <a:ext cx="21230" cy="12200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96" name="Freeform 716"/>
          <p:cNvSpPr>
            <a:spLocks/>
          </p:cNvSpPr>
          <p:nvPr/>
        </p:nvSpPr>
        <p:spPr bwMode="auto">
          <a:xfrm>
            <a:off x="3255331" y="2966288"/>
            <a:ext cx="65458" cy="25813"/>
          </a:xfrm>
          <a:custGeom>
            <a:avLst/>
            <a:gdLst>
              <a:gd name="T0" fmla="*/ 19 w 37"/>
              <a:gd name="T1" fmla="*/ 0 h 15"/>
              <a:gd name="T2" fmla="*/ 12 w 37"/>
              <a:gd name="T3" fmla="*/ 0 h 15"/>
              <a:gd name="T4" fmla="*/ 10 w 37"/>
              <a:gd name="T5" fmla="*/ 1 h 15"/>
              <a:gd name="T6" fmla="*/ 6 w 37"/>
              <a:gd name="T7" fmla="*/ 1 h 15"/>
              <a:gd name="T8" fmla="*/ 6 w 37"/>
              <a:gd name="T9" fmla="*/ 2 h 15"/>
              <a:gd name="T10" fmla="*/ 4 w 37"/>
              <a:gd name="T11" fmla="*/ 2 h 15"/>
              <a:gd name="T12" fmla="*/ 4 w 37"/>
              <a:gd name="T13" fmla="*/ 3 h 15"/>
              <a:gd name="T14" fmla="*/ 2 w 37"/>
              <a:gd name="T15" fmla="*/ 3 h 15"/>
              <a:gd name="T16" fmla="*/ 1 w 37"/>
              <a:gd name="T17" fmla="*/ 4 h 15"/>
              <a:gd name="T18" fmla="*/ 1 w 37"/>
              <a:gd name="T19" fmla="*/ 6 h 15"/>
              <a:gd name="T20" fmla="*/ 0 w 37"/>
              <a:gd name="T21" fmla="*/ 6 h 15"/>
              <a:gd name="T22" fmla="*/ 0 w 37"/>
              <a:gd name="T23" fmla="*/ 7 h 15"/>
              <a:gd name="T24" fmla="*/ 0 w 37"/>
              <a:gd name="T25" fmla="*/ 9 h 15"/>
              <a:gd name="T26" fmla="*/ 1 w 37"/>
              <a:gd name="T27" fmla="*/ 9 h 15"/>
              <a:gd name="T28" fmla="*/ 1 w 37"/>
              <a:gd name="T29" fmla="*/ 10 h 15"/>
              <a:gd name="T30" fmla="*/ 2 w 37"/>
              <a:gd name="T31" fmla="*/ 11 h 15"/>
              <a:gd name="T32" fmla="*/ 4 w 37"/>
              <a:gd name="T33" fmla="*/ 11 h 15"/>
              <a:gd name="T34" fmla="*/ 4 w 37"/>
              <a:gd name="T35" fmla="*/ 13 h 15"/>
              <a:gd name="T36" fmla="*/ 6 w 37"/>
              <a:gd name="T37" fmla="*/ 13 h 15"/>
              <a:gd name="T38" fmla="*/ 6 w 37"/>
              <a:gd name="T39" fmla="*/ 14 h 15"/>
              <a:gd name="T40" fmla="*/ 10 w 37"/>
              <a:gd name="T41" fmla="*/ 14 h 15"/>
              <a:gd name="T42" fmla="*/ 12 w 37"/>
              <a:gd name="T43" fmla="*/ 15 h 15"/>
              <a:gd name="T44" fmla="*/ 19 w 37"/>
              <a:gd name="T45" fmla="*/ 15 h 15"/>
              <a:gd name="T46" fmla="*/ 26 w 37"/>
              <a:gd name="T47" fmla="*/ 15 h 15"/>
              <a:gd name="T48" fmla="*/ 27 w 37"/>
              <a:gd name="T49" fmla="*/ 14 h 15"/>
              <a:gd name="T50" fmla="*/ 31 w 37"/>
              <a:gd name="T51" fmla="*/ 14 h 15"/>
              <a:gd name="T52" fmla="*/ 31 w 37"/>
              <a:gd name="T53" fmla="*/ 13 h 15"/>
              <a:gd name="T54" fmla="*/ 34 w 37"/>
              <a:gd name="T55" fmla="*/ 13 h 15"/>
              <a:gd name="T56" fmla="*/ 34 w 37"/>
              <a:gd name="T57" fmla="*/ 11 h 15"/>
              <a:gd name="T58" fmla="*/ 35 w 37"/>
              <a:gd name="T59" fmla="*/ 11 h 15"/>
              <a:gd name="T60" fmla="*/ 36 w 37"/>
              <a:gd name="T61" fmla="*/ 10 h 15"/>
              <a:gd name="T62" fmla="*/ 36 w 37"/>
              <a:gd name="T63" fmla="*/ 9 h 15"/>
              <a:gd name="T64" fmla="*/ 37 w 37"/>
              <a:gd name="T65" fmla="*/ 9 h 15"/>
              <a:gd name="T66" fmla="*/ 37 w 37"/>
              <a:gd name="T67" fmla="*/ 8 h 15"/>
              <a:gd name="T68" fmla="*/ 37 w 37"/>
              <a:gd name="T69" fmla="*/ 6 h 15"/>
              <a:gd name="T70" fmla="*/ 36 w 37"/>
              <a:gd name="T71" fmla="*/ 6 h 15"/>
              <a:gd name="T72" fmla="*/ 36 w 37"/>
              <a:gd name="T73" fmla="*/ 4 h 15"/>
              <a:gd name="T74" fmla="*/ 35 w 37"/>
              <a:gd name="T75" fmla="*/ 3 h 15"/>
              <a:gd name="T76" fmla="*/ 34 w 37"/>
              <a:gd name="T77" fmla="*/ 3 h 15"/>
              <a:gd name="T78" fmla="*/ 34 w 37"/>
              <a:gd name="T79" fmla="*/ 2 h 15"/>
              <a:gd name="T80" fmla="*/ 31 w 37"/>
              <a:gd name="T81" fmla="*/ 2 h 15"/>
              <a:gd name="T82" fmla="*/ 31 w 37"/>
              <a:gd name="T83" fmla="*/ 1 h 15"/>
              <a:gd name="T84" fmla="*/ 27 w 37"/>
              <a:gd name="T85" fmla="*/ 1 h 15"/>
              <a:gd name="T86" fmla="*/ 26 w 37"/>
              <a:gd name="T87" fmla="*/ 0 h 15"/>
              <a:gd name="T88" fmla="*/ 19 w 37"/>
              <a:gd name="T89" fmla="*/ 0 h 1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7" h="15">
                <a:moveTo>
                  <a:pt x="19" y="0"/>
                </a:moveTo>
                <a:lnTo>
                  <a:pt x="12" y="0"/>
                </a:lnTo>
                <a:lnTo>
                  <a:pt x="10" y="1"/>
                </a:lnTo>
                <a:lnTo>
                  <a:pt x="6" y="1"/>
                </a:lnTo>
                <a:lnTo>
                  <a:pt x="6" y="2"/>
                </a:lnTo>
                <a:lnTo>
                  <a:pt x="4" y="2"/>
                </a:lnTo>
                <a:lnTo>
                  <a:pt x="4" y="3"/>
                </a:lnTo>
                <a:lnTo>
                  <a:pt x="2" y="3"/>
                </a:lnTo>
                <a:lnTo>
                  <a:pt x="1" y="4"/>
                </a:lnTo>
                <a:lnTo>
                  <a:pt x="1" y="6"/>
                </a:lnTo>
                <a:lnTo>
                  <a:pt x="0" y="6"/>
                </a:lnTo>
                <a:lnTo>
                  <a:pt x="0" y="7"/>
                </a:lnTo>
                <a:lnTo>
                  <a:pt x="0" y="9"/>
                </a:lnTo>
                <a:lnTo>
                  <a:pt x="1" y="9"/>
                </a:lnTo>
                <a:lnTo>
                  <a:pt x="1" y="10"/>
                </a:lnTo>
                <a:lnTo>
                  <a:pt x="2" y="11"/>
                </a:lnTo>
                <a:lnTo>
                  <a:pt x="4" y="11"/>
                </a:lnTo>
                <a:lnTo>
                  <a:pt x="4" y="13"/>
                </a:lnTo>
                <a:lnTo>
                  <a:pt x="6" y="13"/>
                </a:lnTo>
                <a:lnTo>
                  <a:pt x="6" y="14"/>
                </a:lnTo>
                <a:lnTo>
                  <a:pt x="10" y="14"/>
                </a:lnTo>
                <a:lnTo>
                  <a:pt x="12" y="15"/>
                </a:lnTo>
                <a:lnTo>
                  <a:pt x="19" y="15"/>
                </a:lnTo>
                <a:lnTo>
                  <a:pt x="26" y="15"/>
                </a:lnTo>
                <a:lnTo>
                  <a:pt x="27" y="14"/>
                </a:lnTo>
                <a:lnTo>
                  <a:pt x="31" y="14"/>
                </a:lnTo>
                <a:lnTo>
                  <a:pt x="31" y="13"/>
                </a:lnTo>
                <a:lnTo>
                  <a:pt x="34" y="13"/>
                </a:lnTo>
                <a:lnTo>
                  <a:pt x="34" y="11"/>
                </a:lnTo>
                <a:lnTo>
                  <a:pt x="35" y="11"/>
                </a:lnTo>
                <a:lnTo>
                  <a:pt x="36" y="10"/>
                </a:lnTo>
                <a:lnTo>
                  <a:pt x="36" y="9"/>
                </a:lnTo>
                <a:lnTo>
                  <a:pt x="37" y="9"/>
                </a:lnTo>
                <a:lnTo>
                  <a:pt x="37" y="8"/>
                </a:lnTo>
                <a:lnTo>
                  <a:pt x="37" y="6"/>
                </a:lnTo>
                <a:lnTo>
                  <a:pt x="36" y="6"/>
                </a:lnTo>
                <a:lnTo>
                  <a:pt x="36" y="4"/>
                </a:lnTo>
                <a:lnTo>
                  <a:pt x="35" y="3"/>
                </a:lnTo>
                <a:lnTo>
                  <a:pt x="34" y="3"/>
                </a:lnTo>
                <a:lnTo>
                  <a:pt x="34" y="2"/>
                </a:lnTo>
                <a:lnTo>
                  <a:pt x="31" y="2"/>
                </a:lnTo>
                <a:lnTo>
                  <a:pt x="31" y="1"/>
                </a:lnTo>
                <a:lnTo>
                  <a:pt x="27" y="1"/>
                </a:lnTo>
                <a:lnTo>
                  <a:pt x="26" y="0"/>
                </a:lnTo>
                <a:lnTo>
                  <a:pt x="19" y="0"/>
                </a:lnTo>
                <a:close/>
              </a:path>
            </a:pathLst>
          </a:cu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97" name="Freeform 717"/>
          <p:cNvSpPr>
            <a:spLocks/>
          </p:cNvSpPr>
          <p:nvPr/>
        </p:nvSpPr>
        <p:spPr bwMode="auto">
          <a:xfrm>
            <a:off x="3244716" y="2955963"/>
            <a:ext cx="86687" cy="46463"/>
          </a:xfrm>
          <a:custGeom>
            <a:avLst/>
            <a:gdLst>
              <a:gd name="T0" fmla="*/ 0 w 49"/>
              <a:gd name="T1" fmla="*/ 16 h 27"/>
              <a:gd name="T2" fmla="*/ 3 w 49"/>
              <a:gd name="T3" fmla="*/ 20 h 27"/>
              <a:gd name="T4" fmla="*/ 7 w 49"/>
              <a:gd name="T5" fmla="*/ 23 h 27"/>
              <a:gd name="T6" fmla="*/ 10 w 49"/>
              <a:gd name="T7" fmla="*/ 24 h 27"/>
              <a:gd name="T8" fmla="*/ 14 w 49"/>
              <a:gd name="T9" fmla="*/ 26 h 27"/>
              <a:gd name="T10" fmla="*/ 21 w 49"/>
              <a:gd name="T11" fmla="*/ 27 h 27"/>
              <a:gd name="T12" fmla="*/ 28 w 49"/>
              <a:gd name="T13" fmla="*/ 26 h 27"/>
              <a:gd name="T14" fmla="*/ 36 w 49"/>
              <a:gd name="T15" fmla="*/ 24 h 27"/>
              <a:gd name="T16" fmla="*/ 39 w 49"/>
              <a:gd name="T17" fmla="*/ 24 h 27"/>
              <a:gd name="T18" fmla="*/ 41 w 49"/>
              <a:gd name="T19" fmla="*/ 23 h 27"/>
              <a:gd name="T20" fmla="*/ 48 w 49"/>
              <a:gd name="T21" fmla="*/ 17 h 27"/>
              <a:gd name="T22" fmla="*/ 49 w 49"/>
              <a:gd name="T23" fmla="*/ 14 h 27"/>
              <a:gd name="T24" fmla="*/ 48 w 49"/>
              <a:gd name="T25" fmla="*/ 9 h 27"/>
              <a:gd name="T26" fmla="*/ 47 w 49"/>
              <a:gd name="T27" fmla="*/ 7 h 27"/>
              <a:gd name="T28" fmla="*/ 46 w 49"/>
              <a:gd name="T29" fmla="*/ 6 h 27"/>
              <a:gd name="T30" fmla="*/ 43 w 49"/>
              <a:gd name="T31" fmla="*/ 5 h 27"/>
              <a:gd name="T32" fmla="*/ 37 w 49"/>
              <a:gd name="T33" fmla="*/ 1 h 27"/>
              <a:gd name="T34" fmla="*/ 33 w 49"/>
              <a:gd name="T35" fmla="*/ 0 h 27"/>
              <a:gd name="T36" fmla="*/ 13 w 49"/>
              <a:gd name="T37" fmla="*/ 1 h 27"/>
              <a:gd name="T38" fmla="*/ 10 w 49"/>
              <a:gd name="T39" fmla="*/ 2 h 27"/>
              <a:gd name="T40" fmla="*/ 5 w 49"/>
              <a:gd name="T41" fmla="*/ 5 h 27"/>
              <a:gd name="T42" fmla="*/ 3 w 49"/>
              <a:gd name="T43" fmla="*/ 6 h 27"/>
              <a:gd name="T44" fmla="*/ 1 w 49"/>
              <a:gd name="T45" fmla="*/ 7 h 27"/>
              <a:gd name="T46" fmla="*/ 0 w 49"/>
              <a:gd name="T47" fmla="*/ 9 h 27"/>
              <a:gd name="T48" fmla="*/ 0 w 49"/>
              <a:gd name="T49" fmla="*/ 14 h 27"/>
              <a:gd name="T50" fmla="*/ 12 w 49"/>
              <a:gd name="T51" fmla="*/ 14 h 27"/>
              <a:gd name="T52" fmla="*/ 11 w 49"/>
              <a:gd name="T53" fmla="*/ 15 h 27"/>
              <a:gd name="T54" fmla="*/ 12 w 49"/>
              <a:gd name="T55" fmla="*/ 14 h 27"/>
              <a:gd name="T56" fmla="*/ 11 w 49"/>
              <a:gd name="T57" fmla="*/ 14 h 27"/>
              <a:gd name="T58" fmla="*/ 13 w 49"/>
              <a:gd name="T59" fmla="*/ 13 h 27"/>
              <a:gd name="T60" fmla="*/ 15 w 49"/>
              <a:gd name="T61" fmla="*/ 12 h 27"/>
              <a:gd name="T62" fmla="*/ 15 w 49"/>
              <a:gd name="T63" fmla="*/ 13 h 27"/>
              <a:gd name="T64" fmla="*/ 32 w 49"/>
              <a:gd name="T65" fmla="*/ 12 h 27"/>
              <a:gd name="T66" fmla="*/ 33 w 49"/>
              <a:gd name="T67" fmla="*/ 12 h 27"/>
              <a:gd name="T68" fmla="*/ 36 w 49"/>
              <a:gd name="T69" fmla="*/ 14 h 27"/>
              <a:gd name="T70" fmla="*/ 36 w 49"/>
              <a:gd name="T71" fmla="*/ 14 h 27"/>
              <a:gd name="T72" fmla="*/ 36 w 49"/>
              <a:gd name="T73" fmla="*/ 13 h 27"/>
              <a:gd name="T74" fmla="*/ 37 w 49"/>
              <a:gd name="T75" fmla="*/ 15 h 27"/>
              <a:gd name="T76" fmla="*/ 37 w 49"/>
              <a:gd name="T77" fmla="*/ 13 h 27"/>
              <a:gd name="T78" fmla="*/ 36 w 49"/>
              <a:gd name="T79" fmla="*/ 13 h 27"/>
              <a:gd name="T80" fmla="*/ 36 w 49"/>
              <a:gd name="T81" fmla="*/ 13 h 27"/>
              <a:gd name="T82" fmla="*/ 34 w 49"/>
              <a:gd name="T83" fmla="*/ 14 h 27"/>
              <a:gd name="T84" fmla="*/ 32 w 49"/>
              <a:gd name="T85" fmla="*/ 14 h 27"/>
              <a:gd name="T86" fmla="*/ 26 w 49"/>
              <a:gd name="T87" fmla="*/ 15 h 27"/>
              <a:gd name="T88" fmla="*/ 22 w 49"/>
              <a:gd name="T89" fmla="*/ 14 h 27"/>
              <a:gd name="T90" fmla="*/ 14 w 49"/>
              <a:gd name="T91" fmla="*/ 13 h 27"/>
              <a:gd name="T92" fmla="*/ 12 w 49"/>
              <a:gd name="T93" fmla="*/ 13 h 27"/>
              <a:gd name="T94" fmla="*/ 12 w 49"/>
              <a:gd name="T95" fmla="*/ 13 h 27"/>
              <a:gd name="T96" fmla="*/ 11 w 49"/>
              <a:gd name="T97" fmla="*/ 12 h 27"/>
              <a:gd name="T98" fmla="*/ 0 w 49"/>
              <a:gd name="T99" fmla="*/ 14 h 2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9" h="27">
                <a:moveTo>
                  <a:pt x="0" y="14"/>
                </a:moveTo>
                <a:lnTo>
                  <a:pt x="0" y="16"/>
                </a:lnTo>
                <a:lnTo>
                  <a:pt x="3" y="19"/>
                </a:lnTo>
                <a:lnTo>
                  <a:pt x="3" y="20"/>
                </a:lnTo>
                <a:lnTo>
                  <a:pt x="5" y="22"/>
                </a:lnTo>
                <a:lnTo>
                  <a:pt x="7" y="23"/>
                </a:lnTo>
                <a:lnTo>
                  <a:pt x="10" y="23"/>
                </a:lnTo>
                <a:lnTo>
                  <a:pt x="10" y="24"/>
                </a:lnTo>
                <a:lnTo>
                  <a:pt x="12" y="24"/>
                </a:lnTo>
                <a:lnTo>
                  <a:pt x="14" y="26"/>
                </a:lnTo>
                <a:lnTo>
                  <a:pt x="20" y="26"/>
                </a:lnTo>
                <a:lnTo>
                  <a:pt x="21" y="27"/>
                </a:lnTo>
                <a:lnTo>
                  <a:pt x="27" y="27"/>
                </a:lnTo>
                <a:lnTo>
                  <a:pt x="28" y="26"/>
                </a:lnTo>
                <a:lnTo>
                  <a:pt x="35" y="26"/>
                </a:lnTo>
                <a:lnTo>
                  <a:pt x="36" y="24"/>
                </a:lnTo>
                <a:lnTo>
                  <a:pt x="35" y="24"/>
                </a:lnTo>
                <a:lnTo>
                  <a:pt x="39" y="24"/>
                </a:lnTo>
                <a:lnTo>
                  <a:pt x="40" y="23"/>
                </a:lnTo>
                <a:lnTo>
                  <a:pt x="41" y="23"/>
                </a:lnTo>
                <a:lnTo>
                  <a:pt x="43" y="22"/>
                </a:lnTo>
                <a:lnTo>
                  <a:pt x="48" y="17"/>
                </a:lnTo>
                <a:lnTo>
                  <a:pt x="48" y="16"/>
                </a:lnTo>
                <a:lnTo>
                  <a:pt x="49" y="14"/>
                </a:lnTo>
                <a:lnTo>
                  <a:pt x="48" y="10"/>
                </a:lnTo>
                <a:lnTo>
                  <a:pt x="48" y="9"/>
                </a:lnTo>
                <a:lnTo>
                  <a:pt x="48" y="10"/>
                </a:lnTo>
                <a:lnTo>
                  <a:pt x="47" y="7"/>
                </a:lnTo>
                <a:lnTo>
                  <a:pt x="46" y="7"/>
                </a:lnTo>
                <a:lnTo>
                  <a:pt x="46" y="6"/>
                </a:lnTo>
                <a:lnTo>
                  <a:pt x="44" y="5"/>
                </a:lnTo>
                <a:lnTo>
                  <a:pt x="43" y="5"/>
                </a:lnTo>
                <a:lnTo>
                  <a:pt x="39" y="2"/>
                </a:lnTo>
                <a:lnTo>
                  <a:pt x="37" y="1"/>
                </a:lnTo>
                <a:lnTo>
                  <a:pt x="35" y="1"/>
                </a:lnTo>
                <a:lnTo>
                  <a:pt x="33" y="0"/>
                </a:lnTo>
                <a:lnTo>
                  <a:pt x="15" y="0"/>
                </a:lnTo>
                <a:lnTo>
                  <a:pt x="13" y="1"/>
                </a:lnTo>
                <a:lnTo>
                  <a:pt x="11" y="1"/>
                </a:lnTo>
                <a:lnTo>
                  <a:pt x="10" y="2"/>
                </a:lnTo>
                <a:lnTo>
                  <a:pt x="6" y="3"/>
                </a:lnTo>
                <a:lnTo>
                  <a:pt x="5" y="5"/>
                </a:lnTo>
                <a:lnTo>
                  <a:pt x="4" y="5"/>
                </a:lnTo>
                <a:lnTo>
                  <a:pt x="3" y="6"/>
                </a:lnTo>
                <a:lnTo>
                  <a:pt x="3" y="7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4"/>
                </a:lnTo>
                <a:lnTo>
                  <a:pt x="12" y="14"/>
                </a:lnTo>
                <a:lnTo>
                  <a:pt x="11" y="14"/>
                </a:lnTo>
                <a:lnTo>
                  <a:pt x="11" y="15"/>
                </a:lnTo>
                <a:lnTo>
                  <a:pt x="11" y="14"/>
                </a:lnTo>
                <a:lnTo>
                  <a:pt x="12" y="14"/>
                </a:lnTo>
                <a:lnTo>
                  <a:pt x="12" y="13"/>
                </a:lnTo>
                <a:lnTo>
                  <a:pt x="11" y="14"/>
                </a:lnTo>
                <a:lnTo>
                  <a:pt x="12" y="14"/>
                </a:lnTo>
                <a:lnTo>
                  <a:pt x="13" y="13"/>
                </a:lnTo>
                <a:lnTo>
                  <a:pt x="14" y="13"/>
                </a:lnTo>
                <a:lnTo>
                  <a:pt x="15" y="12"/>
                </a:lnTo>
                <a:lnTo>
                  <a:pt x="14" y="13"/>
                </a:lnTo>
                <a:lnTo>
                  <a:pt x="15" y="13"/>
                </a:lnTo>
                <a:lnTo>
                  <a:pt x="16" y="12"/>
                </a:lnTo>
                <a:lnTo>
                  <a:pt x="32" y="12"/>
                </a:lnTo>
                <a:lnTo>
                  <a:pt x="30" y="12"/>
                </a:lnTo>
                <a:lnTo>
                  <a:pt x="33" y="12"/>
                </a:lnTo>
                <a:lnTo>
                  <a:pt x="34" y="13"/>
                </a:lnTo>
                <a:lnTo>
                  <a:pt x="36" y="14"/>
                </a:lnTo>
                <a:lnTo>
                  <a:pt x="37" y="14"/>
                </a:lnTo>
                <a:lnTo>
                  <a:pt x="36" y="14"/>
                </a:lnTo>
                <a:lnTo>
                  <a:pt x="37" y="14"/>
                </a:lnTo>
                <a:lnTo>
                  <a:pt x="36" y="13"/>
                </a:lnTo>
                <a:lnTo>
                  <a:pt x="37" y="14"/>
                </a:lnTo>
                <a:lnTo>
                  <a:pt x="37" y="15"/>
                </a:lnTo>
                <a:lnTo>
                  <a:pt x="37" y="12"/>
                </a:lnTo>
                <a:lnTo>
                  <a:pt x="37" y="13"/>
                </a:lnTo>
                <a:lnTo>
                  <a:pt x="37" y="12"/>
                </a:lnTo>
                <a:lnTo>
                  <a:pt x="36" y="13"/>
                </a:lnTo>
                <a:lnTo>
                  <a:pt x="37" y="12"/>
                </a:lnTo>
                <a:lnTo>
                  <a:pt x="36" y="13"/>
                </a:lnTo>
                <a:lnTo>
                  <a:pt x="37" y="12"/>
                </a:lnTo>
                <a:lnTo>
                  <a:pt x="34" y="14"/>
                </a:lnTo>
                <a:lnTo>
                  <a:pt x="34" y="13"/>
                </a:lnTo>
                <a:lnTo>
                  <a:pt x="32" y="14"/>
                </a:lnTo>
                <a:lnTo>
                  <a:pt x="27" y="14"/>
                </a:lnTo>
                <a:lnTo>
                  <a:pt x="26" y="15"/>
                </a:lnTo>
                <a:lnTo>
                  <a:pt x="23" y="15"/>
                </a:lnTo>
                <a:lnTo>
                  <a:pt x="22" y="14"/>
                </a:lnTo>
                <a:lnTo>
                  <a:pt x="14" y="14"/>
                </a:lnTo>
                <a:lnTo>
                  <a:pt x="14" y="13"/>
                </a:lnTo>
                <a:lnTo>
                  <a:pt x="11" y="12"/>
                </a:lnTo>
                <a:lnTo>
                  <a:pt x="12" y="13"/>
                </a:lnTo>
                <a:lnTo>
                  <a:pt x="11" y="12"/>
                </a:lnTo>
                <a:lnTo>
                  <a:pt x="12" y="13"/>
                </a:lnTo>
                <a:lnTo>
                  <a:pt x="12" y="12"/>
                </a:lnTo>
                <a:lnTo>
                  <a:pt x="11" y="12"/>
                </a:lnTo>
                <a:lnTo>
                  <a:pt x="12" y="14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98" name="Oval 718"/>
          <p:cNvSpPr>
            <a:spLocks noChangeArrowheads="1"/>
          </p:cNvSpPr>
          <p:nvPr/>
        </p:nvSpPr>
        <p:spPr bwMode="auto">
          <a:xfrm>
            <a:off x="2928041" y="2133410"/>
            <a:ext cx="704115" cy="295981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99" name="Rectangle 719"/>
          <p:cNvSpPr>
            <a:spLocks noChangeArrowheads="1"/>
          </p:cNvSpPr>
          <p:nvPr/>
        </p:nvSpPr>
        <p:spPr bwMode="auto">
          <a:xfrm>
            <a:off x="3257100" y="1766875"/>
            <a:ext cx="65458" cy="536896"/>
          </a:xfrm>
          <a:prstGeom prst="rect">
            <a:avLst/>
          </a:prstGeom>
          <a:solidFill>
            <a:srgbClr val="00FFFF"/>
          </a:solidFill>
          <a:ln w="0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700" name="Freeform 720"/>
          <p:cNvSpPr>
            <a:spLocks/>
          </p:cNvSpPr>
          <p:nvPr/>
        </p:nvSpPr>
        <p:spPr bwMode="auto">
          <a:xfrm>
            <a:off x="3257100" y="1746225"/>
            <a:ext cx="65458" cy="25813"/>
          </a:xfrm>
          <a:custGeom>
            <a:avLst/>
            <a:gdLst>
              <a:gd name="T0" fmla="*/ 19 w 37"/>
              <a:gd name="T1" fmla="*/ 0 h 15"/>
              <a:gd name="T2" fmla="*/ 12 w 37"/>
              <a:gd name="T3" fmla="*/ 0 h 15"/>
              <a:gd name="T4" fmla="*/ 11 w 37"/>
              <a:gd name="T5" fmla="*/ 1 h 15"/>
              <a:gd name="T6" fmla="*/ 6 w 37"/>
              <a:gd name="T7" fmla="*/ 1 h 15"/>
              <a:gd name="T8" fmla="*/ 6 w 37"/>
              <a:gd name="T9" fmla="*/ 2 h 15"/>
              <a:gd name="T10" fmla="*/ 4 w 37"/>
              <a:gd name="T11" fmla="*/ 2 h 15"/>
              <a:gd name="T12" fmla="*/ 4 w 37"/>
              <a:gd name="T13" fmla="*/ 4 h 15"/>
              <a:gd name="T14" fmla="*/ 3 w 37"/>
              <a:gd name="T15" fmla="*/ 4 h 15"/>
              <a:gd name="T16" fmla="*/ 1 w 37"/>
              <a:gd name="T17" fmla="*/ 5 h 15"/>
              <a:gd name="T18" fmla="*/ 1 w 37"/>
              <a:gd name="T19" fmla="*/ 6 h 15"/>
              <a:gd name="T20" fmla="*/ 0 w 37"/>
              <a:gd name="T21" fmla="*/ 6 h 15"/>
              <a:gd name="T22" fmla="*/ 0 w 37"/>
              <a:gd name="T23" fmla="*/ 7 h 15"/>
              <a:gd name="T24" fmla="*/ 0 w 37"/>
              <a:gd name="T25" fmla="*/ 9 h 15"/>
              <a:gd name="T26" fmla="*/ 1 w 37"/>
              <a:gd name="T27" fmla="*/ 9 h 15"/>
              <a:gd name="T28" fmla="*/ 1 w 37"/>
              <a:gd name="T29" fmla="*/ 10 h 15"/>
              <a:gd name="T30" fmla="*/ 3 w 37"/>
              <a:gd name="T31" fmla="*/ 12 h 15"/>
              <a:gd name="T32" fmla="*/ 4 w 37"/>
              <a:gd name="T33" fmla="*/ 12 h 15"/>
              <a:gd name="T34" fmla="*/ 4 w 37"/>
              <a:gd name="T35" fmla="*/ 13 h 15"/>
              <a:gd name="T36" fmla="*/ 6 w 37"/>
              <a:gd name="T37" fmla="*/ 13 h 15"/>
              <a:gd name="T38" fmla="*/ 6 w 37"/>
              <a:gd name="T39" fmla="*/ 14 h 15"/>
              <a:gd name="T40" fmla="*/ 11 w 37"/>
              <a:gd name="T41" fmla="*/ 14 h 15"/>
              <a:gd name="T42" fmla="*/ 12 w 37"/>
              <a:gd name="T43" fmla="*/ 15 h 15"/>
              <a:gd name="T44" fmla="*/ 19 w 37"/>
              <a:gd name="T45" fmla="*/ 15 h 15"/>
              <a:gd name="T46" fmla="*/ 26 w 37"/>
              <a:gd name="T47" fmla="*/ 15 h 15"/>
              <a:gd name="T48" fmla="*/ 27 w 37"/>
              <a:gd name="T49" fmla="*/ 14 h 15"/>
              <a:gd name="T50" fmla="*/ 32 w 37"/>
              <a:gd name="T51" fmla="*/ 14 h 15"/>
              <a:gd name="T52" fmla="*/ 32 w 37"/>
              <a:gd name="T53" fmla="*/ 13 h 15"/>
              <a:gd name="T54" fmla="*/ 34 w 37"/>
              <a:gd name="T55" fmla="*/ 13 h 15"/>
              <a:gd name="T56" fmla="*/ 34 w 37"/>
              <a:gd name="T57" fmla="*/ 12 h 15"/>
              <a:gd name="T58" fmla="*/ 35 w 37"/>
              <a:gd name="T59" fmla="*/ 12 h 15"/>
              <a:gd name="T60" fmla="*/ 36 w 37"/>
              <a:gd name="T61" fmla="*/ 10 h 15"/>
              <a:gd name="T62" fmla="*/ 36 w 37"/>
              <a:gd name="T63" fmla="*/ 9 h 15"/>
              <a:gd name="T64" fmla="*/ 37 w 37"/>
              <a:gd name="T65" fmla="*/ 9 h 15"/>
              <a:gd name="T66" fmla="*/ 37 w 37"/>
              <a:gd name="T67" fmla="*/ 8 h 15"/>
              <a:gd name="T68" fmla="*/ 37 w 37"/>
              <a:gd name="T69" fmla="*/ 6 h 15"/>
              <a:gd name="T70" fmla="*/ 36 w 37"/>
              <a:gd name="T71" fmla="*/ 6 h 15"/>
              <a:gd name="T72" fmla="*/ 36 w 37"/>
              <a:gd name="T73" fmla="*/ 5 h 15"/>
              <a:gd name="T74" fmla="*/ 35 w 37"/>
              <a:gd name="T75" fmla="*/ 4 h 15"/>
              <a:gd name="T76" fmla="*/ 34 w 37"/>
              <a:gd name="T77" fmla="*/ 4 h 15"/>
              <a:gd name="T78" fmla="*/ 34 w 37"/>
              <a:gd name="T79" fmla="*/ 2 h 15"/>
              <a:gd name="T80" fmla="*/ 32 w 37"/>
              <a:gd name="T81" fmla="*/ 2 h 15"/>
              <a:gd name="T82" fmla="*/ 32 w 37"/>
              <a:gd name="T83" fmla="*/ 1 h 15"/>
              <a:gd name="T84" fmla="*/ 27 w 37"/>
              <a:gd name="T85" fmla="*/ 1 h 15"/>
              <a:gd name="T86" fmla="*/ 26 w 37"/>
              <a:gd name="T87" fmla="*/ 0 h 15"/>
              <a:gd name="T88" fmla="*/ 19 w 37"/>
              <a:gd name="T89" fmla="*/ 0 h 1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7" h="15">
                <a:moveTo>
                  <a:pt x="19" y="0"/>
                </a:moveTo>
                <a:lnTo>
                  <a:pt x="12" y="0"/>
                </a:lnTo>
                <a:lnTo>
                  <a:pt x="11" y="1"/>
                </a:lnTo>
                <a:lnTo>
                  <a:pt x="6" y="1"/>
                </a:lnTo>
                <a:lnTo>
                  <a:pt x="6" y="2"/>
                </a:lnTo>
                <a:lnTo>
                  <a:pt x="4" y="2"/>
                </a:lnTo>
                <a:lnTo>
                  <a:pt x="4" y="4"/>
                </a:lnTo>
                <a:lnTo>
                  <a:pt x="3" y="4"/>
                </a:lnTo>
                <a:lnTo>
                  <a:pt x="1" y="5"/>
                </a:lnTo>
                <a:lnTo>
                  <a:pt x="1" y="6"/>
                </a:lnTo>
                <a:lnTo>
                  <a:pt x="0" y="6"/>
                </a:lnTo>
                <a:lnTo>
                  <a:pt x="0" y="7"/>
                </a:lnTo>
                <a:lnTo>
                  <a:pt x="0" y="9"/>
                </a:lnTo>
                <a:lnTo>
                  <a:pt x="1" y="9"/>
                </a:lnTo>
                <a:lnTo>
                  <a:pt x="1" y="10"/>
                </a:lnTo>
                <a:lnTo>
                  <a:pt x="3" y="12"/>
                </a:lnTo>
                <a:lnTo>
                  <a:pt x="4" y="12"/>
                </a:lnTo>
                <a:lnTo>
                  <a:pt x="4" y="13"/>
                </a:lnTo>
                <a:lnTo>
                  <a:pt x="6" y="13"/>
                </a:lnTo>
                <a:lnTo>
                  <a:pt x="6" y="14"/>
                </a:lnTo>
                <a:lnTo>
                  <a:pt x="11" y="14"/>
                </a:lnTo>
                <a:lnTo>
                  <a:pt x="12" y="15"/>
                </a:lnTo>
                <a:lnTo>
                  <a:pt x="19" y="15"/>
                </a:lnTo>
                <a:lnTo>
                  <a:pt x="26" y="15"/>
                </a:lnTo>
                <a:lnTo>
                  <a:pt x="27" y="14"/>
                </a:lnTo>
                <a:lnTo>
                  <a:pt x="32" y="14"/>
                </a:lnTo>
                <a:lnTo>
                  <a:pt x="32" y="13"/>
                </a:lnTo>
                <a:lnTo>
                  <a:pt x="34" y="13"/>
                </a:lnTo>
                <a:lnTo>
                  <a:pt x="34" y="12"/>
                </a:lnTo>
                <a:lnTo>
                  <a:pt x="35" y="12"/>
                </a:lnTo>
                <a:lnTo>
                  <a:pt x="36" y="10"/>
                </a:lnTo>
                <a:lnTo>
                  <a:pt x="36" y="9"/>
                </a:lnTo>
                <a:lnTo>
                  <a:pt x="37" y="9"/>
                </a:lnTo>
                <a:lnTo>
                  <a:pt x="37" y="8"/>
                </a:lnTo>
                <a:lnTo>
                  <a:pt x="37" y="6"/>
                </a:lnTo>
                <a:lnTo>
                  <a:pt x="36" y="6"/>
                </a:lnTo>
                <a:lnTo>
                  <a:pt x="36" y="5"/>
                </a:lnTo>
                <a:lnTo>
                  <a:pt x="35" y="4"/>
                </a:lnTo>
                <a:lnTo>
                  <a:pt x="34" y="4"/>
                </a:lnTo>
                <a:lnTo>
                  <a:pt x="34" y="2"/>
                </a:lnTo>
                <a:lnTo>
                  <a:pt x="32" y="2"/>
                </a:lnTo>
                <a:lnTo>
                  <a:pt x="32" y="1"/>
                </a:lnTo>
                <a:lnTo>
                  <a:pt x="27" y="1"/>
                </a:lnTo>
                <a:lnTo>
                  <a:pt x="26" y="0"/>
                </a:lnTo>
                <a:lnTo>
                  <a:pt x="19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01" name="Freeform 721"/>
          <p:cNvSpPr>
            <a:spLocks/>
          </p:cNvSpPr>
          <p:nvPr/>
        </p:nvSpPr>
        <p:spPr bwMode="auto">
          <a:xfrm>
            <a:off x="3246485" y="1735900"/>
            <a:ext cx="86687" cy="46463"/>
          </a:xfrm>
          <a:custGeom>
            <a:avLst/>
            <a:gdLst>
              <a:gd name="T0" fmla="*/ 0 w 49"/>
              <a:gd name="T1" fmla="*/ 16 h 27"/>
              <a:gd name="T2" fmla="*/ 3 w 49"/>
              <a:gd name="T3" fmla="*/ 20 h 27"/>
              <a:gd name="T4" fmla="*/ 7 w 49"/>
              <a:gd name="T5" fmla="*/ 23 h 27"/>
              <a:gd name="T6" fmla="*/ 10 w 49"/>
              <a:gd name="T7" fmla="*/ 25 h 27"/>
              <a:gd name="T8" fmla="*/ 14 w 49"/>
              <a:gd name="T9" fmla="*/ 26 h 27"/>
              <a:gd name="T10" fmla="*/ 21 w 49"/>
              <a:gd name="T11" fmla="*/ 27 h 27"/>
              <a:gd name="T12" fmla="*/ 28 w 49"/>
              <a:gd name="T13" fmla="*/ 26 h 27"/>
              <a:gd name="T14" fmla="*/ 36 w 49"/>
              <a:gd name="T15" fmla="*/ 25 h 27"/>
              <a:gd name="T16" fmla="*/ 39 w 49"/>
              <a:gd name="T17" fmla="*/ 25 h 27"/>
              <a:gd name="T18" fmla="*/ 41 w 49"/>
              <a:gd name="T19" fmla="*/ 23 h 27"/>
              <a:gd name="T20" fmla="*/ 48 w 49"/>
              <a:gd name="T21" fmla="*/ 18 h 27"/>
              <a:gd name="T22" fmla="*/ 49 w 49"/>
              <a:gd name="T23" fmla="*/ 14 h 27"/>
              <a:gd name="T24" fmla="*/ 48 w 49"/>
              <a:gd name="T25" fmla="*/ 10 h 27"/>
              <a:gd name="T26" fmla="*/ 47 w 49"/>
              <a:gd name="T27" fmla="*/ 7 h 27"/>
              <a:gd name="T28" fmla="*/ 46 w 49"/>
              <a:gd name="T29" fmla="*/ 6 h 27"/>
              <a:gd name="T30" fmla="*/ 43 w 49"/>
              <a:gd name="T31" fmla="*/ 5 h 27"/>
              <a:gd name="T32" fmla="*/ 38 w 49"/>
              <a:gd name="T33" fmla="*/ 1 h 27"/>
              <a:gd name="T34" fmla="*/ 33 w 49"/>
              <a:gd name="T35" fmla="*/ 0 h 27"/>
              <a:gd name="T36" fmla="*/ 13 w 49"/>
              <a:gd name="T37" fmla="*/ 1 h 27"/>
              <a:gd name="T38" fmla="*/ 10 w 49"/>
              <a:gd name="T39" fmla="*/ 3 h 27"/>
              <a:gd name="T40" fmla="*/ 5 w 49"/>
              <a:gd name="T41" fmla="*/ 5 h 27"/>
              <a:gd name="T42" fmla="*/ 3 w 49"/>
              <a:gd name="T43" fmla="*/ 6 h 27"/>
              <a:gd name="T44" fmla="*/ 2 w 49"/>
              <a:gd name="T45" fmla="*/ 7 h 27"/>
              <a:gd name="T46" fmla="*/ 0 w 49"/>
              <a:gd name="T47" fmla="*/ 10 h 27"/>
              <a:gd name="T48" fmla="*/ 0 w 49"/>
              <a:gd name="T49" fmla="*/ 14 h 27"/>
              <a:gd name="T50" fmla="*/ 12 w 49"/>
              <a:gd name="T51" fmla="*/ 14 h 27"/>
              <a:gd name="T52" fmla="*/ 11 w 49"/>
              <a:gd name="T53" fmla="*/ 15 h 27"/>
              <a:gd name="T54" fmla="*/ 12 w 49"/>
              <a:gd name="T55" fmla="*/ 14 h 27"/>
              <a:gd name="T56" fmla="*/ 11 w 49"/>
              <a:gd name="T57" fmla="*/ 14 h 27"/>
              <a:gd name="T58" fmla="*/ 13 w 49"/>
              <a:gd name="T59" fmla="*/ 13 h 27"/>
              <a:gd name="T60" fmla="*/ 15 w 49"/>
              <a:gd name="T61" fmla="*/ 12 h 27"/>
              <a:gd name="T62" fmla="*/ 15 w 49"/>
              <a:gd name="T63" fmla="*/ 13 h 27"/>
              <a:gd name="T64" fmla="*/ 32 w 49"/>
              <a:gd name="T65" fmla="*/ 12 h 27"/>
              <a:gd name="T66" fmla="*/ 33 w 49"/>
              <a:gd name="T67" fmla="*/ 12 h 27"/>
              <a:gd name="T68" fmla="*/ 36 w 49"/>
              <a:gd name="T69" fmla="*/ 14 h 27"/>
              <a:gd name="T70" fmla="*/ 36 w 49"/>
              <a:gd name="T71" fmla="*/ 14 h 27"/>
              <a:gd name="T72" fmla="*/ 36 w 49"/>
              <a:gd name="T73" fmla="*/ 13 h 27"/>
              <a:gd name="T74" fmla="*/ 38 w 49"/>
              <a:gd name="T75" fmla="*/ 15 h 27"/>
              <a:gd name="T76" fmla="*/ 38 w 49"/>
              <a:gd name="T77" fmla="*/ 13 h 27"/>
              <a:gd name="T78" fmla="*/ 36 w 49"/>
              <a:gd name="T79" fmla="*/ 13 h 27"/>
              <a:gd name="T80" fmla="*/ 36 w 49"/>
              <a:gd name="T81" fmla="*/ 13 h 27"/>
              <a:gd name="T82" fmla="*/ 34 w 49"/>
              <a:gd name="T83" fmla="*/ 14 h 27"/>
              <a:gd name="T84" fmla="*/ 32 w 49"/>
              <a:gd name="T85" fmla="*/ 14 h 27"/>
              <a:gd name="T86" fmla="*/ 26 w 49"/>
              <a:gd name="T87" fmla="*/ 15 h 27"/>
              <a:gd name="T88" fmla="*/ 22 w 49"/>
              <a:gd name="T89" fmla="*/ 14 h 27"/>
              <a:gd name="T90" fmla="*/ 14 w 49"/>
              <a:gd name="T91" fmla="*/ 13 h 27"/>
              <a:gd name="T92" fmla="*/ 12 w 49"/>
              <a:gd name="T93" fmla="*/ 13 h 27"/>
              <a:gd name="T94" fmla="*/ 12 w 49"/>
              <a:gd name="T95" fmla="*/ 13 h 27"/>
              <a:gd name="T96" fmla="*/ 11 w 49"/>
              <a:gd name="T97" fmla="*/ 12 h 27"/>
              <a:gd name="T98" fmla="*/ 0 w 49"/>
              <a:gd name="T99" fmla="*/ 14 h 2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9" h="27">
                <a:moveTo>
                  <a:pt x="0" y="14"/>
                </a:moveTo>
                <a:lnTo>
                  <a:pt x="0" y="16"/>
                </a:lnTo>
                <a:lnTo>
                  <a:pt x="3" y="19"/>
                </a:lnTo>
                <a:lnTo>
                  <a:pt x="3" y="20"/>
                </a:lnTo>
                <a:lnTo>
                  <a:pt x="5" y="22"/>
                </a:lnTo>
                <a:lnTo>
                  <a:pt x="7" y="23"/>
                </a:lnTo>
                <a:lnTo>
                  <a:pt x="10" y="23"/>
                </a:lnTo>
                <a:lnTo>
                  <a:pt x="10" y="25"/>
                </a:lnTo>
                <a:lnTo>
                  <a:pt x="12" y="25"/>
                </a:lnTo>
                <a:lnTo>
                  <a:pt x="14" y="26"/>
                </a:lnTo>
                <a:lnTo>
                  <a:pt x="20" y="26"/>
                </a:lnTo>
                <a:lnTo>
                  <a:pt x="21" y="27"/>
                </a:lnTo>
                <a:lnTo>
                  <a:pt x="27" y="27"/>
                </a:lnTo>
                <a:lnTo>
                  <a:pt x="28" y="26"/>
                </a:lnTo>
                <a:lnTo>
                  <a:pt x="35" y="26"/>
                </a:lnTo>
                <a:lnTo>
                  <a:pt x="36" y="25"/>
                </a:lnTo>
                <a:lnTo>
                  <a:pt x="35" y="25"/>
                </a:lnTo>
                <a:lnTo>
                  <a:pt x="39" y="25"/>
                </a:lnTo>
                <a:lnTo>
                  <a:pt x="40" y="23"/>
                </a:lnTo>
                <a:lnTo>
                  <a:pt x="41" y="23"/>
                </a:lnTo>
                <a:lnTo>
                  <a:pt x="43" y="22"/>
                </a:lnTo>
                <a:lnTo>
                  <a:pt x="48" y="18"/>
                </a:lnTo>
                <a:lnTo>
                  <a:pt x="48" y="16"/>
                </a:lnTo>
                <a:lnTo>
                  <a:pt x="49" y="14"/>
                </a:lnTo>
                <a:lnTo>
                  <a:pt x="48" y="11"/>
                </a:lnTo>
                <a:lnTo>
                  <a:pt x="48" y="10"/>
                </a:lnTo>
                <a:lnTo>
                  <a:pt x="48" y="11"/>
                </a:lnTo>
                <a:lnTo>
                  <a:pt x="47" y="7"/>
                </a:lnTo>
                <a:lnTo>
                  <a:pt x="46" y="7"/>
                </a:lnTo>
                <a:lnTo>
                  <a:pt x="46" y="6"/>
                </a:lnTo>
                <a:lnTo>
                  <a:pt x="45" y="5"/>
                </a:lnTo>
                <a:lnTo>
                  <a:pt x="43" y="5"/>
                </a:lnTo>
                <a:lnTo>
                  <a:pt x="39" y="3"/>
                </a:lnTo>
                <a:lnTo>
                  <a:pt x="38" y="1"/>
                </a:lnTo>
                <a:lnTo>
                  <a:pt x="35" y="1"/>
                </a:lnTo>
                <a:lnTo>
                  <a:pt x="33" y="0"/>
                </a:lnTo>
                <a:lnTo>
                  <a:pt x="15" y="0"/>
                </a:lnTo>
                <a:lnTo>
                  <a:pt x="13" y="1"/>
                </a:lnTo>
                <a:lnTo>
                  <a:pt x="11" y="1"/>
                </a:lnTo>
                <a:lnTo>
                  <a:pt x="10" y="3"/>
                </a:lnTo>
                <a:lnTo>
                  <a:pt x="6" y="4"/>
                </a:lnTo>
                <a:lnTo>
                  <a:pt x="5" y="5"/>
                </a:lnTo>
                <a:lnTo>
                  <a:pt x="4" y="5"/>
                </a:lnTo>
                <a:lnTo>
                  <a:pt x="3" y="6"/>
                </a:lnTo>
                <a:lnTo>
                  <a:pt x="3" y="7"/>
                </a:lnTo>
                <a:lnTo>
                  <a:pt x="2" y="7"/>
                </a:lnTo>
                <a:lnTo>
                  <a:pt x="2" y="8"/>
                </a:lnTo>
                <a:lnTo>
                  <a:pt x="0" y="10"/>
                </a:lnTo>
                <a:lnTo>
                  <a:pt x="0" y="14"/>
                </a:lnTo>
                <a:lnTo>
                  <a:pt x="12" y="14"/>
                </a:lnTo>
                <a:lnTo>
                  <a:pt x="11" y="14"/>
                </a:lnTo>
                <a:lnTo>
                  <a:pt x="11" y="15"/>
                </a:lnTo>
                <a:lnTo>
                  <a:pt x="11" y="14"/>
                </a:lnTo>
                <a:lnTo>
                  <a:pt x="12" y="14"/>
                </a:lnTo>
                <a:lnTo>
                  <a:pt x="12" y="13"/>
                </a:lnTo>
                <a:lnTo>
                  <a:pt x="11" y="14"/>
                </a:lnTo>
                <a:lnTo>
                  <a:pt x="12" y="14"/>
                </a:lnTo>
                <a:lnTo>
                  <a:pt x="13" y="13"/>
                </a:lnTo>
                <a:lnTo>
                  <a:pt x="14" y="13"/>
                </a:lnTo>
                <a:lnTo>
                  <a:pt x="15" y="12"/>
                </a:lnTo>
                <a:lnTo>
                  <a:pt x="14" y="13"/>
                </a:lnTo>
                <a:lnTo>
                  <a:pt x="15" y="13"/>
                </a:lnTo>
                <a:lnTo>
                  <a:pt x="17" y="12"/>
                </a:lnTo>
                <a:lnTo>
                  <a:pt x="32" y="12"/>
                </a:lnTo>
                <a:lnTo>
                  <a:pt x="31" y="12"/>
                </a:lnTo>
                <a:lnTo>
                  <a:pt x="33" y="12"/>
                </a:lnTo>
                <a:lnTo>
                  <a:pt x="34" y="13"/>
                </a:lnTo>
                <a:lnTo>
                  <a:pt x="36" y="14"/>
                </a:lnTo>
                <a:lnTo>
                  <a:pt x="38" y="14"/>
                </a:lnTo>
                <a:lnTo>
                  <a:pt x="36" y="14"/>
                </a:lnTo>
                <a:lnTo>
                  <a:pt x="38" y="14"/>
                </a:lnTo>
                <a:lnTo>
                  <a:pt x="36" y="13"/>
                </a:lnTo>
                <a:lnTo>
                  <a:pt x="38" y="14"/>
                </a:lnTo>
                <a:lnTo>
                  <a:pt x="38" y="15"/>
                </a:lnTo>
                <a:lnTo>
                  <a:pt x="38" y="12"/>
                </a:lnTo>
                <a:lnTo>
                  <a:pt x="38" y="13"/>
                </a:lnTo>
                <a:lnTo>
                  <a:pt x="38" y="12"/>
                </a:lnTo>
                <a:lnTo>
                  <a:pt x="36" y="13"/>
                </a:lnTo>
                <a:lnTo>
                  <a:pt x="38" y="12"/>
                </a:lnTo>
                <a:lnTo>
                  <a:pt x="36" y="13"/>
                </a:lnTo>
                <a:lnTo>
                  <a:pt x="38" y="12"/>
                </a:lnTo>
                <a:lnTo>
                  <a:pt x="34" y="14"/>
                </a:lnTo>
                <a:lnTo>
                  <a:pt x="34" y="13"/>
                </a:lnTo>
                <a:lnTo>
                  <a:pt x="32" y="14"/>
                </a:lnTo>
                <a:lnTo>
                  <a:pt x="27" y="14"/>
                </a:lnTo>
                <a:lnTo>
                  <a:pt x="26" y="15"/>
                </a:lnTo>
                <a:lnTo>
                  <a:pt x="24" y="15"/>
                </a:lnTo>
                <a:lnTo>
                  <a:pt x="22" y="14"/>
                </a:lnTo>
                <a:lnTo>
                  <a:pt x="14" y="14"/>
                </a:lnTo>
                <a:lnTo>
                  <a:pt x="14" y="13"/>
                </a:lnTo>
                <a:lnTo>
                  <a:pt x="11" y="12"/>
                </a:lnTo>
                <a:lnTo>
                  <a:pt x="12" y="13"/>
                </a:lnTo>
                <a:lnTo>
                  <a:pt x="11" y="12"/>
                </a:lnTo>
                <a:lnTo>
                  <a:pt x="12" y="13"/>
                </a:lnTo>
                <a:lnTo>
                  <a:pt x="12" y="12"/>
                </a:lnTo>
                <a:lnTo>
                  <a:pt x="11" y="12"/>
                </a:lnTo>
                <a:lnTo>
                  <a:pt x="12" y="14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02" name="Rectangle 722"/>
          <p:cNvSpPr>
            <a:spLocks noChangeArrowheads="1"/>
          </p:cNvSpPr>
          <p:nvPr/>
        </p:nvSpPr>
        <p:spPr bwMode="auto">
          <a:xfrm>
            <a:off x="3310174" y="1766875"/>
            <a:ext cx="21230" cy="12131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03" name="Freeform 723"/>
          <p:cNvSpPr>
            <a:spLocks/>
          </p:cNvSpPr>
          <p:nvPr/>
        </p:nvSpPr>
        <p:spPr bwMode="auto">
          <a:xfrm>
            <a:off x="3257100" y="2281401"/>
            <a:ext cx="65458" cy="25813"/>
          </a:xfrm>
          <a:custGeom>
            <a:avLst/>
            <a:gdLst>
              <a:gd name="T0" fmla="*/ 19 w 37"/>
              <a:gd name="T1" fmla="*/ 0 h 15"/>
              <a:gd name="T2" fmla="*/ 12 w 37"/>
              <a:gd name="T3" fmla="*/ 0 h 15"/>
              <a:gd name="T4" fmla="*/ 11 w 37"/>
              <a:gd name="T5" fmla="*/ 1 h 15"/>
              <a:gd name="T6" fmla="*/ 6 w 37"/>
              <a:gd name="T7" fmla="*/ 1 h 15"/>
              <a:gd name="T8" fmla="*/ 6 w 37"/>
              <a:gd name="T9" fmla="*/ 2 h 15"/>
              <a:gd name="T10" fmla="*/ 4 w 37"/>
              <a:gd name="T11" fmla="*/ 2 h 15"/>
              <a:gd name="T12" fmla="*/ 4 w 37"/>
              <a:gd name="T13" fmla="*/ 3 h 15"/>
              <a:gd name="T14" fmla="*/ 3 w 37"/>
              <a:gd name="T15" fmla="*/ 3 h 15"/>
              <a:gd name="T16" fmla="*/ 1 w 37"/>
              <a:gd name="T17" fmla="*/ 4 h 15"/>
              <a:gd name="T18" fmla="*/ 1 w 37"/>
              <a:gd name="T19" fmla="*/ 6 h 15"/>
              <a:gd name="T20" fmla="*/ 0 w 37"/>
              <a:gd name="T21" fmla="*/ 6 h 15"/>
              <a:gd name="T22" fmla="*/ 0 w 37"/>
              <a:gd name="T23" fmla="*/ 7 h 15"/>
              <a:gd name="T24" fmla="*/ 0 w 37"/>
              <a:gd name="T25" fmla="*/ 9 h 15"/>
              <a:gd name="T26" fmla="*/ 1 w 37"/>
              <a:gd name="T27" fmla="*/ 9 h 15"/>
              <a:gd name="T28" fmla="*/ 1 w 37"/>
              <a:gd name="T29" fmla="*/ 10 h 15"/>
              <a:gd name="T30" fmla="*/ 3 w 37"/>
              <a:gd name="T31" fmla="*/ 11 h 15"/>
              <a:gd name="T32" fmla="*/ 4 w 37"/>
              <a:gd name="T33" fmla="*/ 11 h 15"/>
              <a:gd name="T34" fmla="*/ 4 w 37"/>
              <a:gd name="T35" fmla="*/ 13 h 15"/>
              <a:gd name="T36" fmla="*/ 6 w 37"/>
              <a:gd name="T37" fmla="*/ 13 h 15"/>
              <a:gd name="T38" fmla="*/ 6 w 37"/>
              <a:gd name="T39" fmla="*/ 14 h 15"/>
              <a:gd name="T40" fmla="*/ 11 w 37"/>
              <a:gd name="T41" fmla="*/ 14 h 15"/>
              <a:gd name="T42" fmla="*/ 12 w 37"/>
              <a:gd name="T43" fmla="*/ 15 h 15"/>
              <a:gd name="T44" fmla="*/ 19 w 37"/>
              <a:gd name="T45" fmla="*/ 15 h 15"/>
              <a:gd name="T46" fmla="*/ 26 w 37"/>
              <a:gd name="T47" fmla="*/ 15 h 15"/>
              <a:gd name="T48" fmla="*/ 27 w 37"/>
              <a:gd name="T49" fmla="*/ 14 h 15"/>
              <a:gd name="T50" fmla="*/ 32 w 37"/>
              <a:gd name="T51" fmla="*/ 14 h 15"/>
              <a:gd name="T52" fmla="*/ 32 w 37"/>
              <a:gd name="T53" fmla="*/ 13 h 15"/>
              <a:gd name="T54" fmla="*/ 34 w 37"/>
              <a:gd name="T55" fmla="*/ 13 h 15"/>
              <a:gd name="T56" fmla="*/ 34 w 37"/>
              <a:gd name="T57" fmla="*/ 11 h 15"/>
              <a:gd name="T58" fmla="*/ 35 w 37"/>
              <a:gd name="T59" fmla="*/ 11 h 15"/>
              <a:gd name="T60" fmla="*/ 36 w 37"/>
              <a:gd name="T61" fmla="*/ 10 h 15"/>
              <a:gd name="T62" fmla="*/ 36 w 37"/>
              <a:gd name="T63" fmla="*/ 9 h 15"/>
              <a:gd name="T64" fmla="*/ 37 w 37"/>
              <a:gd name="T65" fmla="*/ 9 h 15"/>
              <a:gd name="T66" fmla="*/ 37 w 37"/>
              <a:gd name="T67" fmla="*/ 8 h 15"/>
              <a:gd name="T68" fmla="*/ 37 w 37"/>
              <a:gd name="T69" fmla="*/ 6 h 15"/>
              <a:gd name="T70" fmla="*/ 36 w 37"/>
              <a:gd name="T71" fmla="*/ 6 h 15"/>
              <a:gd name="T72" fmla="*/ 36 w 37"/>
              <a:gd name="T73" fmla="*/ 4 h 15"/>
              <a:gd name="T74" fmla="*/ 35 w 37"/>
              <a:gd name="T75" fmla="*/ 3 h 15"/>
              <a:gd name="T76" fmla="*/ 34 w 37"/>
              <a:gd name="T77" fmla="*/ 3 h 15"/>
              <a:gd name="T78" fmla="*/ 34 w 37"/>
              <a:gd name="T79" fmla="*/ 2 h 15"/>
              <a:gd name="T80" fmla="*/ 32 w 37"/>
              <a:gd name="T81" fmla="*/ 2 h 15"/>
              <a:gd name="T82" fmla="*/ 32 w 37"/>
              <a:gd name="T83" fmla="*/ 1 h 15"/>
              <a:gd name="T84" fmla="*/ 27 w 37"/>
              <a:gd name="T85" fmla="*/ 1 h 15"/>
              <a:gd name="T86" fmla="*/ 26 w 37"/>
              <a:gd name="T87" fmla="*/ 0 h 15"/>
              <a:gd name="T88" fmla="*/ 19 w 37"/>
              <a:gd name="T89" fmla="*/ 0 h 1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7" h="15">
                <a:moveTo>
                  <a:pt x="19" y="0"/>
                </a:moveTo>
                <a:lnTo>
                  <a:pt x="12" y="0"/>
                </a:lnTo>
                <a:lnTo>
                  <a:pt x="11" y="1"/>
                </a:lnTo>
                <a:lnTo>
                  <a:pt x="6" y="1"/>
                </a:lnTo>
                <a:lnTo>
                  <a:pt x="6" y="2"/>
                </a:lnTo>
                <a:lnTo>
                  <a:pt x="4" y="2"/>
                </a:lnTo>
                <a:lnTo>
                  <a:pt x="4" y="3"/>
                </a:lnTo>
                <a:lnTo>
                  <a:pt x="3" y="3"/>
                </a:lnTo>
                <a:lnTo>
                  <a:pt x="1" y="4"/>
                </a:lnTo>
                <a:lnTo>
                  <a:pt x="1" y="6"/>
                </a:lnTo>
                <a:lnTo>
                  <a:pt x="0" y="6"/>
                </a:lnTo>
                <a:lnTo>
                  <a:pt x="0" y="7"/>
                </a:lnTo>
                <a:lnTo>
                  <a:pt x="0" y="9"/>
                </a:lnTo>
                <a:lnTo>
                  <a:pt x="1" y="9"/>
                </a:lnTo>
                <a:lnTo>
                  <a:pt x="1" y="10"/>
                </a:lnTo>
                <a:lnTo>
                  <a:pt x="3" y="11"/>
                </a:lnTo>
                <a:lnTo>
                  <a:pt x="4" y="11"/>
                </a:lnTo>
                <a:lnTo>
                  <a:pt x="4" y="13"/>
                </a:lnTo>
                <a:lnTo>
                  <a:pt x="6" y="13"/>
                </a:lnTo>
                <a:lnTo>
                  <a:pt x="6" y="14"/>
                </a:lnTo>
                <a:lnTo>
                  <a:pt x="11" y="14"/>
                </a:lnTo>
                <a:lnTo>
                  <a:pt x="12" y="15"/>
                </a:lnTo>
                <a:lnTo>
                  <a:pt x="19" y="15"/>
                </a:lnTo>
                <a:lnTo>
                  <a:pt x="26" y="15"/>
                </a:lnTo>
                <a:lnTo>
                  <a:pt x="27" y="14"/>
                </a:lnTo>
                <a:lnTo>
                  <a:pt x="32" y="14"/>
                </a:lnTo>
                <a:lnTo>
                  <a:pt x="32" y="13"/>
                </a:lnTo>
                <a:lnTo>
                  <a:pt x="34" y="13"/>
                </a:lnTo>
                <a:lnTo>
                  <a:pt x="34" y="11"/>
                </a:lnTo>
                <a:lnTo>
                  <a:pt x="35" y="11"/>
                </a:lnTo>
                <a:lnTo>
                  <a:pt x="36" y="10"/>
                </a:lnTo>
                <a:lnTo>
                  <a:pt x="36" y="9"/>
                </a:lnTo>
                <a:lnTo>
                  <a:pt x="37" y="9"/>
                </a:lnTo>
                <a:lnTo>
                  <a:pt x="37" y="8"/>
                </a:lnTo>
                <a:lnTo>
                  <a:pt x="37" y="6"/>
                </a:lnTo>
                <a:lnTo>
                  <a:pt x="36" y="6"/>
                </a:lnTo>
                <a:lnTo>
                  <a:pt x="36" y="4"/>
                </a:lnTo>
                <a:lnTo>
                  <a:pt x="35" y="3"/>
                </a:lnTo>
                <a:lnTo>
                  <a:pt x="34" y="3"/>
                </a:lnTo>
                <a:lnTo>
                  <a:pt x="34" y="2"/>
                </a:lnTo>
                <a:lnTo>
                  <a:pt x="32" y="2"/>
                </a:lnTo>
                <a:lnTo>
                  <a:pt x="32" y="1"/>
                </a:lnTo>
                <a:lnTo>
                  <a:pt x="27" y="1"/>
                </a:lnTo>
                <a:lnTo>
                  <a:pt x="26" y="0"/>
                </a:lnTo>
                <a:lnTo>
                  <a:pt x="19" y="0"/>
                </a:lnTo>
                <a:close/>
              </a:path>
            </a:pathLst>
          </a:cu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04" name="Freeform 724"/>
          <p:cNvSpPr>
            <a:spLocks/>
          </p:cNvSpPr>
          <p:nvPr/>
        </p:nvSpPr>
        <p:spPr bwMode="auto">
          <a:xfrm>
            <a:off x="3246485" y="2271076"/>
            <a:ext cx="86687" cy="46463"/>
          </a:xfrm>
          <a:custGeom>
            <a:avLst/>
            <a:gdLst>
              <a:gd name="T0" fmla="*/ 0 w 49"/>
              <a:gd name="T1" fmla="*/ 16 h 27"/>
              <a:gd name="T2" fmla="*/ 3 w 49"/>
              <a:gd name="T3" fmla="*/ 20 h 27"/>
              <a:gd name="T4" fmla="*/ 7 w 49"/>
              <a:gd name="T5" fmla="*/ 23 h 27"/>
              <a:gd name="T6" fmla="*/ 10 w 49"/>
              <a:gd name="T7" fmla="*/ 24 h 27"/>
              <a:gd name="T8" fmla="*/ 14 w 49"/>
              <a:gd name="T9" fmla="*/ 26 h 27"/>
              <a:gd name="T10" fmla="*/ 21 w 49"/>
              <a:gd name="T11" fmla="*/ 27 h 27"/>
              <a:gd name="T12" fmla="*/ 28 w 49"/>
              <a:gd name="T13" fmla="*/ 26 h 27"/>
              <a:gd name="T14" fmla="*/ 36 w 49"/>
              <a:gd name="T15" fmla="*/ 24 h 27"/>
              <a:gd name="T16" fmla="*/ 39 w 49"/>
              <a:gd name="T17" fmla="*/ 24 h 27"/>
              <a:gd name="T18" fmla="*/ 41 w 49"/>
              <a:gd name="T19" fmla="*/ 23 h 27"/>
              <a:gd name="T20" fmla="*/ 48 w 49"/>
              <a:gd name="T21" fmla="*/ 17 h 27"/>
              <a:gd name="T22" fmla="*/ 49 w 49"/>
              <a:gd name="T23" fmla="*/ 14 h 27"/>
              <a:gd name="T24" fmla="*/ 48 w 49"/>
              <a:gd name="T25" fmla="*/ 9 h 27"/>
              <a:gd name="T26" fmla="*/ 47 w 49"/>
              <a:gd name="T27" fmla="*/ 7 h 27"/>
              <a:gd name="T28" fmla="*/ 46 w 49"/>
              <a:gd name="T29" fmla="*/ 6 h 27"/>
              <a:gd name="T30" fmla="*/ 43 w 49"/>
              <a:gd name="T31" fmla="*/ 5 h 27"/>
              <a:gd name="T32" fmla="*/ 38 w 49"/>
              <a:gd name="T33" fmla="*/ 1 h 27"/>
              <a:gd name="T34" fmla="*/ 33 w 49"/>
              <a:gd name="T35" fmla="*/ 0 h 27"/>
              <a:gd name="T36" fmla="*/ 13 w 49"/>
              <a:gd name="T37" fmla="*/ 1 h 27"/>
              <a:gd name="T38" fmla="*/ 10 w 49"/>
              <a:gd name="T39" fmla="*/ 2 h 27"/>
              <a:gd name="T40" fmla="*/ 5 w 49"/>
              <a:gd name="T41" fmla="*/ 5 h 27"/>
              <a:gd name="T42" fmla="*/ 3 w 49"/>
              <a:gd name="T43" fmla="*/ 6 h 27"/>
              <a:gd name="T44" fmla="*/ 2 w 49"/>
              <a:gd name="T45" fmla="*/ 7 h 27"/>
              <a:gd name="T46" fmla="*/ 0 w 49"/>
              <a:gd name="T47" fmla="*/ 9 h 27"/>
              <a:gd name="T48" fmla="*/ 0 w 49"/>
              <a:gd name="T49" fmla="*/ 14 h 27"/>
              <a:gd name="T50" fmla="*/ 12 w 49"/>
              <a:gd name="T51" fmla="*/ 14 h 27"/>
              <a:gd name="T52" fmla="*/ 11 w 49"/>
              <a:gd name="T53" fmla="*/ 15 h 27"/>
              <a:gd name="T54" fmla="*/ 12 w 49"/>
              <a:gd name="T55" fmla="*/ 14 h 27"/>
              <a:gd name="T56" fmla="*/ 11 w 49"/>
              <a:gd name="T57" fmla="*/ 14 h 27"/>
              <a:gd name="T58" fmla="*/ 13 w 49"/>
              <a:gd name="T59" fmla="*/ 13 h 27"/>
              <a:gd name="T60" fmla="*/ 15 w 49"/>
              <a:gd name="T61" fmla="*/ 12 h 27"/>
              <a:gd name="T62" fmla="*/ 15 w 49"/>
              <a:gd name="T63" fmla="*/ 13 h 27"/>
              <a:gd name="T64" fmla="*/ 32 w 49"/>
              <a:gd name="T65" fmla="*/ 12 h 27"/>
              <a:gd name="T66" fmla="*/ 33 w 49"/>
              <a:gd name="T67" fmla="*/ 12 h 27"/>
              <a:gd name="T68" fmla="*/ 36 w 49"/>
              <a:gd name="T69" fmla="*/ 14 h 27"/>
              <a:gd name="T70" fmla="*/ 36 w 49"/>
              <a:gd name="T71" fmla="*/ 14 h 27"/>
              <a:gd name="T72" fmla="*/ 36 w 49"/>
              <a:gd name="T73" fmla="*/ 13 h 27"/>
              <a:gd name="T74" fmla="*/ 38 w 49"/>
              <a:gd name="T75" fmla="*/ 15 h 27"/>
              <a:gd name="T76" fmla="*/ 38 w 49"/>
              <a:gd name="T77" fmla="*/ 13 h 27"/>
              <a:gd name="T78" fmla="*/ 36 w 49"/>
              <a:gd name="T79" fmla="*/ 13 h 27"/>
              <a:gd name="T80" fmla="*/ 36 w 49"/>
              <a:gd name="T81" fmla="*/ 13 h 27"/>
              <a:gd name="T82" fmla="*/ 34 w 49"/>
              <a:gd name="T83" fmla="*/ 14 h 27"/>
              <a:gd name="T84" fmla="*/ 32 w 49"/>
              <a:gd name="T85" fmla="*/ 14 h 27"/>
              <a:gd name="T86" fmla="*/ 26 w 49"/>
              <a:gd name="T87" fmla="*/ 15 h 27"/>
              <a:gd name="T88" fmla="*/ 22 w 49"/>
              <a:gd name="T89" fmla="*/ 14 h 27"/>
              <a:gd name="T90" fmla="*/ 14 w 49"/>
              <a:gd name="T91" fmla="*/ 13 h 27"/>
              <a:gd name="T92" fmla="*/ 12 w 49"/>
              <a:gd name="T93" fmla="*/ 13 h 27"/>
              <a:gd name="T94" fmla="*/ 12 w 49"/>
              <a:gd name="T95" fmla="*/ 13 h 27"/>
              <a:gd name="T96" fmla="*/ 11 w 49"/>
              <a:gd name="T97" fmla="*/ 12 h 27"/>
              <a:gd name="T98" fmla="*/ 0 w 49"/>
              <a:gd name="T99" fmla="*/ 14 h 2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9" h="27">
                <a:moveTo>
                  <a:pt x="0" y="14"/>
                </a:moveTo>
                <a:lnTo>
                  <a:pt x="0" y="16"/>
                </a:lnTo>
                <a:lnTo>
                  <a:pt x="3" y="19"/>
                </a:lnTo>
                <a:lnTo>
                  <a:pt x="3" y="20"/>
                </a:lnTo>
                <a:lnTo>
                  <a:pt x="5" y="22"/>
                </a:lnTo>
                <a:lnTo>
                  <a:pt x="7" y="23"/>
                </a:lnTo>
                <a:lnTo>
                  <a:pt x="10" y="23"/>
                </a:lnTo>
                <a:lnTo>
                  <a:pt x="10" y="24"/>
                </a:lnTo>
                <a:lnTo>
                  <a:pt x="12" y="24"/>
                </a:lnTo>
                <a:lnTo>
                  <a:pt x="14" y="26"/>
                </a:lnTo>
                <a:lnTo>
                  <a:pt x="20" y="26"/>
                </a:lnTo>
                <a:lnTo>
                  <a:pt x="21" y="27"/>
                </a:lnTo>
                <a:lnTo>
                  <a:pt x="27" y="27"/>
                </a:lnTo>
                <a:lnTo>
                  <a:pt x="28" y="26"/>
                </a:lnTo>
                <a:lnTo>
                  <a:pt x="35" y="26"/>
                </a:lnTo>
                <a:lnTo>
                  <a:pt x="36" y="24"/>
                </a:lnTo>
                <a:lnTo>
                  <a:pt x="35" y="24"/>
                </a:lnTo>
                <a:lnTo>
                  <a:pt x="39" y="24"/>
                </a:lnTo>
                <a:lnTo>
                  <a:pt x="40" y="23"/>
                </a:lnTo>
                <a:lnTo>
                  <a:pt x="41" y="23"/>
                </a:lnTo>
                <a:lnTo>
                  <a:pt x="43" y="22"/>
                </a:lnTo>
                <a:lnTo>
                  <a:pt x="48" y="17"/>
                </a:lnTo>
                <a:lnTo>
                  <a:pt x="48" y="16"/>
                </a:lnTo>
                <a:lnTo>
                  <a:pt x="49" y="14"/>
                </a:lnTo>
                <a:lnTo>
                  <a:pt x="48" y="10"/>
                </a:lnTo>
                <a:lnTo>
                  <a:pt x="48" y="9"/>
                </a:lnTo>
                <a:lnTo>
                  <a:pt x="48" y="10"/>
                </a:lnTo>
                <a:lnTo>
                  <a:pt x="47" y="7"/>
                </a:lnTo>
                <a:lnTo>
                  <a:pt x="46" y="7"/>
                </a:lnTo>
                <a:lnTo>
                  <a:pt x="46" y="6"/>
                </a:lnTo>
                <a:lnTo>
                  <a:pt x="45" y="5"/>
                </a:lnTo>
                <a:lnTo>
                  <a:pt x="43" y="5"/>
                </a:lnTo>
                <a:lnTo>
                  <a:pt x="39" y="2"/>
                </a:lnTo>
                <a:lnTo>
                  <a:pt x="38" y="1"/>
                </a:lnTo>
                <a:lnTo>
                  <a:pt x="35" y="1"/>
                </a:lnTo>
                <a:lnTo>
                  <a:pt x="33" y="0"/>
                </a:lnTo>
                <a:lnTo>
                  <a:pt x="15" y="0"/>
                </a:lnTo>
                <a:lnTo>
                  <a:pt x="13" y="1"/>
                </a:lnTo>
                <a:lnTo>
                  <a:pt x="11" y="1"/>
                </a:lnTo>
                <a:lnTo>
                  <a:pt x="10" y="2"/>
                </a:lnTo>
                <a:lnTo>
                  <a:pt x="6" y="3"/>
                </a:lnTo>
                <a:lnTo>
                  <a:pt x="5" y="5"/>
                </a:lnTo>
                <a:lnTo>
                  <a:pt x="4" y="5"/>
                </a:lnTo>
                <a:lnTo>
                  <a:pt x="3" y="6"/>
                </a:lnTo>
                <a:lnTo>
                  <a:pt x="3" y="7"/>
                </a:lnTo>
                <a:lnTo>
                  <a:pt x="2" y="7"/>
                </a:lnTo>
                <a:lnTo>
                  <a:pt x="2" y="8"/>
                </a:lnTo>
                <a:lnTo>
                  <a:pt x="0" y="9"/>
                </a:lnTo>
                <a:lnTo>
                  <a:pt x="0" y="14"/>
                </a:lnTo>
                <a:lnTo>
                  <a:pt x="12" y="14"/>
                </a:lnTo>
                <a:lnTo>
                  <a:pt x="11" y="14"/>
                </a:lnTo>
                <a:lnTo>
                  <a:pt x="11" y="15"/>
                </a:lnTo>
                <a:lnTo>
                  <a:pt x="11" y="14"/>
                </a:lnTo>
                <a:lnTo>
                  <a:pt x="12" y="14"/>
                </a:lnTo>
                <a:lnTo>
                  <a:pt x="12" y="13"/>
                </a:lnTo>
                <a:lnTo>
                  <a:pt x="11" y="14"/>
                </a:lnTo>
                <a:lnTo>
                  <a:pt x="12" y="14"/>
                </a:lnTo>
                <a:lnTo>
                  <a:pt x="13" y="13"/>
                </a:lnTo>
                <a:lnTo>
                  <a:pt x="14" y="13"/>
                </a:lnTo>
                <a:lnTo>
                  <a:pt x="15" y="12"/>
                </a:lnTo>
                <a:lnTo>
                  <a:pt x="14" y="13"/>
                </a:lnTo>
                <a:lnTo>
                  <a:pt x="15" y="13"/>
                </a:lnTo>
                <a:lnTo>
                  <a:pt x="17" y="12"/>
                </a:lnTo>
                <a:lnTo>
                  <a:pt x="32" y="12"/>
                </a:lnTo>
                <a:lnTo>
                  <a:pt x="31" y="12"/>
                </a:lnTo>
                <a:lnTo>
                  <a:pt x="33" y="12"/>
                </a:lnTo>
                <a:lnTo>
                  <a:pt x="34" y="13"/>
                </a:lnTo>
                <a:lnTo>
                  <a:pt x="36" y="14"/>
                </a:lnTo>
                <a:lnTo>
                  <a:pt x="38" y="14"/>
                </a:lnTo>
                <a:lnTo>
                  <a:pt x="36" y="14"/>
                </a:lnTo>
                <a:lnTo>
                  <a:pt x="38" y="14"/>
                </a:lnTo>
                <a:lnTo>
                  <a:pt x="36" y="13"/>
                </a:lnTo>
                <a:lnTo>
                  <a:pt x="38" y="14"/>
                </a:lnTo>
                <a:lnTo>
                  <a:pt x="38" y="15"/>
                </a:lnTo>
                <a:lnTo>
                  <a:pt x="38" y="12"/>
                </a:lnTo>
                <a:lnTo>
                  <a:pt x="38" y="13"/>
                </a:lnTo>
                <a:lnTo>
                  <a:pt x="38" y="12"/>
                </a:lnTo>
                <a:lnTo>
                  <a:pt x="36" y="13"/>
                </a:lnTo>
                <a:lnTo>
                  <a:pt x="38" y="12"/>
                </a:lnTo>
                <a:lnTo>
                  <a:pt x="36" y="13"/>
                </a:lnTo>
                <a:lnTo>
                  <a:pt x="38" y="12"/>
                </a:lnTo>
                <a:lnTo>
                  <a:pt x="34" y="14"/>
                </a:lnTo>
                <a:lnTo>
                  <a:pt x="34" y="13"/>
                </a:lnTo>
                <a:lnTo>
                  <a:pt x="32" y="14"/>
                </a:lnTo>
                <a:lnTo>
                  <a:pt x="27" y="14"/>
                </a:lnTo>
                <a:lnTo>
                  <a:pt x="26" y="15"/>
                </a:lnTo>
                <a:lnTo>
                  <a:pt x="24" y="15"/>
                </a:lnTo>
                <a:lnTo>
                  <a:pt x="22" y="14"/>
                </a:lnTo>
                <a:lnTo>
                  <a:pt x="14" y="14"/>
                </a:lnTo>
                <a:lnTo>
                  <a:pt x="14" y="13"/>
                </a:lnTo>
                <a:lnTo>
                  <a:pt x="11" y="12"/>
                </a:lnTo>
                <a:lnTo>
                  <a:pt x="12" y="13"/>
                </a:lnTo>
                <a:lnTo>
                  <a:pt x="11" y="12"/>
                </a:lnTo>
                <a:lnTo>
                  <a:pt x="12" y="13"/>
                </a:lnTo>
                <a:lnTo>
                  <a:pt x="12" y="12"/>
                </a:lnTo>
                <a:lnTo>
                  <a:pt x="11" y="12"/>
                </a:lnTo>
                <a:lnTo>
                  <a:pt x="12" y="14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05" name="Freeform 725"/>
          <p:cNvSpPr>
            <a:spLocks/>
          </p:cNvSpPr>
          <p:nvPr/>
        </p:nvSpPr>
        <p:spPr bwMode="auto">
          <a:xfrm>
            <a:off x="2915657" y="1945840"/>
            <a:ext cx="721806" cy="314911"/>
          </a:xfrm>
          <a:custGeom>
            <a:avLst/>
            <a:gdLst>
              <a:gd name="T0" fmla="*/ 3 w 408"/>
              <a:gd name="T1" fmla="*/ 106 h 183"/>
              <a:gd name="T2" fmla="*/ 18 w 408"/>
              <a:gd name="T3" fmla="*/ 128 h 183"/>
              <a:gd name="T4" fmla="*/ 36 w 408"/>
              <a:gd name="T5" fmla="*/ 144 h 183"/>
              <a:gd name="T6" fmla="*/ 69 w 408"/>
              <a:gd name="T7" fmla="*/ 160 h 183"/>
              <a:gd name="T8" fmla="*/ 108 w 408"/>
              <a:gd name="T9" fmla="*/ 171 h 183"/>
              <a:gd name="T10" fmla="*/ 144 w 408"/>
              <a:gd name="T11" fmla="*/ 178 h 183"/>
              <a:gd name="T12" fmla="*/ 204 w 408"/>
              <a:gd name="T13" fmla="*/ 183 h 183"/>
              <a:gd name="T14" fmla="*/ 244 w 408"/>
              <a:gd name="T15" fmla="*/ 181 h 183"/>
              <a:gd name="T16" fmla="*/ 291 w 408"/>
              <a:gd name="T17" fmla="*/ 174 h 183"/>
              <a:gd name="T18" fmla="*/ 332 w 408"/>
              <a:gd name="T19" fmla="*/ 163 h 183"/>
              <a:gd name="T20" fmla="*/ 365 w 408"/>
              <a:gd name="T21" fmla="*/ 147 h 183"/>
              <a:gd name="T22" fmla="*/ 386 w 408"/>
              <a:gd name="T23" fmla="*/ 133 h 183"/>
              <a:gd name="T24" fmla="*/ 404 w 408"/>
              <a:gd name="T25" fmla="*/ 111 h 183"/>
              <a:gd name="T26" fmla="*/ 408 w 408"/>
              <a:gd name="T27" fmla="*/ 92 h 183"/>
              <a:gd name="T28" fmla="*/ 405 w 408"/>
              <a:gd name="T29" fmla="*/ 77 h 183"/>
              <a:gd name="T30" fmla="*/ 394 w 408"/>
              <a:gd name="T31" fmla="*/ 59 h 183"/>
              <a:gd name="T32" fmla="*/ 371 w 408"/>
              <a:gd name="T33" fmla="*/ 39 h 183"/>
              <a:gd name="T34" fmla="*/ 345 w 408"/>
              <a:gd name="T35" fmla="*/ 26 h 183"/>
              <a:gd name="T36" fmla="*/ 308 w 408"/>
              <a:gd name="T37" fmla="*/ 12 h 183"/>
              <a:gd name="T38" fmla="*/ 264 w 408"/>
              <a:gd name="T39" fmla="*/ 4 h 183"/>
              <a:gd name="T40" fmla="*/ 173 w 408"/>
              <a:gd name="T41" fmla="*/ 0 h 183"/>
              <a:gd name="T42" fmla="*/ 135 w 408"/>
              <a:gd name="T43" fmla="*/ 5 h 183"/>
              <a:gd name="T44" fmla="*/ 92 w 408"/>
              <a:gd name="T45" fmla="*/ 14 h 183"/>
              <a:gd name="T46" fmla="*/ 62 w 408"/>
              <a:gd name="T47" fmla="*/ 26 h 183"/>
              <a:gd name="T48" fmla="*/ 36 w 408"/>
              <a:gd name="T49" fmla="*/ 39 h 183"/>
              <a:gd name="T50" fmla="*/ 7 w 408"/>
              <a:gd name="T51" fmla="*/ 68 h 183"/>
              <a:gd name="T52" fmla="*/ 0 w 408"/>
              <a:gd name="T53" fmla="*/ 87 h 183"/>
              <a:gd name="T54" fmla="*/ 12 w 408"/>
              <a:gd name="T55" fmla="*/ 92 h 183"/>
              <a:gd name="T56" fmla="*/ 16 w 408"/>
              <a:gd name="T57" fmla="*/ 74 h 183"/>
              <a:gd name="T58" fmla="*/ 37 w 408"/>
              <a:gd name="T59" fmla="*/ 52 h 183"/>
              <a:gd name="T60" fmla="*/ 60 w 408"/>
              <a:gd name="T61" fmla="*/ 39 h 183"/>
              <a:gd name="T62" fmla="*/ 87 w 408"/>
              <a:gd name="T63" fmla="*/ 28 h 183"/>
              <a:gd name="T64" fmla="*/ 128 w 408"/>
              <a:gd name="T65" fmla="*/ 18 h 183"/>
              <a:gd name="T66" fmla="*/ 165 w 408"/>
              <a:gd name="T67" fmla="*/ 13 h 183"/>
              <a:gd name="T68" fmla="*/ 252 w 408"/>
              <a:gd name="T69" fmla="*/ 14 h 183"/>
              <a:gd name="T70" fmla="*/ 297 w 408"/>
              <a:gd name="T71" fmla="*/ 21 h 183"/>
              <a:gd name="T72" fmla="*/ 335 w 408"/>
              <a:gd name="T73" fmla="*/ 33 h 183"/>
              <a:gd name="T74" fmla="*/ 359 w 408"/>
              <a:gd name="T75" fmla="*/ 45 h 183"/>
              <a:gd name="T76" fmla="*/ 383 w 408"/>
              <a:gd name="T77" fmla="*/ 62 h 183"/>
              <a:gd name="T78" fmla="*/ 393 w 408"/>
              <a:gd name="T79" fmla="*/ 77 h 183"/>
              <a:gd name="T80" fmla="*/ 397 w 408"/>
              <a:gd name="T81" fmla="*/ 92 h 183"/>
              <a:gd name="T82" fmla="*/ 394 w 408"/>
              <a:gd name="T83" fmla="*/ 103 h 183"/>
              <a:gd name="T84" fmla="*/ 385 w 408"/>
              <a:gd name="T85" fmla="*/ 117 h 183"/>
              <a:gd name="T86" fmla="*/ 370 w 408"/>
              <a:gd name="T87" fmla="*/ 131 h 183"/>
              <a:gd name="T88" fmla="*/ 341 w 408"/>
              <a:gd name="T89" fmla="*/ 147 h 183"/>
              <a:gd name="T90" fmla="*/ 313 w 408"/>
              <a:gd name="T91" fmla="*/ 156 h 183"/>
              <a:gd name="T92" fmla="*/ 262 w 408"/>
              <a:gd name="T93" fmla="*/ 167 h 183"/>
              <a:gd name="T94" fmla="*/ 214 w 408"/>
              <a:gd name="T95" fmla="*/ 170 h 183"/>
              <a:gd name="T96" fmla="*/ 165 w 408"/>
              <a:gd name="T97" fmla="*/ 169 h 183"/>
              <a:gd name="T98" fmla="*/ 128 w 408"/>
              <a:gd name="T99" fmla="*/ 165 h 183"/>
              <a:gd name="T100" fmla="*/ 87 w 408"/>
              <a:gd name="T101" fmla="*/ 154 h 183"/>
              <a:gd name="T102" fmla="*/ 60 w 408"/>
              <a:gd name="T103" fmla="*/ 144 h 183"/>
              <a:gd name="T104" fmla="*/ 34 w 408"/>
              <a:gd name="T105" fmla="*/ 127 h 183"/>
              <a:gd name="T106" fmla="*/ 15 w 408"/>
              <a:gd name="T107" fmla="*/ 106 h 183"/>
              <a:gd name="T108" fmla="*/ 0 w 408"/>
              <a:gd name="T109" fmla="*/ 92 h 18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08" h="183">
                <a:moveTo>
                  <a:pt x="0" y="92"/>
                </a:moveTo>
                <a:lnTo>
                  <a:pt x="0" y="97"/>
                </a:lnTo>
                <a:lnTo>
                  <a:pt x="1" y="102"/>
                </a:lnTo>
                <a:lnTo>
                  <a:pt x="3" y="106"/>
                </a:lnTo>
                <a:lnTo>
                  <a:pt x="5" y="111"/>
                </a:lnTo>
                <a:lnTo>
                  <a:pt x="7" y="116"/>
                </a:lnTo>
                <a:lnTo>
                  <a:pt x="13" y="125"/>
                </a:lnTo>
                <a:lnTo>
                  <a:pt x="18" y="128"/>
                </a:lnTo>
                <a:lnTo>
                  <a:pt x="21" y="133"/>
                </a:lnTo>
                <a:lnTo>
                  <a:pt x="26" y="137"/>
                </a:lnTo>
                <a:lnTo>
                  <a:pt x="30" y="140"/>
                </a:lnTo>
                <a:lnTo>
                  <a:pt x="36" y="144"/>
                </a:lnTo>
                <a:lnTo>
                  <a:pt x="42" y="147"/>
                </a:lnTo>
                <a:lnTo>
                  <a:pt x="55" y="154"/>
                </a:lnTo>
                <a:lnTo>
                  <a:pt x="62" y="158"/>
                </a:lnTo>
                <a:lnTo>
                  <a:pt x="69" y="160"/>
                </a:lnTo>
                <a:lnTo>
                  <a:pt x="76" y="163"/>
                </a:lnTo>
                <a:lnTo>
                  <a:pt x="84" y="166"/>
                </a:lnTo>
                <a:lnTo>
                  <a:pt x="92" y="168"/>
                </a:lnTo>
                <a:lnTo>
                  <a:pt x="108" y="171"/>
                </a:lnTo>
                <a:lnTo>
                  <a:pt x="118" y="174"/>
                </a:lnTo>
                <a:lnTo>
                  <a:pt x="126" y="176"/>
                </a:lnTo>
                <a:lnTo>
                  <a:pt x="135" y="177"/>
                </a:lnTo>
                <a:lnTo>
                  <a:pt x="144" y="178"/>
                </a:lnTo>
                <a:lnTo>
                  <a:pt x="154" y="180"/>
                </a:lnTo>
                <a:lnTo>
                  <a:pt x="164" y="181"/>
                </a:lnTo>
                <a:lnTo>
                  <a:pt x="184" y="182"/>
                </a:lnTo>
                <a:lnTo>
                  <a:pt x="204" y="183"/>
                </a:lnTo>
                <a:lnTo>
                  <a:pt x="205" y="183"/>
                </a:lnTo>
                <a:lnTo>
                  <a:pt x="214" y="182"/>
                </a:lnTo>
                <a:lnTo>
                  <a:pt x="234" y="182"/>
                </a:lnTo>
                <a:lnTo>
                  <a:pt x="244" y="181"/>
                </a:lnTo>
                <a:lnTo>
                  <a:pt x="254" y="180"/>
                </a:lnTo>
                <a:lnTo>
                  <a:pt x="264" y="178"/>
                </a:lnTo>
                <a:lnTo>
                  <a:pt x="282" y="176"/>
                </a:lnTo>
                <a:lnTo>
                  <a:pt x="291" y="174"/>
                </a:lnTo>
                <a:lnTo>
                  <a:pt x="308" y="170"/>
                </a:lnTo>
                <a:lnTo>
                  <a:pt x="316" y="168"/>
                </a:lnTo>
                <a:lnTo>
                  <a:pt x="323" y="166"/>
                </a:lnTo>
                <a:lnTo>
                  <a:pt x="332" y="163"/>
                </a:lnTo>
                <a:lnTo>
                  <a:pt x="339" y="160"/>
                </a:lnTo>
                <a:lnTo>
                  <a:pt x="345" y="158"/>
                </a:lnTo>
                <a:lnTo>
                  <a:pt x="352" y="154"/>
                </a:lnTo>
                <a:lnTo>
                  <a:pt x="365" y="147"/>
                </a:lnTo>
                <a:lnTo>
                  <a:pt x="371" y="144"/>
                </a:lnTo>
                <a:lnTo>
                  <a:pt x="376" y="140"/>
                </a:lnTo>
                <a:lnTo>
                  <a:pt x="382" y="137"/>
                </a:lnTo>
                <a:lnTo>
                  <a:pt x="386" y="133"/>
                </a:lnTo>
                <a:lnTo>
                  <a:pt x="394" y="125"/>
                </a:lnTo>
                <a:lnTo>
                  <a:pt x="398" y="120"/>
                </a:lnTo>
                <a:lnTo>
                  <a:pt x="400" y="116"/>
                </a:lnTo>
                <a:lnTo>
                  <a:pt x="404" y="111"/>
                </a:lnTo>
                <a:lnTo>
                  <a:pt x="405" y="106"/>
                </a:lnTo>
                <a:lnTo>
                  <a:pt x="406" y="102"/>
                </a:lnTo>
                <a:lnTo>
                  <a:pt x="407" y="97"/>
                </a:lnTo>
                <a:lnTo>
                  <a:pt x="408" y="92"/>
                </a:lnTo>
                <a:lnTo>
                  <a:pt x="408" y="91"/>
                </a:lnTo>
                <a:lnTo>
                  <a:pt x="407" y="87"/>
                </a:lnTo>
                <a:lnTo>
                  <a:pt x="406" y="82"/>
                </a:lnTo>
                <a:lnTo>
                  <a:pt x="405" y="77"/>
                </a:lnTo>
                <a:lnTo>
                  <a:pt x="404" y="71"/>
                </a:lnTo>
                <a:lnTo>
                  <a:pt x="400" y="68"/>
                </a:lnTo>
                <a:lnTo>
                  <a:pt x="398" y="63"/>
                </a:lnTo>
                <a:lnTo>
                  <a:pt x="394" y="59"/>
                </a:lnTo>
                <a:lnTo>
                  <a:pt x="391" y="54"/>
                </a:lnTo>
                <a:lnTo>
                  <a:pt x="386" y="50"/>
                </a:lnTo>
                <a:lnTo>
                  <a:pt x="382" y="46"/>
                </a:lnTo>
                <a:lnTo>
                  <a:pt x="371" y="39"/>
                </a:lnTo>
                <a:lnTo>
                  <a:pt x="365" y="35"/>
                </a:lnTo>
                <a:lnTo>
                  <a:pt x="359" y="32"/>
                </a:lnTo>
                <a:lnTo>
                  <a:pt x="352" y="28"/>
                </a:lnTo>
                <a:lnTo>
                  <a:pt x="345" y="26"/>
                </a:lnTo>
                <a:lnTo>
                  <a:pt x="339" y="23"/>
                </a:lnTo>
                <a:lnTo>
                  <a:pt x="332" y="20"/>
                </a:lnTo>
                <a:lnTo>
                  <a:pt x="323" y="17"/>
                </a:lnTo>
                <a:lnTo>
                  <a:pt x="308" y="12"/>
                </a:lnTo>
                <a:lnTo>
                  <a:pt x="299" y="10"/>
                </a:lnTo>
                <a:lnTo>
                  <a:pt x="291" y="9"/>
                </a:lnTo>
                <a:lnTo>
                  <a:pt x="282" y="6"/>
                </a:lnTo>
                <a:lnTo>
                  <a:pt x="264" y="4"/>
                </a:lnTo>
                <a:lnTo>
                  <a:pt x="254" y="3"/>
                </a:lnTo>
                <a:lnTo>
                  <a:pt x="244" y="2"/>
                </a:lnTo>
                <a:lnTo>
                  <a:pt x="235" y="0"/>
                </a:lnTo>
                <a:lnTo>
                  <a:pt x="173" y="0"/>
                </a:lnTo>
                <a:lnTo>
                  <a:pt x="164" y="2"/>
                </a:lnTo>
                <a:lnTo>
                  <a:pt x="154" y="3"/>
                </a:lnTo>
                <a:lnTo>
                  <a:pt x="144" y="4"/>
                </a:lnTo>
                <a:lnTo>
                  <a:pt x="135" y="5"/>
                </a:lnTo>
                <a:lnTo>
                  <a:pt x="126" y="6"/>
                </a:lnTo>
                <a:lnTo>
                  <a:pt x="108" y="10"/>
                </a:lnTo>
                <a:lnTo>
                  <a:pt x="100" y="12"/>
                </a:lnTo>
                <a:lnTo>
                  <a:pt x="92" y="14"/>
                </a:lnTo>
                <a:lnTo>
                  <a:pt x="84" y="17"/>
                </a:lnTo>
                <a:lnTo>
                  <a:pt x="76" y="20"/>
                </a:lnTo>
                <a:lnTo>
                  <a:pt x="69" y="23"/>
                </a:lnTo>
                <a:lnTo>
                  <a:pt x="62" y="26"/>
                </a:lnTo>
                <a:lnTo>
                  <a:pt x="55" y="28"/>
                </a:lnTo>
                <a:lnTo>
                  <a:pt x="49" y="32"/>
                </a:lnTo>
                <a:lnTo>
                  <a:pt x="42" y="35"/>
                </a:lnTo>
                <a:lnTo>
                  <a:pt x="36" y="39"/>
                </a:lnTo>
                <a:lnTo>
                  <a:pt x="30" y="42"/>
                </a:lnTo>
                <a:lnTo>
                  <a:pt x="26" y="46"/>
                </a:lnTo>
                <a:lnTo>
                  <a:pt x="13" y="59"/>
                </a:lnTo>
                <a:lnTo>
                  <a:pt x="7" y="68"/>
                </a:lnTo>
                <a:lnTo>
                  <a:pt x="5" y="73"/>
                </a:lnTo>
                <a:lnTo>
                  <a:pt x="3" y="77"/>
                </a:lnTo>
                <a:lnTo>
                  <a:pt x="1" y="82"/>
                </a:lnTo>
                <a:lnTo>
                  <a:pt x="0" y="87"/>
                </a:lnTo>
                <a:lnTo>
                  <a:pt x="0" y="91"/>
                </a:lnTo>
                <a:lnTo>
                  <a:pt x="0" y="92"/>
                </a:lnTo>
                <a:lnTo>
                  <a:pt x="12" y="91"/>
                </a:lnTo>
                <a:lnTo>
                  <a:pt x="12" y="92"/>
                </a:lnTo>
                <a:lnTo>
                  <a:pt x="12" y="84"/>
                </a:lnTo>
                <a:lnTo>
                  <a:pt x="13" y="81"/>
                </a:lnTo>
                <a:lnTo>
                  <a:pt x="15" y="77"/>
                </a:lnTo>
                <a:lnTo>
                  <a:pt x="16" y="74"/>
                </a:lnTo>
                <a:lnTo>
                  <a:pt x="22" y="66"/>
                </a:lnTo>
                <a:lnTo>
                  <a:pt x="29" y="59"/>
                </a:lnTo>
                <a:lnTo>
                  <a:pt x="34" y="55"/>
                </a:lnTo>
                <a:lnTo>
                  <a:pt x="37" y="52"/>
                </a:lnTo>
                <a:lnTo>
                  <a:pt x="43" y="48"/>
                </a:lnTo>
                <a:lnTo>
                  <a:pt x="48" y="45"/>
                </a:lnTo>
                <a:lnTo>
                  <a:pt x="54" y="42"/>
                </a:lnTo>
                <a:lnTo>
                  <a:pt x="60" y="39"/>
                </a:lnTo>
                <a:lnTo>
                  <a:pt x="66" y="36"/>
                </a:lnTo>
                <a:lnTo>
                  <a:pt x="73" y="33"/>
                </a:lnTo>
                <a:lnTo>
                  <a:pt x="80" y="31"/>
                </a:lnTo>
                <a:lnTo>
                  <a:pt x="87" y="28"/>
                </a:lnTo>
                <a:lnTo>
                  <a:pt x="96" y="26"/>
                </a:lnTo>
                <a:lnTo>
                  <a:pt x="103" y="24"/>
                </a:lnTo>
                <a:lnTo>
                  <a:pt x="111" y="21"/>
                </a:lnTo>
                <a:lnTo>
                  <a:pt x="128" y="18"/>
                </a:lnTo>
                <a:lnTo>
                  <a:pt x="137" y="17"/>
                </a:lnTo>
                <a:lnTo>
                  <a:pt x="147" y="16"/>
                </a:lnTo>
                <a:lnTo>
                  <a:pt x="155" y="14"/>
                </a:lnTo>
                <a:lnTo>
                  <a:pt x="165" y="13"/>
                </a:lnTo>
                <a:lnTo>
                  <a:pt x="175" y="12"/>
                </a:lnTo>
                <a:lnTo>
                  <a:pt x="234" y="12"/>
                </a:lnTo>
                <a:lnTo>
                  <a:pt x="243" y="13"/>
                </a:lnTo>
                <a:lnTo>
                  <a:pt x="252" y="14"/>
                </a:lnTo>
                <a:lnTo>
                  <a:pt x="262" y="16"/>
                </a:lnTo>
                <a:lnTo>
                  <a:pt x="279" y="18"/>
                </a:lnTo>
                <a:lnTo>
                  <a:pt x="289" y="20"/>
                </a:lnTo>
                <a:lnTo>
                  <a:pt x="297" y="21"/>
                </a:lnTo>
                <a:lnTo>
                  <a:pt x="305" y="24"/>
                </a:lnTo>
                <a:lnTo>
                  <a:pt x="320" y="28"/>
                </a:lnTo>
                <a:lnTo>
                  <a:pt x="328" y="31"/>
                </a:lnTo>
                <a:lnTo>
                  <a:pt x="335" y="33"/>
                </a:lnTo>
                <a:lnTo>
                  <a:pt x="341" y="36"/>
                </a:lnTo>
                <a:lnTo>
                  <a:pt x="348" y="39"/>
                </a:lnTo>
                <a:lnTo>
                  <a:pt x="354" y="42"/>
                </a:lnTo>
                <a:lnTo>
                  <a:pt x="359" y="45"/>
                </a:lnTo>
                <a:lnTo>
                  <a:pt x="365" y="48"/>
                </a:lnTo>
                <a:lnTo>
                  <a:pt x="375" y="55"/>
                </a:lnTo>
                <a:lnTo>
                  <a:pt x="378" y="59"/>
                </a:lnTo>
                <a:lnTo>
                  <a:pt x="383" y="62"/>
                </a:lnTo>
                <a:lnTo>
                  <a:pt x="385" y="66"/>
                </a:lnTo>
                <a:lnTo>
                  <a:pt x="389" y="70"/>
                </a:lnTo>
                <a:lnTo>
                  <a:pt x="391" y="74"/>
                </a:lnTo>
                <a:lnTo>
                  <a:pt x="393" y="77"/>
                </a:lnTo>
                <a:lnTo>
                  <a:pt x="394" y="81"/>
                </a:lnTo>
                <a:lnTo>
                  <a:pt x="395" y="84"/>
                </a:lnTo>
                <a:lnTo>
                  <a:pt x="395" y="88"/>
                </a:lnTo>
                <a:lnTo>
                  <a:pt x="397" y="92"/>
                </a:lnTo>
                <a:lnTo>
                  <a:pt x="397" y="91"/>
                </a:lnTo>
                <a:lnTo>
                  <a:pt x="395" y="96"/>
                </a:lnTo>
                <a:lnTo>
                  <a:pt x="395" y="99"/>
                </a:lnTo>
                <a:lnTo>
                  <a:pt x="394" y="103"/>
                </a:lnTo>
                <a:lnTo>
                  <a:pt x="393" y="106"/>
                </a:lnTo>
                <a:lnTo>
                  <a:pt x="391" y="110"/>
                </a:lnTo>
                <a:lnTo>
                  <a:pt x="389" y="113"/>
                </a:lnTo>
                <a:lnTo>
                  <a:pt x="385" y="117"/>
                </a:lnTo>
                <a:lnTo>
                  <a:pt x="383" y="120"/>
                </a:lnTo>
                <a:lnTo>
                  <a:pt x="378" y="124"/>
                </a:lnTo>
                <a:lnTo>
                  <a:pt x="375" y="127"/>
                </a:lnTo>
                <a:lnTo>
                  <a:pt x="370" y="131"/>
                </a:lnTo>
                <a:lnTo>
                  <a:pt x="365" y="134"/>
                </a:lnTo>
                <a:lnTo>
                  <a:pt x="359" y="138"/>
                </a:lnTo>
                <a:lnTo>
                  <a:pt x="348" y="144"/>
                </a:lnTo>
                <a:lnTo>
                  <a:pt x="341" y="147"/>
                </a:lnTo>
                <a:lnTo>
                  <a:pt x="335" y="149"/>
                </a:lnTo>
                <a:lnTo>
                  <a:pt x="328" y="152"/>
                </a:lnTo>
                <a:lnTo>
                  <a:pt x="320" y="154"/>
                </a:lnTo>
                <a:lnTo>
                  <a:pt x="313" y="156"/>
                </a:lnTo>
                <a:lnTo>
                  <a:pt x="305" y="159"/>
                </a:lnTo>
                <a:lnTo>
                  <a:pt x="289" y="162"/>
                </a:lnTo>
                <a:lnTo>
                  <a:pt x="279" y="165"/>
                </a:lnTo>
                <a:lnTo>
                  <a:pt x="262" y="167"/>
                </a:lnTo>
                <a:lnTo>
                  <a:pt x="252" y="168"/>
                </a:lnTo>
                <a:lnTo>
                  <a:pt x="243" y="169"/>
                </a:lnTo>
                <a:lnTo>
                  <a:pt x="234" y="170"/>
                </a:lnTo>
                <a:lnTo>
                  <a:pt x="214" y="170"/>
                </a:lnTo>
                <a:lnTo>
                  <a:pt x="204" y="171"/>
                </a:lnTo>
                <a:lnTo>
                  <a:pt x="205" y="171"/>
                </a:lnTo>
                <a:lnTo>
                  <a:pt x="184" y="170"/>
                </a:lnTo>
                <a:lnTo>
                  <a:pt x="165" y="169"/>
                </a:lnTo>
                <a:lnTo>
                  <a:pt x="155" y="168"/>
                </a:lnTo>
                <a:lnTo>
                  <a:pt x="147" y="167"/>
                </a:lnTo>
                <a:lnTo>
                  <a:pt x="137" y="166"/>
                </a:lnTo>
                <a:lnTo>
                  <a:pt x="128" y="165"/>
                </a:lnTo>
                <a:lnTo>
                  <a:pt x="120" y="162"/>
                </a:lnTo>
                <a:lnTo>
                  <a:pt x="111" y="161"/>
                </a:lnTo>
                <a:lnTo>
                  <a:pt x="96" y="156"/>
                </a:lnTo>
                <a:lnTo>
                  <a:pt x="87" y="154"/>
                </a:lnTo>
                <a:lnTo>
                  <a:pt x="80" y="152"/>
                </a:lnTo>
                <a:lnTo>
                  <a:pt x="73" y="149"/>
                </a:lnTo>
                <a:lnTo>
                  <a:pt x="66" y="146"/>
                </a:lnTo>
                <a:lnTo>
                  <a:pt x="60" y="144"/>
                </a:lnTo>
                <a:lnTo>
                  <a:pt x="48" y="138"/>
                </a:lnTo>
                <a:lnTo>
                  <a:pt x="43" y="134"/>
                </a:lnTo>
                <a:lnTo>
                  <a:pt x="37" y="131"/>
                </a:lnTo>
                <a:lnTo>
                  <a:pt x="34" y="127"/>
                </a:lnTo>
                <a:lnTo>
                  <a:pt x="29" y="124"/>
                </a:lnTo>
                <a:lnTo>
                  <a:pt x="22" y="117"/>
                </a:lnTo>
                <a:lnTo>
                  <a:pt x="16" y="110"/>
                </a:lnTo>
                <a:lnTo>
                  <a:pt x="15" y="106"/>
                </a:lnTo>
                <a:lnTo>
                  <a:pt x="13" y="103"/>
                </a:lnTo>
                <a:lnTo>
                  <a:pt x="12" y="99"/>
                </a:lnTo>
                <a:lnTo>
                  <a:pt x="12" y="91"/>
                </a:lnTo>
                <a:lnTo>
                  <a:pt x="0" y="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06" name="Rectangle 726"/>
          <p:cNvSpPr>
            <a:spLocks noChangeArrowheads="1"/>
          </p:cNvSpPr>
          <p:nvPr/>
        </p:nvSpPr>
        <p:spPr bwMode="auto">
          <a:xfrm>
            <a:off x="3257100" y="1945840"/>
            <a:ext cx="58381" cy="18930"/>
          </a:xfrm>
          <a:prstGeom prst="rect">
            <a:avLst/>
          </a:prstGeom>
          <a:solidFill>
            <a:srgbClr val="00FFFF"/>
          </a:solidFill>
          <a:ln w="0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722" name="Freeform 742"/>
          <p:cNvSpPr>
            <a:spLocks/>
          </p:cNvSpPr>
          <p:nvPr/>
        </p:nvSpPr>
        <p:spPr bwMode="auto">
          <a:xfrm>
            <a:off x="2928041" y="5096664"/>
            <a:ext cx="21230" cy="99808"/>
          </a:xfrm>
          <a:custGeom>
            <a:avLst/>
            <a:gdLst>
              <a:gd name="T0" fmla="*/ 0 w 12"/>
              <a:gd name="T1" fmla="*/ 22 h 58"/>
              <a:gd name="T2" fmla="*/ 1 w 12"/>
              <a:gd name="T3" fmla="*/ 22 h 58"/>
              <a:gd name="T4" fmla="*/ 1 w 12"/>
              <a:gd name="T5" fmla="*/ 18 h 58"/>
              <a:gd name="T6" fmla="*/ 3 w 12"/>
              <a:gd name="T7" fmla="*/ 18 h 58"/>
              <a:gd name="T8" fmla="*/ 3 w 12"/>
              <a:gd name="T9" fmla="*/ 15 h 58"/>
              <a:gd name="T10" fmla="*/ 4 w 12"/>
              <a:gd name="T11" fmla="*/ 15 h 58"/>
              <a:gd name="T12" fmla="*/ 4 w 12"/>
              <a:gd name="T13" fmla="*/ 12 h 58"/>
              <a:gd name="T14" fmla="*/ 5 w 12"/>
              <a:gd name="T15" fmla="*/ 12 h 58"/>
              <a:gd name="T16" fmla="*/ 5 w 12"/>
              <a:gd name="T17" fmla="*/ 9 h 58"/>
              <a:gd name="T18" fmla="*/ 6 w 12"/>
              <a:gd name="T19" fmla="*/ 9 h 58"/>
              <a:gd name="T20" fmla="*/ 6 w 12"/>
              <a:gd name="T21" fmla="*/ 7 h 58"/>
              <a:gd name="T22" fmla="*/ 8 w 12"/>
              <a:gd name="T23" fmla="*/ 6 h 58"/>
              <a:gd name="T24" fmla="*/ 8 w 12"/>
              <a:gd name="T25" fmla="*/ 5 h 58"/>
              <a:gd name="T26" fmla="*/ 9 w 12"/>
              <a:gd name="T27" fmla="*/ 5 h 58"/>
              <a:gd name="T28" fmla="*/ 9 w 12"/>
              <a:gd name="T29" fmla="*/ 1 h 58"/>
              <a:gd name="T30" fmla="*/ 12 w 12"/>
              <a:gd name="T31" fmla="*/ 0 h 58"/>
              <a:gd name="T32" fmla="*/ 12 w 12"/>
              <a:gd name="T33" fmla="*/ 58 h 58"/>
              <a:gd name="T34" fmla="*/ 11 w 12"/>
              <a:gd name="T35" fmla="*/ 58 h 58"/>
              <a:gd name="T36" fmla="*/ 11 w 12"/>
              <a:gd name="T37" fmla="*/ 56 h 58"/>
              <a:gd name="T38" fmla="*/ 9 w 12"/>
              <a:gd name="T39" fmla="*/ 56 h 58"/>
              <a:gd name="T40" fmla="*/ 9 w 12"/>
              <a:gd name="T41" fmla="*/ 54 h 58"/>
              <a:gd name="T42" fmla="*/ 8 w 12"/>
              <a:gd name="T43" fmla="*/ 54 h 58"/>
              <a:gd name="T44" fmla="*/ 7 w 12"/>
              <a:gd name="T45" fmla="*/ 51 h 58"/>
              <a:gd name="T46" fmla="*/ 6 w 12"/>
              <a:gd name="T47" fmla="*/ 51 h 58"/>
              <a:gd name="T48" fmla="*/ 6 w 12"/>
              <a:gd name="T49" fmla="*/ 48 h 58"/>
              <a:gd name="T50" fmla="*/ 5 w 12"/>
              <a:gd name="T51" fmla="*/ 48 h 58"/>
              <a:gd name="T52" fmla="*/ 4 w 12"/>
              <a:gd name="T53" fmla="*/ 46 h 58"/>
              <a:gd name="T54" fmla="*/ 4 w 12"/>
              <a:gd name="T55" fmla="*/ 42 h 58"/>
              <a:gd name="T56" fmla="*/ 3 w 12"/>
              <a:gd name="T57" fmla="*/ 42 h 58"/>
              <a:gd name="T58" fmla="*/ 1 w 12"/>
              <a:gd name="T59" fmla="*/ 40 h 58"/>
              <a:gd name="T60" fmla="*/ 1 w 12"/>
              <a:gd name="T61" fmla="*/ 36 h 58"/>
              <a:gd name="T62" fmla="*/ 0 w 12"/>
              <a:gd name="T63" fmla="*/ 36 h 58"/>
              <a:gd name="T64" fmla="*/ 0 w 12"/>
              <a:gd name="T65" fmla="*/ 22 h 5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" h="58">
                <a:moveTo>
                  <a:pt x="0" y="22"/>
                </a:moveTo>
                <a:lnTo>
                  <a:pt x="1" y="22"/>
                </a:lnTo>
                <a:lnTo>
                  <a:pt x="1" y="18"/>
                </a:lnTo>
                <a:lnTo>
                  <a:pt x="3" y="18"/>
                </a:lnTo>
                <a:lnTo>
                  <a:pt x="3" y="15"/>
                </a:lnTo>
                <a:lnTo>
                  <a:pt x="4" y="15"/>
                </a:lnTo>
                <a:lnTo>
                  <a:pt x="4" y="12"/>
                </a:lnTo>
                <a:lnTo>
                  <a:pt x="5" y="12"/>
                </a:lnTo>
                <a:lnTo>
                  <a:pt x="5" y="9"/>
                </a:lnTo>
                <a:lnTo>
                  <a:pt x="6" y="9"/>
                </a:lnTo>
                <a:lnTo>
                  <a:pt x="6" y="7"/>
                </a:lnTo>
                <a:lnTo>
                  <a:pt x="8" y="6"/>
                </a:lnTo>
                <a:lnTo>
                  <a:pt x="8" y="5"/>
                </a:lnTo>
                <a:lnTo>
                  <a:pt x="9" y="5"/>
                </a:lnTo>
                <a:lnTo>
                  <a:pt x="9" y="1"/>
                </a:lnTo>
                <a:lnTo>
                  <a:pt x="12" y="0"/>
                </a:lnTo>
                <a:lnTo>
                  <a:pt x="12" y="58"/>
                </a:lnTo>
                <a:lnTo>
                  <a:pt x="11" y="58"/>
                </a:lnTo>
                <a:lnTo>
                  <a:pt x="11" y="56"/>
                </a:lnTo>
                <a:lnTo>
                  <a:pt x="9" y="56"/>
                </a:lnTo>
                <a:lnTo>
                  <a:pt x="9" y="54"/>
                </a:lnTo>
                <a:lnTo>
                  <a:pt x="8" y="54"/>
                </a:lnTo>
                <a:lnTo>
                  <a:pt x="7" y="51"/>
                </a:lnTo>
                <a:lnTo>
                  <a:pt x="6" y="51"/>
                </a:lnTo>
                <a:lnTo>
                  <a:pt x="6" y="48"/>
                </a:lnTo>
                <a:lnTo>
                  <a:pt x="5" y="48"/>
                </a:lnTo>
                <a:lnTo>
                  <a:pt x="4" y="46"/>
                </a:lnTo>
                <a:lnTo>
                  <a:pt x="4" y="42"/>
                </a:lnTo>
                <a:lnTo>
                  <a:pt x="3" y="42"/>
                </a:lnTo>
                <a:lnTo>
                  <a:pt x="1" y="40"/>
                </a:lnTo>
                <a:lnTo>
                  <a:pt x="1" y="36"/>
                </a:lnTo>
                <a:lnTo>
                  <a:pt x="0" y="36"/>
                </a:lnTo>
                <a:lnTo>
                  <a:pt x="0" y="22"/>
                </a:lnTo>
                <a:close/>
              </a:path>
            </a:pathLst>
          </a:custGeom>
          <a:solidFill>
            <a:srgbClr val="C8E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23" name="Freeform 743"/>
          <p:cNvSpPr>
            <a:spLocks/>
          </p:cNvSpPr>
          <p:nvPr/>
        </p:nvSpPr>
        <p:spPr bwMode="auto">
          <a:xfrm>
            <a:off x="2943963" y="5081177"/>
            <a:ext cx="21230" cy="132504"/>
          </a:xfrm>
          <a:custGeom>
            <a:avLst/>
            <a:gdLst>
              <a:gd name="T0" fmla="*/ 0 w 12"/>
              <a:gd name="T1" fmla="*/ 10 h 77"/>
              <a:gd name="T2" fmla="*/ 3 w 12"/>
              <a:gd name="T3" fmla="*/ 9 h 77"/>
              <a:gd name="T4" fmla="*/ 3 w 12"/>
              <a:gd name="T5" fmla="*/ 8 h 77"/>
              <a:gd name="T6" fmla="*/ 5 w 12"/>
              <a:gd name="T7" fmla="*/ 7 h 77"/>
              <a:gd name="T8" fmla="*/ 5 w 12"/>
              <a:gd name="T9" fmla="*/ 6 h 77"/>
              <a:gd name="T10" fmla="*/ 7 w 12"/>
              <a:gd name="T11" fmla="*/ 5 h 77"/>
              <a:gd name="T12" fmla="*/ 7 w 12"/>
              <a:gd name="T13" fmla="*/ 3 h 77"/>
              <a:gd name="T14" fmla="*/ 10 w 12"/>
              <a:gd name="T15" fmla="*/ 2 h 77"/>
              <a:gd name="T16" fmla="*/ 10 w 12"/>
              <a:gd name="T17" fmla="*/ 1 h 77"/>
              <a:gd name="T18" fmla="*/ 12 w 12"/>
              <a:gd name="T19" fmla="*/ 0 h 77"/>
              <a:gd name="T20" fmla="*/ 12 w 12"/>
              <a:gd name="T21" fmla="*/ 77 h 77"/>
              <a:gd name="T22" fmla="*/ 11 w 12"/>
              <a:gd name="T23" fmla="*/ 77 h 77"/>
              <a:gd name="T24" fmla="*/ 10 w 12"/>
              <a:gd name="T25" fmla="*/ 74 h 77"/>
              <a:gd name="T26" fmla="*/ 9 w 12"/>
              <a:gd name="T27" fmla="*/ 74 h 77"/>
              <a:gd name="T28" fmla="*/ 7 w 12"/>
              <a:gd name="T29" fmla="*/ 72 h 77"/>
              <a:gd name="T30" fmla="*/ 6 w 12"/>
              <a:gd name="T31" fmla="*/ 72 h 77"/>
              <a:gd name="T32" fmla="*/ 5 w 12"/>
              <a:gd name="T33" fmla="*/ 70 h 77"/>
              <a:gd name="T34" fmla="*/ 4 w 12"/>
              <a:gd name="T35" fmla="*/ 70 h 77"/>
              <a:gd name="T36" fmla="*/ 3 w 12"/>
              <a:gd name="T37" fmla="*/ 67 h 77"/>
              <a:gd name="T38" fmla="*/ 2 w 12"/>
              <a:gd name="T39" fmla="*/ 67 h 77"/>
              <a:gd name="T40" fmla="*/ 2 w 12"/>
              <a:gd name="T41" fmla="*/ 65 h 77"/>
              <a:gd name="T42" fmla="*/ 0 w 12"/>
              <a:gd name="T43" fmla="*/ 65 h 77"/>
              <a:gd name="T44" fmla="*/ 0 w 12"/>
              <a:gd name="T45" fmla="*/ 10 h 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2" h="77">
                <a:moveTo>
                  <a:pt x="0" y="10"/>
                </a:moveTo>
                <a:lnTo>
                  <a:pt x="3" y="9"/>
                </a:lnTo>
                <a:lnTo>
                  <a:pt x="3" y="8"/>
                </a:lnTo>
                <a:lnTo>
                  <a:pt x="5" y="7"/>
                </a:lnTo>
                <a:lnTo>
                  <a:pt x="5" y="6"/>
                </a:lnTo>
                <a:lnTo>
                  <a:pt x="7" y="5"/>
                </a:lnTo>
                <a:lnTo>
                  <a:pt x="7" y="3"/>
                </a:lnTo>
                <a:lnTo>
                  <a:pt x="10" y="2"/>
                </a:lnTo>
                <a:lnTo>
                  <a:pt x="10" y="1"/>
                </a:lnTo>
                <a:lnTo>
                  <a:pt x="12" y="0"/>
                </a:lnTo>
                <a:lnTo>
                  <a:pt x="12" y="77"/>
                </a:lnTo>
                <a:lnTo>
                  <a:pt x="11" y="77"/>
                </a:lnTo>
                <a:lnTo>
                  <a:pt x="10" y="74"/>
                </a:lnTo>
                <a:lnTo>
                  <a:pt x="9" y="74"/>
                </a:lnTo>
                <a:lnTo>
                  <a:pt x="7" y="72"/>
                </a:lnTo>
                <a:lnTo>
                  <a:pt x="6" y="72"/>
                </a:lnTo>
                <a:lnTo>
                  <a:pt x="5" y="70"/>
                </a:lnTo>
                <a:lnTo>
                  <a:pt x="4" y="70"/>
                </a:lnTo>
                <a:lnTo>
                  <a:pt x="3" y="67"/>
                </a:lnTo>
                <a:lnTo>
                  <a:pt x="2" y="67"/>
                </a:lnTo>
                <a:lnTo>
                  <a:pt x="2" y="65"/>
                </a:lnTo>
                <a:lnTo>
                  <a:pt x="0" y="65"/>
                </a:lnTo>
                <a:lnTo>
                  <a:pt x="0" y="10"/>
                </a:lnTo>
                <a:close/>
              </a:path>
            </a:pathLst>
          </a:custGeom>
          <a:solidFill>
            <a:srgbClr val="C3E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24" name="Freeform 744"/>
          <p:cNvSpPr>
            <a:spLocks/>
          </p:cNvSpPr>
          <p:nvPr/>
        </p:nvSpPr>
        <p:spPr bwMode="auto">
          <a:xfrm>
            <a:off x="2961655" y="5069131"/>
            <a:ext cx="19461" cy="156595"/>
          </a:xfrm>
          <a:custGeom>
            <a:avLst/>
            <a:gdLst>
              <a:gd name="T0" fmla="*/ 0 w 11"/>
              <a:gd name="T1" fmla="*/ 8 h 91"/>
              <a:gd name="T2" fmla="*/ 2 w 11"/>
              <a:gd name="T3" fmla="*/ 7 h 91"/>
              <a:gd name="T4" fmla="*/ 4 w 11"/>
              <a:gd name="T5" fmla="*/ 6 h 91"/>
              <a:gd name="T6" fmla="*/ 4 w 11"/>
              <a:gd name="T7" fmla="*/ 5 h 91"/>
              <a:gd name="T8" fmla="*/ 7 w 11"/>
              <a:gd name="T9" fmla="*/ 3 h 91"/>
              <a:gd name="T10" fmla="*/ 7 w 11"/>
              <a:gd name="T11" fmla="*/ 2 h 91"/>
              <a:gd name="T12" fmla="*/ 9 w 11"/>
              <a:gd name="T13" fmla="*/ 2 h 91"/>
              <a:gd name="T14" fmla="*/ 9 w 11"/>
              <a:gd name="T15" fmla="*/ 1 h 91"/>
              <a:gd name="T16" fmla="*/ 11 w 11"/>
              <a:gd name="T17" fmla="*/ 0 h 91"/>
              <a:gd name="T18" fmla="*/ 11 w 11"/>
              <a:gd name="T19" fmla="*/ 91 h 91"/>
              <a:gd name="T20" fmla="*/ 10 w 11"/>
              <a:gd name="T21" fmla="*/ 91 h 91"/>
              <a:gd name="T22" fmla="*/ 10 w 11"/>
              <a:gd name="T23" fmla="*/ 89 h 91"/>
              <a:gd name="T24" fmla="*/ 8 w 11"/>
              <a:gd name="T25" fmla="*/ 89 h 91"/>
              <a:gd name="T26" fmla="*/ 7 w 11"/>
              <a:gd name="T27" fmla="*/ 87 h 91"/>
              <a:gd name="T28" fmla="*/ 6 w 11"/>
              <a:gd name="T29" fmla="*/ 87 h 91"/>
              <a:gd name="T30" fmla="*/ 4 w 11"/>
              <a:gd name="T31" fmla="*/ 85 h 91"/>
              <a:gd name="T32" fmla="*/ 2 w 11"/>
              <a:gd name="T33" fmla="*/ 85 h 91"/>
              <a:gd name="T34" fmla="*/ 1 w 11"/>
              <a:gd name="T35" fmla="*/ 83 h 91"/>
              <a:gd name="T36" fmla="*/ 0 w 11"/>
              <a:gd name="T37" fmla="*/ 83 h 91"/>
              <a:gd name="T38" fmla="*/ 0 w 11"/>
              <a:gd name="T39" fmla="*/ 8 h 9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1" h="91">
                <a:moveTo>
                  <a:pt x="0" y="8"/>
                </a:moveTo>
                <a:lnTo>
                  <a:pt x="2" y="7"/>
                </a:lnTo>
                <a:lnTo>
                  <a:pt x="4" y="6"/>
                </a:lnTo>
                <a:lnTo>
                  <a:pt x="4" y="5"/>
                </a:lnTo>
                <a:lnTo>
                  <a:pt x="7" y="3"/>
                </a:lnTo>
                <a:lnTo>
                  <a:pt x="7" y="2"/>
                </a:lnTo>
                <a:lnTo>
                  <a:pt x="9" y="2"/>
                </a:lnTo>
                <a:lnTo>
                  <a:pt x="9" y="1"/>
                </a:lnTo>
                <a:lnTo>
                  <a:pt x="11" y="0"/>
                </a:lnTo>
                <a:lnTo>
                  <a:pt x="11" y="91"/>
                </a:lnTo>
                <a:lnTo>
                  <a:pt x="10" y="91"/>
                </a:lnTo>
                <a:lnTo>
                  <a:pt x="10" y="89"/>
                </a:lnTo>
                <a:lnTo>
                  <a:pt x="8" y="89"/>
                </a:lnTo>
                <a:lnTo>
                  <a:pt x="7" y="87"/>
                </a:lnTo>
                <a:lnTo>
                  <a:pt x="6" y="87"/>
                </a:lnTo>
                <a:lnTo>
                  <a:pt x="4" y="85"/>
                </a:lnTo>
                <a:lnTo>
                  <a:pt x="2" y="85"/>
                </a:lnTo>
                <a:lnTo>
                  <a:pt x="1" y="83"/>
                </a:lnTo>
                <a:lnTo>
                  <a:pt x="0" y="83"/>
                </a:lnTo>
                <a:lnTo>
                  <a:pt x="0" y="8"/>
                </a:lnTo>
                <a:close/>
              </a:path>
            </a:pathLst>
          </a:custGeom>
          <a:solidFill>
            <a:srgbClr val="BE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25" name="Freeform 745"/>
          <p:cNvSpPr>
            <a:spLocks/>
          </p:cNvSpPr>
          <p:nvPr/>
        </p:nvSpPr>
        <p:spPr bwMode="auto">
          <a:xfrm>
            <a:off x="2977577" y="5058806"/>
            <a:ext cx="21230" cy="175524"/>
          </a:xfrm>
          <a:custGeom>
            <a:avLst/>
            <a:gdLst>
              <a:gd name="T0" fmla="*/ 0 w 12"/>
              <a:gd name="T1" fmla="*/ 7 h 102"/>
              <a:gd name="T2" fmla="*/ 2 w 12"/>
              <a:gd name="T3" fmla="*/ 6 h 102"/>
              <a:gd name="T4" fmla="*/ 5 w 12"/>
              <a:gd name="T5" fmla="*/ 5 h 102"/>
              <a:gd name="T6" fmla="*/ 5 w 12"/>
              <a:gd name="T7" fmla="*/ 4 h 102"/>
              <a:gd name="T8" fmla="*/ 7 w 12"/>
              <a:gd name="T9" fmla="*/ 4 h 102"/>
              <a:gd name="T10" fmla="*/ 7 w 12"/>
              <a:gd name="T11" fmla="*/ 2 h 102"/>
              <a:gd name="T12" fmla="*/ 9 w 12"/>
              <a:gd name="T13" fmla="*/ 1 h 102"/>
              <a:gd name="T14" fmla="*/ 12 w 12"/>
              <a:gd name="T15" fmla="*/ 0 h 102"/>
              <a:gd name="T16" fmla="*/ 12 w 12"/>
              <a:gd name="T17" fmla="*/ 102 h 102"/>
              <a:gd name="T18" fmla="*/ 9 w 12"/>
              <a:gd name="T19" fmla="*/ 102 h 102"/>
              <a:gd name="T20" fmla="*/ 8 w 12"/>
              <a:gd name="T21" fmla="*/ 100 h 102"/>
              <a:gd name="T22" fmla="*/ 6 w 12"/>
              <a:gd name="T23" fmla="*/ 100 h 102"/>
              <a:gd name="T24" fmla="*/ 5 w 12"/>
              <a:gd name="T25" fmla="*/ 98 h 102"/>
              <a:gd name="T26" fmla="*/ 2 w 12"/>
              <a:gd name="T27" fmla="*/ 98 h 102"/>
              <a:gd name="T28" fmla="*/ 1 w 12"/>
              <a:gd name="T29" fmla="*/ 95 h 102"/>
              <a:gd name="T30" fmla="*/ 0 w 12"/>
              <a:gd name="T31" fmla="*/ 95 h 102"/>
              <a:gd name="T32" fmla="*/ 0 w 12"/>
              <a:gd name="T33" fmla="*/ 7 h 10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" h="102">
                <a:moveTo>
                  <a:pt x="0" y="7"/>
                </a:moveTo>
                <a:lnTo>
                  <a:pt x="2" y="6"/>
                </a:lnTo>
                <a:lnTo>
                  <a:pt x="5" y="5"/>
                </a:lnTo>
                <a:lnTo>
                  <a:pt x="5" y="4"/>
                </a:lnTo>
                <a:lnTo>
                  <a:pt x="7" y="4"/>
                </a:lnTo>
                <a:lnTo>
                  <a:pt x="7" y="2"/>
                </a:lnTo>
                <a:lnTo>
                  <a:pt x="9" y="1"/>
                </a:lnTo>
                <a:lnTo>
                  <a:pt x="12" y="0"/>
                </a:lnTo>
                <a:lnTo>
                  <a:pt x="12" y="102"/>
                </a:lnTo>
                <a:lnTo>
                  <a:pt x="9" y="102"/>
                </a:lnTo>
                <a:lnTo>
                  <a:pt x="8" y="100"/>
                </a:lnTo>
                <a:lnTo>
                  <a:pt x="6" y="100"/>
                </a:lnTo>
                <a:lnTo>
                  <a:pt x="5" y="98"/>
                </a:lnTo>
                <a:lnTo>
                  <a:pt x="2" y="98"/>
                </a:lnTo>
                <a:lnTo>
                  <a:pt x="1" y="95"/>
                </a:lnTo>
                <a:lnTo>
                  <a:pt x="0" y="95"/>
                </a:lnTo>
                <a:lnTo>
                  <a:pt x="0" y="7"/>
                </a:lnTo>
                <a:close/>
              </a:path>
            </a:pathLst>
          </a:custGeom>
          <a:solidFill>
            <a:srgbClr val="B9D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26" name="Freeform 746"/>
          <p:cNvSpPr>
            <a:spLocks/>
          </p:cNvSpPr>
          <p:nvPr/>
        </p:nvSpPr>
        <p:spPr bwMode="auto">
          <a:xfrm>
            <a:off x="2993499" y="5050202"/>
            <a:ext cx="21230" cy="192732"/>
          </a:xfrm>
          <a:custGeom>
            <a:avLst/>
            <a:gdLst>
              <a:gd name="T0" fmla="*/ 0 w 12"/>
              <a:gd name="T1" fmla="*/ 6 h 112"/>
              <a:gd name="T2" fmla="*/ 3 w 12"/>
              <a:gd name="T3" fmla="*/ 5 h 112"/>
              <a:gd name="T4" fmla="*/ 3 w 12"/>
              <a:gd name="T5" fmla="*/ 4 h 112"/>
              <a:gd name="T6" fmla="*/ 5 w 12"/>
              <a:gd name="T7" fmla="*/ 4 h 112"/>
              <a:gd name="T8" fmla="*/ 5 w 12"/>
              <a:gd name="T9" fmla="*/ 3 h 112"/>
              <a:gd name="T10" fmla="*/ 7 w 12"/>
              <a:gd name="T11" fmla="*/ 3 h 112"/>
              <a:gd name="T12" fmla="*/ 7 w 12"/>
              <a:gd name="T13" fmla="*/ 2 h 112"/>
              <a:gd name="T14" fmla="*/ 10 w 12"/>
              <a:gd name="T15" fmla="*/ 0 h 112"/>
              <a:gd name="T16" fmla="*/ 12 w 12"/>
              <a:gd name="T17" fmla="*/ 0 h 112"/>
              <a:gd name="T18" fmla="*/ 12 w 12"/>
              <a:gd name="T19" fmla="*/ 112 h 112"/>
              <a:gd name="T20" fmla="*/ 9 w 12"/>
              <a:gd name="T21" fmla="*/ 112 h 112"/>
              <a:gd name="T22" fmla="*/ 9 w 12"/>
              <a:gd name="T23" fmla="*/ 111 h 112"/>
              <a:gd name="T24" fmla="*/ 6 w 12"/>
              <a:gd name="T25" fmla="*/ 111 h 112"/>
              <a:gd name="T26" fmla="*/ 6 w 12"/>
              <a:gd name="T27" fmla="*/ 110 h 112"/>
              <a:gd name="T28" fmla="*/ 4 w 12"/>
              <a:gd name="T29" fmla="*/ 110 h 112"/>
              <a:gd name="T30" fmla="*/ 3 w 12"/>
              <a:gd name="T31" fmla="*/ 107 h 112"/>
              <a:gd name="T32" fmla="*/ 0 w 12"/>
              <a:gd name="T33" fmla="*/ 107 h 112"/>
              <a:gd name="T34" fmla="*/ 0 w 12"/>
              <a:gd name="T35" fmla="*/ 6 h 11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" h="112">
                <a:moveTo>
                  <a:pt x="0" y="6"/>
                </a:moveTo>
                <a:lnTo>
                  <a:pt x="3" y="5"/>
                </a:lnTo>
                <a:lnTo>
                  <a:pt x="3" y="4"/>
                </a:lnTo>
                <a:lnTo>
                  <a:pt x="5" y="4"/>
                </a:lnTo>
                <a:lnTo>
                  <a:pt x="5" y="3"/>
                </a:lnTo>
                <a:lnTo>
                  <a:pt x="7" y="3"/>
                </a:lnTo>
                <a:lnTo>
                  <a:pt x="7" y="2"/>
                </a:lnTo>
                <a:lnTo>
                  <a:pt x="10" y="0"/>
                </a:lnTo>
                <a:lnTo>
                  <a:pt x="12" y="0"/>
                </a:lnTo>
                <a:lnTo>
                  <a:pt x="12" y="112"/>
                </a:lnTo>
                <a:lnTo>
                  <a:pt x="9" y="112"/>
                </a:lnTo>
                <a:lnTo>
                  <a:pt x="9" y="111"/>
                </a:lnTo>
                <a:lnTo>
                  <a:pt x="6" y="111"/>
                </a:lnTo>
                <a:lnTo>
                  <a:pt x="6" y="110"/>
                </a:lnTo>
                <a:lnTo>
                  <a:pt x="4" y="110"/>
                </a:lnTo>
                <a:lnTo>
                  <a:pt x="3" y="107"/>
                </a:lnTo>
                <a:lnTo>
                  <a:pt x="0" y="107"/>
                </a:lnTo>
                <a:lnTo>
                  <a:pt x="0" y="6"/>
                </a:lnTo>
                <a:close/>
              </a:path>
            </a:pathLst>
          </a:custGeom>
          <a:solidFill>
            <a:srgbClr val="B5D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27" name="Freeform 747"/>
          <p:cNvSpPr>
            <a:spLocks/>
          </p:cNvSpPr>
          <p:nvPr/>
        </p:nvSpPr>
        <p:spPr bwMode="auto">
          <a:xfrm>
            <a:off x="3011191" y="5043318"/>
            <a:ext cx="19461" cy="209940"/>
          </a:xfrm>
          <a:custGeom>
            <a:avLst/>
            <a:gdLst>
              <a:gd name="T0" fmla="*/ 0 w 11"/>
              <a:gd name="T1" fmla="*/ 4 h 122"/>
              <a:gd name="T2" fmla="*/ 3 w 11"/>
              <a:gd name="T3" fmla="*/ 4 h 122"/>
              <a:gd name="T4" fmla="*/ 3 w 11"/>
              <a:gd name="T5" fmla="*/ 3 h 122"/>
              <a:gd name="T6" fmla="*/ 6 w 11"/>
              <a:gd name="T7" fmla="*/ 3 h 122"/>
              <a:gd name="T8" fmla="*/ 6 w 11"/>
              <a:gd name="T9" fmla="*/ 2 h 122"/>
              <a:gd name="T10" fmla="*/ 8 w 11"/>
              <a:gd name="T11" fmla="*/ 1 h 122"/>
              <a:gd name="T12" fmla="*/ 10 w 11"/>
              <a:gd name="T13" fmla="*/ 0 h 122"/>
              <a:gd name="T14" fmla="*/ 11 w 11"/>
              <a:gd name="T15" fmla="*/ 0 h 122"/>
              <a:gd name="T16" fmla="*/ 11 w 11"/>
              <a:gd name="T17" fmla="*/ 122 h 122"/>
              <a:gd name="T18" fmla="*/ 10 w 11"/>
              <a:gd name="T19" fmla="*/ 122 h 122"/>
              <a:gd name="T20" fmla="*/ 10 w 11"/>
              <a:gd name="T21" fmla="*/ 121 h 122"/>
              <a:gd name="T22" fmla="*/ 8 w 11"/>
              <a:gd name="T23" fmla="*/ 121 h 122"/>
              <a:gd name="T24" fmla="*/ 7 w 11"/>
              <a:gd name="T25" fmla="*/ 118 h 122"/>
              <a:gd name="T26" fmla="*/ 4 w 11"/>
              <a:gd name="T27" fmla="*/ 118 h 122"/>
              <a:gd name="T28" fmla="*/ 4 w 11"/>
              <a:gd name="T29" fmla="*/ 117 h 122"/>
              <a:gd name="T30" fmla="*/ 2 w 11"/>
              <a:gd name="T31" fmla="*/ 117 h 122"/>
              <a:gd name="T32" fmla="*/ 2 w 11"/>
              <a:gd name="T33" fmla="*/ 116 h 122"/>
              <a:gd name="T34" fmla="*/ 0 w 11"/>
              <a:gd name="T35" fmla="*/ 116 h 122"/>
              <a:gd name="T36" fmla="*/ 0 w 11"/>
              <a:gd name="T37" fmla="*/ 4 h 1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" h="122">
                <a:moveTo>
                  <a:pt x="0" y="4"/>
                </a:moveTo>
                <a:lnTo>
                  <a:pt x="3" y="4"/>
                </a:lnTo>
                <a:lnTo>
                  <a:pt x="3" y="3"/>
                </a:lnTo>
                <a:lnTo>
                  <a:pt x="6" y="3"/>
                </a:lnTo>
                <a:lnTo>
                  <a:pt x="6" y="2"/>
                </a:lnTo>
                <a:lnTo>
                  <a:pt x="8" y="1"/>
                </a:lnTo>
                <a:lnTo>
                  <a:pt x="10" y="0"/>
                </a:lnTo>
                <a:lnTo>
                  <a:pt x="11" y="0"/>
                </a:lnTo>
                <a:lnTo>
                  <a:pt x="11" y="122"/>
                </a:lnTo>
                <a:lnTo>
                  <a:pt x="10" y="122"/>
                </a:lnTo>
                <a:lnTo>
                  <a:pt x="10" y="121"/>
                </a:lnTo>
                <a:lnTo>
                  <a:pt x="8" y="121"/>
                </a:lnTo>
                <a:lnTo>
                  <a:pt x="7" y="118"/>
                </a:lnTo>
                <a:lnTo>
                  <a:pt x="4" y="118"/>
                </a:lnTo>
                <a:lnTo>
                  <a:pt x="4" y="117"/>
                </a:lnTo>
                <a:lnTo>
                  <a:pt x="2" y="117"/>
                </a:lnTo>
                <a:lnTo>
                  <a:pt x="2" y="116"/>
                </a:lnTo>
                <a:lnTo>
                  <a:pt x="0" y="116"/>
                </a:lnTo>
                <a:lnTo>
                  <a:pt x="0" y="4"/>
                </a:lnTo>
                <a:close/>
              </a:path>
            </a:pathLst>
          </a:custGeom>
          <a:solidFill>
            <a:srgbClr val="B0D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28" name="Freeform 748"/>
          <p:cNvSpPr>
            <a:spLocks/>
          </p:cNvSpPr>
          <p:nvPr/>
        </p:nvSpPr>
        <p:spPr bwMode="auto">
          <a:xfrm>
            <a:off x="3027112" y="5036435"/>
            <a:ext cx="21230" cy="221986"/>
          </a:xfrm>
          <a:custGeom>
            <a:avLst/>
            <a:gdLst>
              <a:gd name="T0" fmla="*/ 0 w 12"/>
              <a:gd name="T1" fmla="*/ 4 h 129"/>
              <a:gd name="T2" fmla="*/ 2 w 12"/>
              <a:gd name="T3" fmla="*/ 4 h 129"/>
              <a:gd name="T4" fmla="*/ 2 w 12"/>
              <a:gd name="T5" fmla="*/ 3 h 129"/>
              <a:gd name="T6" fmla="*/ 7 w 12"/>
              <a:gd name="T7" fmla="*/ 3 h 129"/>
              <a:gd name="T8" fmla="*/ 7 w 12"/>
              <a:gd name="T9" fmla="*/ 1 h 129"/>
              <a:gd name="T10" fmla="*/ 9 w 12"/>
              <a:gd name="T11" fmla="*/ 1 h 129"/>
              <a:gd name="T12" fmla="*/ 9 w 12"/>
              <a:gd name="T13" fmla="*/ 0 h 129"/>
              <a:gd name="T14" fmla="*/ 12 w 12"/>
              <a:gd name="T15" fmla="*/ 0 h 129"/>
              <a:gd name="T16" fmla="*/ 12 w 12"/>
              <a:gd name="T17" fmla="*/ 129 h 129"/>
              <a:gd name="T18" fmla="*/ 10 w 12"/>
              <a:gd name="T19" fmla="*/ 129 h 129"/>
              <a:gd name="T20" fmla="*/ 10 w 12"/>
              <a:gd name="T21" fmla="*/ 128 h 129"/>
              <a:gd name="T22" fmla="*/ 8 w 12"/>
              <a:gd name="T23" fmla="*/ 128 h 129"/>
              <a:gd name="T24" fmla="*/ 8 w 12"/>
              <a:gd name="T25" fmla="*/ 127 h 129"/>
              <a:gd name="T26" fmla="*/ 6 w 12"/>
              <a:gd name="T27" fmla="*/ 127 h 129"/>
              <a:gd name="T28" fmla="*/ 6 w 12"/>
              <a:gd name="T29" fmla="*/ 126 h 129"/>
              <a:gd name="T30" fmla="*/ 1 w 12"/>
              <a:gd name="T31" fmla="*/ 126 h 129"/>
              <a:gd name="T32" fmla="*/ 1 w 12"/>
              <a:gd name="T33" fmla="*/ 125 h 129"/>
              <a:gd name="T34" fmla="*/ 0 w 12"/>
              <a:gd name="T35" fmla="*/ 125 h 129"/>
              <a:gd name="T36" fmla="*/ 0 w 12"/>
              <a:gd name="T37" fmla="*/ 4 h 12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129">
                <a:moveTo>
                  <a:pt x="0" y="4"/>
                </a:moveTo>
                <a:lnTo>
                  <a:pt x="2" y="4"/>
                </a:lnTo>
                <a:lnTo>
                  <a:pt x="2" y="3"/>
                </a:lnTo>
                <a:lnTo>
                  <a:pt x="7" y="3"/>
                </a:lnTo>
                <a:lnTo>
                  <a:pt x="7" y="1"/>
                </a:lnTo>
                <a:lnTo>
                  <a:pt x="9" y="1"/>
                </a:lnTo>
                <a:lnTo>
                  <a:pt x="9" y="0"/>
                </a:lnTo>
                <a:lnTo>
                  <a:pt x="12" y="0"/>
                </a:lnTo>
                <a:lnTo>
                  <a:pt x="12" y="129"/>
                </a:lnTo>
                <a:lnTo>
                  <a:pt x="10" y="129"/>
                </a:lnTo>
                <a:lnTo>
                  <a:pt x="10" y="128"/>
                </a:lnTo>
                <a:lnTo>
                  <a:pt x="8" y="128"/>
                </a:lnTo>
                <a:lnTo>
                  <a:pt x="8" y="127"/>
                </a:lnTo>
                <a:lnTo>
                  <a:pt x="6" y="127"/>
                </a:lnTo>
                <a:lnTo>
                  <a:pt x="6" y="126"/>
                </a:lnTo>
                <a:lnTo>
                  <a:pt x="1" y="126"/>
                </a:lnTo>
                <a:lnTo>
                  <a:pt x="1" y="125"/>
                </a:lnTo>
                <a:lnTo>
                  <a:pt x="0" y="125"/>
                </a:lnTo>
                <a:lnTo>
                  <a:pt x="0" y="4"/>
                </a:lnTo>
                <a:close/>
              </a:path>
            </a:pathLst>
          </a:custGeom>
          <a:solidFill>
            <a:srgbClr val="ABD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29" name="Freeform 749"/>
          <p:cNvSpPr>
            <a:spLocks/>
          </p:cNvSpPr>
          <p:nvPr/>
        </p:nvSpPr>
        <p:spPr bwMode="auto">
          <a:xfrm>
            <a:off x="3043035" y="5031273"/>
            <a:ext cx="21230" cy="234032"/>
          </a:xfrm>
          <a:custGeom>
            <a:avLst/>
            <a:gdLst>
              <a:gd name="T0" fmla="*/ 0 w 12"/>
              <a:gd name="T1" fmla="*/ 3 h 136"/>
              <a:gd name="T2" fmla="*/ 3 w 12"/>
              <a:gd name="T3" fmla="*/ 3 h 136"/>
              <a:gd name="T4" fmla="*/ 3 w 12"/>
              <a:gd name="T5" fmla="*/ 2 h 136"/>
              <a:gd name="T6" fmla="*/ 5 w 12"/>
              <a:gd name="T7" fmla="*/ 2 h 136"/>
              <a:gd name="T8" fmla="*/ 5 w 12"/>
              <a:gd name="T9" fmla="*/ 1 h 136"/>
              <a:gd name="T10" fmla="*/ 10 w 12"/>
              <a:gd name="T11" fmla="*/ 1 h 136"/>
              <a:gd name="T12" fmla="*/ 10 w 12"/>
              <a:gd name="T13" fmla="*/ 0 h 136"/>
              <a:gd name="T14" fmla="*/ 12 w 12"/>
              <a:gd name="T15" fmla="*/ 0 h 136"/>
              <a:gd name="T16" fmla="*/ 12 w 12"/>
              <a:gd name="T17" fmla="*/ 136 h 136"/>
              <a:gd name="T18" fmla="*/ 11 w 12"/>
              <a:gd name="T19" fmla="*/ 136 h 136"/>
              <a:gd name="T20" fmla="*/ 11 w 12"/>
              <a:gd name="T21" fmla="*/ 135 h 136"/>
              <a:gd name="T22" fmla="*/ 8 w 12"/>
              <a:gd name="T23" fmla="*/ 135 h 136"/>
              <a:gd name="T24" fmla="*/ 8 w 12"/>
              <a:gd name="T25" fmla="*/ 134 h 136"/>
              <a:gd name="T26" fmla="*/ 4 w 12"/>
              <a:gd name="T27" fmla="*/ 134 h 136"/>
              <a:gd name="T28" fmla="*/ 4 w 12"/>
              <a:gd name="T29" fmla="*/ 132 h 136"/>
              <a:gd name="T30" fmla="*/ 1 w 12"/>
              <a:gd name="T31" fmla="*/ 132 h 136"/>
              <a:gd name="T32" fmla="*/ 1 w 12"/>
              <a:gd name="T33" fmla="*/ 131 h 136"/>
              <a:gd name="T34" fmla="*/ 0 w 12"/>
              <a:gd name="T35" fmla="*/ 131 h 136"/>
              <a:gd name="T36" fmla="*/ 0 w 12"/>
              <a:gd name="T37" fmla="*/ 3 h 1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136">
                <a:moveTo>
                  <a:pt x="0" y="3"/>
                </a:moveTo>
                <a:lnTo>
                  <a:pt x="3" y="3"/>
                </a:lnTo>
                <a:lnTo>
                  <a:pt x="3" y="2"/>
                </a:lnTo>
                <a:lnTo>
                  <a:pt x="5" y="2"/>
                </a:lnTo>
                <a:lnTo>
                  <a:pt x="5" y="1"/>
                </a:lnTo>
                <a:lnTo>
                  <a:pt x="10" y="1"/>
                </a:lnTo>
                <a:lnTo>
                  <a:pt x="10" y="0"/>
                </a:lnTo>
                <a:lnTo>
                  <a:pt x="12" y="0"/>
                </a:lnTo>
                <a:lnTo>
                  <a:pt x="12" y="136"/>
                </a:lnTo>
                <a:lnTo>
                  <a:pt x="11" y="136"/>
                </a:lnTo>
                <a:lnTo>
                  <a:pt x="11" y="135"/>
                </a:lnTo>
                <a:lnTo>
                  <a:pt x="8" y="135"/>
                </a:lnTo>
                <a:lnTo>
                  <a:pt x="8" y="134"/>
                </a:lnTo>
                <a:lnTo>
                  <a:pt x="4" y="134"/>
                </a:lnTo>
                <a:lnTo>
                  <a:pt x="4" y="132"/>
                </a:lnTo>
                <a:lnTo>
                  <a:pt x="1" y="132"/>
                </a:lnTo>
                <a:lnTo>
                  <a:pt x="1" y="131"/>
                </a:lnTo>
                <a:lnTo>
                  <a:pt x="0" y="131"/>
                </a:lnTo>
                <a:lnTo>
                  <a:pt x="0" y="3"/>
                </a:lnTo>
                <a:close/>
              </a:path>
            </a:pathLst>
          </a:custGeom>
          <a:solidFill>
            <a:srgbClr val="A7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30" name="Freeform 750"/>
          <p:cNvSpPr>
            <a:spLocks/>
          </p:cNvSpPr>
          <p:nvPr/>
        </p:nvSpPr>
        <p:spPr bwMode="auto">
          <a:xfrm>
            <a:off x="3060727" y="5024390"/>
            <a:ext cx="19461" cy="244357"/>
          </a:xfrm>
          <a:custGeom>
            <a:avLst/>
            <a:gdLst>
              <a:gd name="T0" fmla="*/ 0 w 11"/>
              <a:gd name="T1" fmla="*/ 4 h 142"/>
              <a:gd name="T2" fmla="*/ 2 w 11"/>
              <a:gd name="T3" fmla="*/ 4 h 142"/>
              <a:gd name="T4" fmla="*/ 2 w 11"/>
              <a:gd name="T5" fmla="*/ 3 h 142"/>
              <a:gd name="T6" fmla="*/ 7 w 11"/>
              <a:gd name="T7" fmla="*/ 3 h 142"/>
              <a:gd name="T8" fmla="*/ 7 w 11"/>
              <a:gd name="T9" fmla="*/ 1 h 142"/>
              <a:gd name="T10" fmla="*/ 9 w 11"/>
              <a:gd name="T11" fmla="*/ 1 h 142"/>
              <a:gd name="T12" fmla="*/ 9 w 11"/>
              <a:gd name="T13" fmla="*/ 0 h 142"/>
              <a:gd name="T14" fmla="*/ 11 w 11"/>
              <a:gd name="T15" fmla="*/ 0 h 142"/>
              <a:gd name="T16" fmla="*/ 11 w 11"/>
              <a:gd name="T17" fmla="*/ 142 h 142"/>
              <a:gd name="T18" fmla="*/ 9 w 11"/>
              <a:gd name="T19" fmla="*/ 142 h 142"/>
              <a:gd name="T20" fmla="*/ 9 w 11"/>
              <a:gd name="T21" fmla="*/ 141 h 142"/>
              <a:gd name="T22" fmla="*/ 5 w 11"/>
              <a:gd name="T23" fmla="*/ 141 h 142"/>
              <a:gd name="T24" fmla="*/ 5 w 11"/>
              <a:gd name="T25" fmla="*/ 140 h 142"/>
              <a:gd name="T26" fmla="*/ 1 w 11"/>
              <a:gd name="T27" fmla="*/ 140 h 142"/>
              <a:gd name="T28" fmla="*/ 1 w 11"/>
              <a:gd name="T29" fmla="*/ 139 h 142"/>
              <a:gd name="T30" fmla="*/ 0 w 11"/>
              <a:gd name="T31" fmla="*/ 139 h 142"/>
              <a:gd name="T32" fmla="*/ 0 w 11"/>
              <a:gd name="T33" fmla="*/ 4 h 1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" h="142">
                <a:moveTo>
                  <a:pt x="0" y="4"/>
                </a:moveTo>
                <a:lnTo>
                  <a:pt x="2" y="4"/>
                </a:lnTo>
                <a:lnTo>
                  <a:pt x="2" y="3"/>
                </a:lnTo>
                <a:lnTo>
                  <a:pt x="7" y="3"/>
                </a:lnTo>
                <a:lnTo>
                  <a:pt x="7" y="1"/>
                </a:lnTo>
                <a:lnTo>
                  <a:pt x="9" y="1"/>
                </a:lnTo>
                <a:lnTo>
                  <a:pt x="9" y="0"/>
                </a:lnTo>
                <a:lnTo>
                  <a:pt x="11" y="0"/>
                </a:lnTo>
                <a:lnTo>
                  <a:pt x="11" y="142"/>
                </a:lnTo>
                <a:lnTo>
                  <a:pt x="9" y="142"/>
                </a:lnTo>
                <a:lnTo>
                  <a:pt x="9" y="141"/>
                </a:lnTo>
                <a:lnTo>
                  <a:pt x="5" y="141"/>
                </a:lnTo>
                <a:lnTo>
                  <a:pt x="5" y="140"/>
                </a:lnTo>
                <a:lnTo>
                  <a:pt x="1" y="140"/>
                </a:lnTo>
                <a:lnTo>
                  <a:pt x="1" y="139"/>
                </a:lnTo>
                <a:lnTo>
                  <a:pt x="0" y="139"/>
                </a:lnTo>
                <a:lnTo>
                  <a:pt x="0" y="4"/>
                </a:lnTo>
                <a:close/>
              </a:path>
            </a:pathLst>
          </a:custGeom>
          <a:solidFill>
            <a:srgbClr val="A2D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31" name="Freeform 751"/>
          <p:cNvSpPr>
            <a:spLocks/>
          </p:cNvSpPr>
          <p:nvPr/>
        </p:nvSpPr>
        <p:spPr bwMode="auto">
          <a:xfrm>
            <a:off x="3076648" y="5020948"/>
            <a:ext cx="21230" cy="252961"/>
          </a:xfrm>
          <a:custGeom>
            <a:avLst/>
            <a:gdLst>
              <a:gd name="T0" fmla="*/ 0 w 12"/>
              <a:gd name="T1" fmla="*/ 2 h 147"/>
              <a:gd name="T2" fmla="*/ 6 w 12"/>
              <a:gd name="T3" fmla="*/ 2 h 147"/>
              <a:gd name="T4" fmla="*/ 6 w 12"/>
              <a:gd name="T5" fmla="*/ 1 h 147"/>
              <a:gd name="T6" fmla="*/ 8 w 12"/>
              <a:gd name="T7" fmla="*/ 1 h 147"/>
              <a:gd name="T8" fmla="*/ 8 w 12"/>
              <a:gd name="T9" fmla="*/ 0 h 147"/>
              <a:gd name="T10" fmla="*/ 12 w 12"/>
              <a:gd name="T11" fmla="*/ 0 h 147"/>
              <a:gd name="T12" fmla="*/ 12 w 12"/>
              <a:gd name="T13" fmla="*/ 147 h 147"/>
              <a:gd name="T14" fmla="*/ 7 w 12"/>
              <a:gd name="T15" fmla="*/ 147 h 147"/>
              <a:gd name="T16" fmla="*/ 7 w 12"/>
              <a:gd name="T17" fmla="*/ 145 h 147"/>
              <a:gd name="T18" fmla="*/ 5 w 12"/>
              <a:gd name="T19" fmla="*/ 145 h 147"/>
              <a:gd name="T20" fmla="*/ 5 w 12"/>
              <a:gd name="T21" fmla="*/ 144 h 147"/>
              <a:gd name="T22" fmla="*/ 0 w 12"/>
              <a:gd name="T23" fmla="*/ 144 h 147"/>
              <a:gd name="T24" fmla="*/ 0 w 12"/>
              <a:gd name="T25" fmla="*/ 2 h 1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47">
                <a:moveTo>
                  <a:pt x="0" y="2"/>
                </a:moveTo>
                <a:lnTo>
                  <a:pt x="6" y="2"/>
                </a:lnTo>
                <a:lnTo>
                  <a:pt x="6" y="1"/>
                </a:lnTo>
                <a:lnTo>
                  <a:pt x="8" y="1"/>
                </a:lnTo>
                <a:lnTo>
                  <a:pt x="8" y="0"/>
                </a:lnTo>
                <a:lnTo>
                  <a:pt x="12" y="0"/>
                </a:lnTo>
                <a:lnTo>
                  <a:pt x="12" y="147"/>
                </a:lnTo>
                <a:lnTo>
                  <a:pt x="7" y="147"/>
                </a:lnTo>
                <a:lnTo>
                  <a:pt x="7" y="145"/>
                </a:lnTo>
                <a:lnTo>
                  <a:pt x="5" y="145"/>
                </a:lnTo>
                <a:lnTo>
                  <a:pt x="5" y="144"/>
                </a:lnTo>
                <a:lnTo>
                  <a:pt x="0" y="144"/>
                </a:lnTo>
                <a:lnTo>
                  <a:pt x="0" y="2"/>
                </a:lnTo>
                <a:close/>
              </a:path>
            </a:pathLst>
          </a:custGeom>
          <a:solidFill>
            <a:srgbClr val="9DD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32" name="Freeform 752"/>
          <p:cNvSpPr>
            <a:spLocks/>
          </p:cNvSpPr>
          <p:nvPr/>
        </p:nvSpPr>
        <p:spPr bwMode="auto">
          <a:xfrm>
            <a:off x="3092571" y="5017507"/>
            <a:ext cx="21230" cy="259845"/>
          </a:xfrm>
          <a:custGeom>
            <a:avLst/>
            <a:gdLst>
              <a:gd name="T0" fmla="*/ 0 w 12"/>
              <a:gd name="T1" fmla="*/ 2 h 151"/>
              <a:gd name="T2" fmla="*/ 5 w 12"/>
              <a:gd name="T3" fmla="*/ 2 h 151"/>
              <a:gd name="T4" fmla="*/ 5 w 12"/>
              <a:gd name="T5" fmla="*/ 1 h 151"/>
              <a:gd name="T6" fmla="*/ 9 w 12"/>
              <a:gd name="T7" fmla="*/ 1 h 151"/>
              <a:gd name="T8" fmla="*/ 9 w 12"/>
              <a:gd name="T9" fmla="*/ 0 h 151"/>
              <a:gd name="T10" fmla="*/ 12 w 12"/>
              <a:gd name="T11" fmla="*/ 0 h 151"/>
              <a:gd name="T12" fmla="*/ 12 w 12"/>
              <a:gd name="T13" fmla="*/ 151 h 151"/>
              <a:gd name="T14" fmla="*/ 9 w 12"/>
              <a:gd name="T15" fmla="*/ 151 h 151"/>
              <a:gd name="T16" fmla="*/ 9 w 12"/>
              <a:gd name="T17" fmla="*/ 150 h 151"/>
              <a:gd name="T18" fmla="*/ 4 w 12"/>
              <a:gd name="T19" fmla="*/ 150 h 151"/>
              <a:gd name="T20" fmla="*/ 4 w 12"/>
              <a:gd name="T21" fmla="*/ 149 h 151"/>
              <a:gd name="T22" fmla="*/ 0 w 12"/>
              <a:gd name="T23" fmla="*/ 149 h 151"/>
              <a:gd name="T24" fmla="*/ 0 w 12"/>
              <a:gd name="T25" fmla="*/ 2 h 15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51">
                <a:moveTo>
                  <a:pt x="0" y="2"/>
                </a:moveTo>
                <a:lnTo>
                  <a:pt x="5" y="2"/>
                </a:lnTo>
                <a:lnTo>
                  <a:pt x="5" y="1"/>
                </a:lnTo>
                <a:lnTo>
                  <a:pt x="9" y="1"/>
                </a:lnTo>
                <a:lnTo>
                  <a:pt x="9" y="0"/>
                </a:lnTo>
                <a:lnTo>
                  <a:pt x="12" y="0"/>
                </a:lnTo>
                <a:lnTo>
                  <a:pt x="12" y="151"/>
                </a:lnTo>
                <a:lnTo>
                  <a:pt x="9" y="151"/>
                </a:lnTo>
                <a:lnTo>
                  <a:pt x="9" y="150"/>
                </a:lnTo>
                <a:lnTo>
                  <a:pt x="4" y="150"/>
                </a:lnTo>
                <a:lnTo>
                  <a:pt x="4" y="149"/>
                </a:lnTo>
                <a:lnTo>
                  <a:pt x="0" y="149"/>
                </a:lnTo>
                <a:lnTo>
                  <a:pt x="0" y="2"/>
                </a:lnTo>
                <a:close/>
              </a:path>
            </a:pathLst>
          </a:custGeom>
          <a:solidFill>
            <a:srgbClr val="98C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33" name="Freeform 753"/>
          <p:cNvSpPr>
            <a:spLocks/>
          </p:cNvSpPr>
          <p:nvPr/>
        </p:nvSpPr>
        <p:spPr bwMode="auto">
          <a:xfrm>
            <a:off x="3108492" y="5012344"/>
            <a:ext cx="21230" cy="268448"/>
          </a:xfrm>
          <a:custGeom>
            <a:avLst/>
            <a:gdLst>
              <a:gd name="T0" fmla="*/ 0 w 12"/>
              <a:gd name="T1" fmla="*/ 3 h 156"/>
              <a:gd name="T2" fmla="*/ 4 w 12"/>
              <a:gd name="T3" fmla="*/ 3 h 156"/>
              <a:gd name="T4" fmla="*/ 4 w 12"/>
              <a:gd name="T5" fmla="*/ 1 h 156"/>
              <a:gd name="T6" fmla="*/ 9 w 12"/>
              <a:gd name="T7" fmla="*/ 1 h 156"/>
              <a:gd name="T8" fmla="*/ 9 w 12"/>
              <a:gd name="T9" fmla="*/ 0 h 156"/>
              <a:gd name="T10" fmla="*/ 12 w 12"/>
              <a:gd name="T11" fmla="*/ 0 h 156"/>
              <a:gd name="T12" fmla="*/ 12 w 12"/>
              <a:gd name="T13" fmla="*/ 156 h 156"/>
              <a:gd name="T14" fmla="*/ 9 w 12"/>
              <a:gd name="T15" fmla="*/ 156 h 156"/>
              <a:gd name="T16" fmla="*/ 9 w 12"/>
              <a:gd name="T17" fmla="*/ 155 h 156"/>
              <a:gd name="T18" fmla="*/ 3 w 12"/>
              <a:gd name="T19" fmla="*/ 155 h 156"/>
              <a:gd name="T20" fmla="*/ 3 w 12"/>
              <a:gd name="T21" fmla="*/ 154 h 156"/>
              <a:gd name="T22" fmla="*/ 0 w 12"/>
              <a:gd name="T23" fmla="*/ 154 h 156"/>
              <a:gd name="T24" fmla="*/ 0 w 12"/>
              <a:gd name="T25" fmla="*/ 3 h 1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56">
                <a:moveTo>
                  <a:pt x="0" y="3"/>
                </a:moveTo>
                <a:lnTo>
                  <a:pt x="4" y="3"/>
                </a:lnTo>
                <a:lnTo>
                  <a:pt x="4" y="1"/>
                </a:lnTo>
                <a:lnTo>
                  <a:pt x="9" y="1"/>
                </a:lnTo>
                <a:lnTo>
                  <a:pt x="9" y="0"/>
                </a:lnTo>
                <a:lnTo>
                  <a:pt x="12" y="0"/>
                </a:lnTo>
                <a:lnTo>
                  <a:pt x="12" y="156"/>
                </a:lnTo>
                <a:lnTo>
                  <a:pt x="9" y="156"/>
                </a:lnTo>
                <a:lnTo>
                  <a:pt x="9" y="155"/>
                </a:lnTo>
                <a:lnTo>
                  <a:pt x="3" y="155"/>
                </a:lnTo>
                <a:lnTo>
                  <a:pt x="3" y="154"/>
                </a:lnTo>
                <a:lnTo>
                  <a:pt x="0" y="154"/>
                </a:lnTo>
                <a:lnTo>
                  <a:pt x="0" y="3"/>
                </a:lnTo>
                <a:close/>
              </a:path>
            </a:pathLst>
          </a:custGeom>
          <a:solidFill>
            <a:srgbClr val="94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34" name="Freeform 754"/>
          <p:cNvSpPr>
            <a:spLocks/>
          </p:cNvSpPr>
          <p:nvPr/>
        </p:nvSpPr>
        <p:spPr bwMode="auto">
          <a:xfrm>
            <a:off x="3126184" y="5010623"/>
            <a:ext cx="19461" cy="271890"/>
          </a:xfrm>
          <a:custGeom>
            <a:avLst/>
            <a:gdLst>
              <a:gd name="T0" fmla="*/ 0 w 11"/>
              <a:gd name="T1" fmla="*/ 1 h 158"/>
              <a:gd name="T2" fmla="*/ 4 w 11"/>
              <a:gd name="T3" fmla="*/ 1 h 158"/>
              <a:gd name="T4" fmla="*/ 4 w 11"/>
              <a:gd name="T5" fmla="*/ 0 h 158"/>
              <a:gd name="T6" fmla="*/ 11 w 11"/>
              <a:gd name="T7" fmla="*/ 0 h 158"/>
              <a:gd name="T8" fmla="*/ 11 w 11"/>
              <a:gd name="T9" fmla="*/ 158 h 158"/>
              <a:gd name="T10" fmla="*/ 4 w 11"/>
              <a:gd name="T11" fmla="*/ 158 h 158"/>
              <a:gd name="T12" fmla="*/ 4 w 11"/>
              <a:gd name="T13" fmla="*/ 157 h 158"/>
              <a:gd name="T14" fmla="*/ 0 w 11"/>
              <a:gd name="T15" fmla="*/ 157 h 158"/>
              <a:gd name="T16" fmla="*/ 0 w 11"/>
              <a:gd name="T17" fmla="*/ 1 h 1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58">
                <a:moveTo>
                  <a:pt x="0" y="1"/>
                </a:moveTo>
                <a:lnTo>
                  <a:pt x="4" y="1"/>
                </a:lnTo>
                <a:lnTo>
                  <a:pt x="4" y="0"/>
                </a:lnTo>
                <a:lnTo>
                  <a:pt x="11" y="0"/>
                </a:lnTo>
                <a:lnTo>
                  <a:pt x="11" y="158"/>
                </a:lnTo>
                <a:lnTo>
                  <a:pt x="4" y="158"/>
                </a:lnTo>
                <a:lnTo>
                  <a:pt x="4" y="157"/>
                </a:lnTo>
                <a:lnTo>
                  <a:pt x="0" y="157"/>
                </a:lnTo>
                <a:lnTo>
                  <a:pt x="0" y="1"/>
                </a:lnTo>
                <a:close/>
              </a:path>
            </a:pathLst>
          </a:custGeom>
          <a:solidFill>
            <a:srgbClr val="8FC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35" name="Freeform 755"/>
          <p:cNvSpPr>
            <a:spLocks/>
          </p:cNvSpPr>
          <p:nvPr/>
        </p:nvSpPr>
        <p:spPr bwMode="auto">
          <a:xfrm>
            <a:off x="3142107" y="5007182"/>
            <a:ext cx="21230" cy="280494"/>
          </a:xfrm>
          <a:custGeom>
            <a:avLst/>
            <a:gdLst>
              <a:gd name="T0" fmla="*/ 0 w 12"/>
              <a:gd name="T1" fmla="*/ 2 h 163"/>
              <a:gd name="T2" fmla="*/ 5 w 12"/>
              <a:gd name="T3" fmla="*/ 2 h 163"/>
              <a:gd name="T4" fmla="*/ 5 w 12"/>
              <a:gd name="T5" fmla="*/ 1 h 163"/>
              <a:gd name="T6" fmla="*/ 11 w 12"/>
              <a:gd name="T7" fmla="*/ 1 h 163"/>
              <a:gd name="T8" fmla="*/ 11 w 12"/>
              <a:gd name="T9" fmla="*/ 0 h 163"/>
              <a:gd name="T10" fmla="*/ 12 w 12"/>
              <a:gd name="T11" fmla="*/ 0 h 163"/>
              <a:gd name="T12" fmla="*/ 12 w 12"/>
              <a:gd name="T13" fmla="*/ 163 h 163"/>
              <a:gd name="T14" fmla="*/ 9 w 12"/>
              <a:gd name="T15" fmla="*/ 163 h 163"/>
              <a:gd name="T16" fmla="*/ 9 w 12"/>
              <a:gd name="T17" fmla="*/ 162 h 163"/>
              <a:gd name="T18" fmla="*/ 4 w 12"/>
              <a:gd name="T19" fmla="*/ 162 h 163"/>
              <a:gd name="T20" fmla="*/ 4 w 12"/>
              <a:gd name="T21" fmla="*/ 160 h 163"/>
              <a:gd name="T22" fmla="*/ 0 w 12"/>
              <a:gd name="T23" fmla="*/ 160 h 163"/>
              <a:gd name="T24" fmla="*/ 0 w 12"/>
              <a:gd name="T25" fmla="*/ 2 h 1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63">
                <a:moveTo>
                  <a:pt x="0" y="2"/>
                </a:moveTo>
                <a:lnTo>
                  <a:pt x="5" y="2"/>
                </a:lnTo>
                <a:lnTo>
                  <a:pt x="5" y="1"/>
                </a:lnTo>
                <a:lnTo>
                  <a:pt x="11" y="1"/>
                </a:lnTo>
                <a:lnTo>
                  <a:pt x="11" y="0"/>
                </a:lnTo>
                <a:lnTo>
                  <a:pt x="12" y="0"/>
                </a:lnTo>
                <a:lnTo>
                  <a:pt x="12" y="163"/>
                </a:lnTo>
                <a:lnTo>
                  <a:pt x="9" y="163"/>
                </a:lnTo>
                <a:lnTo>
                  <a:pt x="9" y="162"/>
                </a:lnTo>
                <a:lnTo>
                  <a:pt x="4" y="162"/>
                </a:lnTo>
                <a:lnTo>
                  <a:pt x="4" y="160"/>
                </a:lnTo>
                <a:lnTo>
                  <a:pt x="0" y="160"/>
                </a:lnTo>
                <a:lnTo>
                  <a:pt x="0" y="2"/>
                </a:lnTo>
                <a:close/>
              </a:path>
            </a:pathLst>
          </a:custGeom>
          <a:solidFill>
            <a:srgbClr val="8AC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36" name="Freeform 756"/>
          <p:cNvSpPr>
            <a:spLocks/>
          </p:cNvSpPr>
          <p:nvPr/>
        </p:nvSpPr>
        <p:spPr bwMode="auto">
          <a:xfrm>
            <a:off x="3158028" y="5005460"/>
            <a:ext cx="21230" cy="283936"/>
          </a:xfrm>
          <a:custGeom>
            <a:avLst/>
            <a:gdLst>
              <a:gd name="T0" fmla="*/ 0 w 12"/>
              <a:gd name="T1" fmla="*/ 2 h 165"/>
              <a:gd name="T2" fmla="*/ 3 w 12"/>
              <a:gd name="T3" fmla="*/ 1 h 165"/>
              <a:gd name="T4" fmla="*/ 10 w 12"/>
              <a:gd name="T5" fmla="*/ 1 h 165"/>
              <a:gd name="T6" fmla="*/ 10 w 12"/>
              <a:gd name="T7" fmla="*/ 0 h 165"/>
              <a:gd name="T8" fmla="*/ 12 w 12"/>
              <a:gd name="T9" fmla="*/ 0 h 165"/>
              <a:gd name="T10" fmla="*/ 12 w 12"/>
              <a:gd name="T11" fmla="*/ 165 h 165"/>
              <a:gd name="T12" fmla="*/ 10 w 12"/>
              <a:gd name="T13" fmla="*/ 165 h 165"/>
              <a:gd name="T14" fmla="*/ 10 w 12"/>
              <a:gd name="T15" fmla="*/ 164 h 165"/>
              <a:gd name="T16" fmla="*/ 0 w 12"/>
              <a:gd name="T17" fmla="*/ 164 h 165"/>
              <a:gd name="T18" fmla="*/ 0 w 12"/>
              <a:gd name="T19" fmla="*/ 2 h 16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" h="165">
                <a:moveTo>
                  <a:pt x="0" y="2"/>
                </a:moveTo>
                <a:lnTo>
                  <a:pt x="3" y="1"/>
                </a:lnTo>
                <a:lnTo>
                  <a:pt x="10" y="1"/>
                </a:lnTo>
                <a:lnTo>
                  <a:pt x="10" y="0"/>
                </a:lnTo>
                <a:lnTo>
                  <a:pt x="12" y="0"/>
                </a:lnTo>
                <a:lnTo>
                  <a:pt x="12" y="165"/>
                </a:lnTo>
                <a:lnTo>
                  <a:pt x="10" y="165"/>
                </a:lnTo>
                <a:lnTo>
                  <a:pt x="10" y="164"/>
                </a:lnTo>
                <a:lnTo>
                  <a:pt x="0" y="164"/>
                </a:lnTo>
                <a:lnTo>
                  <a:pt x="0" y="2"/>
                </a:lnTo>
                <a:close/>
              </a:path>
            </a:pathLst>
          </a:custGeom>
          <a:solidFill>
            <a:srgbClr val="86C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37" name="Freeform 757"/>
          <p:cNvSpPr>
            <a:spLocks/>
          </p:cNvSpPr>
          <p:nvPr/>
        </p:nvSpPr>
        <p:spPr bwMode="auto">
          <a:xfrm>
            <a:off x="3175720" y="5002019"/>
            <a:ext cx="19461" cy="289098"/>
          </a:xfrm>
          <a:custGeom>
            <a:avLst/>
            <a:gdLst>
              <a:gd name="T0" fmla="*/ 0 w 11"/>
              <a:gd name="T1" fmla="*/ 2 h 168"/>
              <a:gd name="T2" fmla="*/ 9 w 11"/>
              <a:gd name="T3" fmla="*/ 2 h 168"/>
              <a:gd name="T4" fmla="*/ 9 w 11"/>
              <a:gd name="T5" fmla="*/ 0 h 168"/>
              <a:gd name="T6" fmla="*/ 11 w 11"/>
              <a:gd name="T7" fmla="*/ 0 h 168"/>
              <a:gd name="T8" fmla="*/ 11 w 11"/>
              <a:gd name="T9" fmla="*/ 168 h 168"/>
              <a:gd name="T10" fmla="*/ 8 w 11"/>
              <a:gd name="T11" fmla="*/ 168 h 168"/>
              <a:gd name="T12" fmla="*/ 8 w 11"/>
              <a:gd name="T13" fmla="*/ 167 h 168"/>
              <a:gd name="T14" fmla="*/ 0 w 11"/>
              <a:gd name="T15" fmla="*/ 167 h 168"/>
              <a:gd name="T16" fmla="*/ 0 w 11"/>
              <a:gd name="T17" fmla="*/ 2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68">
                <a:moveTo>
                  <a:pt x="0" y="2"/>
                </a:moveTo>
                <a:lnTo>
                  <a:pt x="9" y="2"/>
                </a:lnTo>
                <a:lnTo>
                  <a:pt x="9" y="0"/>
                </a:lnTo>
                <a:lnTo>
                  <a:pt x="11" y="0"/>
                </a:lnTo>
                <a:lnTo>
                  <a:pt x="11" y="168"/>
                </a:lnTo>
                <a:lnTo>
                  <a:pt x="8" y="168"/>
                </a:lnTo>
                <a:lnTo>
                  <a:pt x="8" y="167"/>
                </a:lnTo>
                <a:lnTo>
                  <a:pt x="0" y="167"/>
                </a:lnTo>
                <a:lnTo>
                  <a:pt x="0" y="2"/>
                </a:lnTo>
                <a:close/>
              </a:path>
            </a:pathLst>
          </a:cu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38" name="Rectangle 758"/>
          <p:cNvSpPr>
            <a:spLocks noChangeArrowheads="1"/>
          </p:cNvSpPr>
          <p:nvPr/>
        </p:nvSpPr>
        <p:spPr bwMode="auto">
          <a:xfrm>
            <a:off x="3191642" y="5002019"/>
            <a:ext cx="21230" cy="289098"/>
          </a:xfrm>
          <a:prstGeom prst="rect">
            <a:avLst/>
          </a:prstGeom>
          <a:solidFill>
            <a:srgbClr val="86C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39" name="Freeform 759"/>
          <p:cNvSpPr>
            <a:spLocks/>
          </p:cNvSpPr>
          <p:nvPr/>
        </p:nvSpPr>
        <p:spPr bwMode="auto">
          <a:xfrm>
            <a:off x="3207564" y="5000298"/>
            <a:ext cx="21230" cy="292540"/>
          </a:xfrm>
          <a:custGeom>
            <a:avLst/>
            <a:gdLst>
              <a:gd name="T0" fmla="*/ 0 w 12"/>
              <a:gd name="T1" fmla="*/ 1 h 170"/>
              <a:gd name="T2" fmla="*/ 3 w 12"/>
              <a:gd name="T3" fmla="*/ 1 h 170"/>
              <a:gd name="T4" fmla="*/ 3 w 12"/>
              <a:gd name="T5" fmla="*/ 0 h 170"/>
              <a:gd name="T6" fmla="*/ 12 w 12"/>
              <a:gd name="T7" fmla="*/ 0 h 170"/>
              <a:gd name="T8" fmla="*/ 12 w 12"/>
              <a:gd name="T9" fmla="*/ 170 h 170"/>
              <a:gd name="T10" fmla="*/ 3 w 12"/>
              <a:gd name="T11" fmla="*/ 170 h 170"/>
              <a:gd name="T12" fmla="*/ 3 w 12"/>
              <a:gd name="T13" fmla="*/ 169 h 170"/>
              <a:gd name="T14" fmla="*/ 0 w 12"/>
              <a:gd name="T15" fmla="*/ 169 h 170"/>
              <a:gd name="T16" fmla="*/ 0 w 12"/>
              <a:gd name="T17" fmla="*/ 1 h 1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70">
                <a:moveTo>
                  <a:pt x="0" y="1"/>
                </a:moveTo>
                <a:lnTo>
                  <a:pt x="3" y="1"/>
                </a:lnTo>
                <a:lnTo>
                  <a:pt x="3" y="0"/>
                </a:lnTo>
                <a:lnTo>
                  <a:pt x="12" y="0"/>
                </a:lnTo>
                <a:lnTo>
                  <a:pt x="12" y="170"/>
                </a:lnTo>
                <a:lnTo>
                  <a:pt x="3" y="170"/>
                </a:lnTo>
                <a:lnTo>
                  <a:pt x="3" y="169"/>
                </a:lnTo>
                <a:lnTo>
                  <a:pt x="0" y="169"/>
                </a:lnTo>
                <a:lnTo>
                  <a:pt x="0" y="1"/>
                </a:lnTo>
                <a:close/>
              </a:path>
            </a:pathLst>
          </a:custGeom>
          <a:solidFill>
            <a:srgbClr val="8AC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40" name="Freeform 760"/>
          <p:cNvSpPr>
            <a:spLocks/>
          </p:cNvSpPr>
          <p:nvPr/>
        </p:nvSpPr>
        <p:spPr bwMode="auto">
          <a:xfrm>
            <a:off x="3225256" y="4998577"/>
            <a:ext cx="19461" cy="295981"/>
          </a:xfrm>
          <a:custGeom>
            <a:avLst/>
            <a:gdLst>
              <a:gd name="T0" fmla="*/ 0 w 11"/>
              <a:gd name="T1" fmla="*/ 1 h 172"/>
              <a:gd name="T2" fmla="*/ 9 w 11"/>
              <a:gd name="T3" fmla="*/ 1 h 172"/>
              <a:gd name="T4" fmla="*/ 9 w 11"/>
              <a:gd name="T5" fmla="*/ 0 h 172"/>
              <a:gd name="T6" fmla="*/ 11 w 11"/>
              <a:gd name="T7" fmla="*/ 0 h 172"/>
              <a:gd name="T8" fmla="*/ 11 w 11"/>
              <a:gd name="T9" fmla="*/ 172 h 172"/>
              <a:gd name="T10" fmla="*/ 8 w 11"/>
              <a:gd name="T11" fmla="*/ 172 h 172"/>
              <a:gd name="T12" fmla="*/ 8 w 11"/>
              <a:gd name="T13" fmla="*/ 171 h 172"/>
              <a:gd name="T14" fmla="*/ 0 w 11"/>
              <a:gd name="T15" fmla="*/ 171 h 172"/>
              <a:gd name="T16" fmla="*/ 0 w 11"/>
              <a:gd name="T17" fmla="*/ 1 h 1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72">
                <a:moveTo>
                  <a:pt x="0" y="1"/>
                </a:moveTo>
                <a:lnTo>
                  <a:pt x="9" y="1"/>
                </a:lnTo>
                <a:lnTo>
                  <a:pt x="9" y="0"/>
                </a:lnTo>
                <a:lnTo>
                  <a:pt x="11" y="0"/>
                </a:lnTo>
                <a:lnTo>
                  <a:pt x="11" y="172"/>
                </a:lnTo>
                <a:lnTo>
                  <a:pt x="8" y="172"/>
                </a:lnTo>
                <a:lnTo>
                  <a:pt x="8" y="171"/>
                </a:lnTo>
                <a:lnTo>
                  <a:pt x="0" y="171"/>
                </a:lnTo>
                <a:lnTo>
                  <a:pt x="0" y="1"/>
                </a:lnTo>
                <a:close/>
              </a:path>
            </a:pathLst>
          </a:custGeom>
          <a:solidFill>
            <a:srgbClr val="8FC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41" name="Rectangle 761"/>
          <p:cNvSpPr>
            <a:spLocks noChangeArrowheads="1"/>
          </p:cNvSpPr>
          <p:nvPr/>
        </p:nvSpPr>
        <p:spPr bwMode="auto">
          <a:xfrm>
            <a:off x="3241177" y="4998577"/>
            <a:ext cx="21230" cy="295981"/>
          </a:xfrm>
          <a:prstGeom prst="rect">
            <a:avLst/>
          </a:prstGeom>
          <a:solidFill>
            <a:srgbClr val="94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42" name="Rectangle 762"/>
          <p:cNvSpPr>
            <a:spLocks noChangeArrowheads="1"/>
          </p:cNvSpPr>
          <p:nvPr/>
        </p:nvSpPr>
        <p:spPr bwMode="auto">
          <a:xfrm>
            <a:off x="3257100" y="4998577"/>
            <a:ext cx="21230" cy="295981"/>
          </a:xfrm>
          <a:prstGeom prst="rect">
            <a:avLst/>
          </a:prstGeom>
          <a:solidFill>
            <a:srgbClr val="98C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43" name="Rectangle 763"/>
          <p:cNvSpPr>
            <a:spLocks noChangeArrowheads="1"/>
          </p:cNvSpPr>
          <p:nvPr/>
        </p:nvSpPr>
        <p:spPr bwMode="auto">
          <a:xfrm>
            <a:off x="3273022" y="4998577"/>
            <a:ext cx="21230" cy="295981"/>
          </a:xfrm>
          <a:prstGeom prst="rect">
            <a:avLst/>
          </a:prstGeom>
          <a:solidFill>
            <a:srgbClr val="9DD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44" name="Rectangle 764"/>
          <p:cNvSpPr>
            <a:spLocks noChangeArrowheads="1"/>
          </p:cNvSpPr>
          <p:nvPr/>
        </p:nvSpPr>
        <p:spPr bwMode="auto">
          <a:xfrm>
            <a:off x="3290713" y="4998577"/>
            <a:ext cx="19461" cy="295981"/>
          </a:xfrm>
          <a:prstGeom prst="rect">
            <a:avLst/>
          </a:prstGeom>
          <a:solidFill>
            <a:srgbClr val="A2D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45" name="Freeform 765"/>
          <p:cNvSpPr>
            <a:spLocks/>
          </p:cNvSpPr>
          <p:nvPr/>
        </p:nvSpPr>
        <p:spPr bwMode="auto">
          <a:xfrm>
            <a:off x="3306636" y="4998577"/>
            <a:ext cx="21230" cy="295981"/>
          </a:xfrm>
          <a:custGeom>
            <a:avLst/>
            <a:gdLst>
              <a:gd name="T0" fmla="*/ 0 w 12"/>
              <a:gd name="T1" fmla="*/ 0 h 172"/>
              <a:gd name="T2" fmla="*/ 8 w 12"/>
              <a:gd name="T3" fmla="*/ 0 h 172"/>
              <a:gd name="T4" fmla="*/ 8 w 12"/>
              <a:gd name="T5" fmla="*/ 1 h 172"/>
              <a:gd name="T6" fmla="*/ 12 w 12"/>
              <a:gd name="T7" fmla="*/ 1 h 172"/>
              <a:gd name="T8" fmla="*/ 12 w 12"/>
              <a:gd name="T9" fmla="*/ 171 h 172"/>
              <a:gd name="T10" fmla="*/ 9 w 12"/>
              <a:gd name="T11" fmla="*/ 171 h 172"/>
              <a:gd name="T12" fmla="*/ 9 w 12"/>
              <a:gd name="T13" fmla="*/ 172 h 172"/>
              <a:gd name="T14" fmla="*/ 0 w 12"/>
              <a:gd name="T15" fmla="*/ 172 h 172"/>
              <a:gd name="T16" fmla="*/ 0 w 12"/>
              <a:gd name="T17" fmla="*/ 0 h 1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72">
                <a:moveTo>
                  <a:pt x="0" y="0"/>
                </a:moveTo>
                <a:lnTo>
                  <a:pt x="8" y="0"/>
                </a:lnTo>
                <a:lnTo>
                  <a:pt x="8" y="1"/>
                </a:lnTo>
                <a:lnTo>
                  <a:pt x="12" y="1"/>
                </a:lnTo>
                <a:lnTo>
                  <a:pt x="12" y="171"/>
                </a:lnTo>
                <a:lnTo>
                  <a:pt x="9" y="171"/>
                </a:lnTo>
                <a:lnTo>
                  <a:pt x="9" y="172"/>
                </a:lnTo>
                <a:lnTo>
                  <a:pt x="0" y="172"/>
                </a:lnTo>
                <a:lnTo>
                  <a:pt x="0" y="0"/>
                </a:lnTo>
                <a:close/>
              </a:path>
            </a:pathLst>
          </a:custGeom>
          <a:solidFill>
            <a:srgbClr val="A7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46" name="Rectangle 766"/>
          <p:cNvSpPr>
            <a:spLocks noChangeArrowheads="1"/>
          </p:cNvSpPr>
          <p:nvPr/>
        </p:nvSpPr>
        <p:spPr bwMode="auto">
          <a:xfrm>
            <a:off x="3322558" y="5000298"/>
            <a:ext cx="21230" cy="292540"/>
          </a:xfrm>
          <a:prstGeom prst="rect">
            <a:avLst/>
          </a:prstGeom>
          <a:solidFill>
            <a:srgbClr val="ABD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47" name="Freeform 767"/>
          <p:cNvSpPr>
            <a:spLocks/>
          </p:cNvSpPr>
          <p:nvPr/>
        </p:nvSpPr>
        <p:spPr bwMode="auto">
          <a:xfrm>
            <a:off x="3340249" y="5000298"/>
            <a:ext cx="19461" cy="292540"/>
          </a:xfrm>
          <a:custGeom>
            <a:avLst/>
            <a:gdLst>
              <a:gd name="T0" fmla="*/ 0 w 11"/>
              <a:gd name="T1" fmla="*/ 0 h 170"/>
              <a:gd name="T2" fmla="*/ 6 w 11"/>
              <a:gd name="T3" fmla="*/ 0 h 170"/>
              <a:gd name="T4" fmla="*/ 6 w 11"/>
              <a:gd name="T5" fmla="*/ 1 h 170"/>
              <a:gd name="T6" fmla="*/ 11 w 11"/>
              <a:gd name="T7" fmla="*/ 1 h 170"/>
              <a:gd name="T8" fmla="*/ 11 w 11"/>
              <a:gd name="T9" fmla="*/ 169 h 170"/>
              <a:gd name="T10" fmla="*/ 6 w 11"/>
              <a:gd name="T11" fmla="*/ 169 h 170"/>
              <a:gd name="T12" fmla="*/ 6 w 11"/>
              <a:gd name="T13" fmla="*/ 170 h 170"/>
              <a:gd name="T14" fmla="*/ 0 w 11"/>
              <a:gd name="T15" fmla="*/ 170 h 170"/>
              <a:gd name="T16" fmla="*/ 0 w 11"/>
              <a:gd name="T17" fmla="*/ 0 h 1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70">
                <a:moveTo>
                  <a:pt x="0" y="0"/>
                </a:moveTo>
                <a:lnTo>
                  <a:pt x="6" y="0"/>
                </a:lnTo>
                <a:lnTo>
                  <a:pt x="6" y="1"/>
                </a:lnTo>
                <a:lnTo>
                  <a:pt x="11" y="1"/>
                </a:lnTo>
                <a:lnTo>
                  <a:pt x="11" y="169"/>
                </a:lnTo>
                <a:lnTo>
                  <a:pt x="6" y="169"/>
                </a:lnTo>
                <a:lnTo>
                  <a:pt x="6" y="170"/>
                </a:lnTo>
                <a:lnTo>
                  <a:pt x="0" y="170"/>
                </a:lnTo>
                <a:lnTo>
                  <a:pt x="0" y="0"/>
                </a:lnTo>
                <a:close/>
              </a:path>
            </a:pathLst>
          </a:custGeom>
          <a:solidFill>
            <a:srgbClr val="B0D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48" name="Freeform 768"/>
          <p:cNvSpPr>
            <a:spLocks/>
          </p:cNvSpPr>
          <p:nvPr/>
        </p:nvSpPr>
        <p:spPr bwMode="auto">
          <a:xfrm>
            <a:off x="3356171" y="5002019"/>
            <a:ext cx="21230" cy="289098"/>
          </a:xfrm>
          <a:custGeom>
            <a:avLst/>
            <a:gdLst>
              <a:gd name="T0" fmla="*/ 0 w 12"/>
              <a:gd name="T1" fmla="*/ 0 h 168"/>
              <a:gd name="T2" fmla="*/ 8 w 12"/>
              <a:gd name="T3" fmla="*/ 0 h 168"/>
              <a:gd name="T4" fmla="*/ 8 w 12"/>
              <a:gd name="T5" fmla="*/ 2 h 168"/>
              <a:gd name="T6" fmla="*/ 12 w 12"/>
              <a:gd name="T7" fmla="*/ 2 h 168"/>
              <a:gd name="T8" fmla="*/ 12 w 12"/>
              <a:gd name="T9" fmla="*/ 167 h 168"/>
              <a:gd name="T10" fmla="*/ 9 w 12"/>
              <a:gd name="T11" fmla="*/ 167 h 168"/>
              <a:gd name="T12" fmla="*/ 9 w 12"/>
              <a:gd name="T13" fmla="*/ 168 h 168"/>
              <a:gd name="T14" fmla="*/ 0 w 12"/>
              <a:gd name="T15" fmla="*/ 168 h 168"/>
              <a:gd name="T16" fmla="*/ 0 w 12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68">
                <a:moveTo>
                  <a:pt x="0" y="0"/>
                </a:moveTo>
                <a:lnTo>
                  <a:pt x="8" y="0"/>
                </a:lnTo>
                <a:lnTo>
                  <a:pt x="8" y="2"/>
                </a:lnTo>
                <a:lnTo>
                  <a:pt x="12" y="2"/>
                </a:lnTo>
                <a:lnTo>
                  <a:pt x="12" y="167"/>
                </a:lnTo>
                <a:lnTo>
                  <a:pt x="9" y="167"/>
                </a:lnTo>
                <a:lnTo>
                  <a:pt x="9" y="168"/>
                </a:lnTo>
                <a:lnTo>
                  <a:pt x="0" y="168"/>
                </a:lnTo>
                <a:lnTo>
                  <a:pt x="0" y="0"/>
                </a:lnTo>
                <a:close/>
              </a:path>
            </a:pathLst>
          </a:custGeom>
          <a:solidFill>
            <a:srgbClr val="B5D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49" name="Freeform 769"/>
          <p:cNvSpPr>
            <a:spLocks/>
          </p:cNvSpPr>
          <p:nvPr/>
        </p:nvSpPr>
        <p:spPr bwMode="auto">
          <a:xfrm>
            <a:off x="3372093" y="5005460"/>
            <a:ext cx="21230" cy="283936"/>
          </a:xfrm>
          <a:custGeom>
            <a:avLst/>
            <a:gdLst>
              <a:gd name="T0" fmla="*/ 0 w 12"/>
              <a:gd name="T1" fmla="*/ 0 h 165"/>
              <a:gd name="T2" fmla="*/ 8 w 12"/>
              <a:gd name="T3" fmla="*/ 0 h 165"/>
              <a:gd name="T4" fmla="*/ 8 w 12"/>
              <a:gd name="T5" fmla="*/ 1 h 165"/>
              <a:gd name="T6" fmla="*/ 12 w 12"/>
              <a:gd name="T7" fmla="*/ 1 h 165"/>
              <a:gd name="T8" fmla="*/ 12 w 12"/>
              <a:gd name="T9" fmla="*/ 164 h 165"/>
              <a:gd name="T10" fmla="*/ 8 w 12"/>
              <a:gd name="T11" fmla="*/ 164 h 165"/>
              <a:gd name="T12" fmla="*/ 8 w 12"/>
              <a:gd name="T13" fmla="*/ 165 h 165"/>
              <a:gd name="T14" fmla="*/ 0 w 12"/>
              <a:gd name="T15" fmla="*/ 165 h 165"/>
              <a:gd name="T16" fmla="*/ 0 w 12"/>
              <a:gd name="T17" fmla="*/ 0 h 16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65">
                <a:moveTo>
                  <a:pt x="0" y="0"/>
                </a:moveTo>
                <a:lnTo>
                  <a:pt x="8" y="0"/>
                </a:lnTo>
                <a:lnTo>
                  <a:pt x="8" y="1"/>
                </a:lnTo>
                <a:lnTo>
                  <a:pt x="12" y="1"/>
                </a:lnTo>
                <a:lnTo>
                  <a:pt x="12" y="164"/>
                </a:lnTo>
                <a:lnTo>
                  <a:pt x="8" y="164"/>
                </a:lnTo>
                <a:lnTo>
                  <a:pt x="8" y="165"/>
                </a:lnTo>
                <a:lnTo>
                  <a:pt x="0" y="165"/>
                </a:lnTo>
                <a:lnTo>
                  <a:pt x="0" y="0"/>
                </a:lnTo>
                <a:close/>
              </a:path>
            </a:pathLst>
          </a:custGeom>
          <a:solidFill>
            <a:srgbClr val="B9D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50" name="Freeform 770"/>
          <p:cNvSpPr>
            <a:spLocks/>
          </p:cNvSpPr>
          <p:nvPr/>
        </p:nvSpPr>
        <p:spPr bwMode="auto">
          <a:xfrm>
            <a:off x="3389785" y="5007182"/>
            <a:ext cx="19461" cy="280494"/>
          </a:xfrm>
          <a:custGeom>
            <a:avLst/>
            <a:gdLst>
              <a:gd name="T0" fmla="*/ 0 w 11"/>
              <a:gd name="T1" fmla="*/ 0 h 163"/>
              <a:gd name="T2" fmla="*/ 7 w 11"/>
              <a:gd name="T3" fmla="*/ 0 h 163"/>
              <a:gd name="T4" fmla="*/ 7 w 11"/>
              <a:gd name="T5" fmla="*/ 1 h 163"/>
              <a:gd name="T6" fmla="*/ 11 w 11"/>
              <a:gd name="T7" fmla="*/ 1 h 163"/>
              <a:gd name="T8" fmla="*/ 11 w 11"/>
              <a:gd name="T9" fmla="*/ 162 h 163"/>
              <a:gd name="T10" fmla="*/ 8 w 11"/>
              <a:gd name="T11" fmla="*/ 162 h 163"/>
              <a:gd name="T12" fmla="*/ 8 w 11"/>
              <a:gd name="T13" fmla="*/ 163 h 163"/>
              <a:gd name="T14" fmla="*/ 0 w 11"/>
              <a:gd name="T15" fmla="*/ 163 h 163"/>
              <a:gd name="T16" fmla="*/ 0 w 11"/>
              <a:gd name="T17" fmla="*/ 0 h 1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" h="163">
                <a:moveTo>
                  <a:pt x="0" y="0"/>
                </a:moveTo>
                <a:lnTo>
                  <a:pt x="7" y="0"/>
                </a:lnTo>
                <a:lnTo>
                  <a:pt x="7" y="1"/>
                </a:lnTo>
                <a:lnTo>
                  <a:pt x="11" y="1"/>
                </a:lnTo>
                <a:lnTo>
                  <a:pt x="11" y="162"/>
                </a:lnTo>
                <a:lnTo>
                  <a:pt x="8" y="162"/>
                </a:lnTo>
                <a:lnTo>
                  <a:pt x="8" y="163"/>
                </a:lnTo>
                <a:lnTo>
                  <a:pt x="0" y="163"/>
                </a:lnTo>
                <a:lnTo>
                  <a:pt x="0" y="0"/>
                </a:lnTo>
                <a:close/>
              </a:path>
            </a:pathLst>
          </a:custGeom>
          <a:solidFill>
            <a:srgbClr val="BE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51" name="Freeform 771"/>
          <p:cNvSpPr>
            <a:spLocks/>
          </p:cNvSpPr>
          <p:nvPr/>
        </p:nvSpPr>
        <p:spPr bwMode="auto">
          <a:xfrm>
            <a:off x="3405707" y="5008902"/>
            <a:ext cx="21230" cy="277053"/>
          </a:xfrm>
          <a:custGeom>
            <a:avLst/>
            <a:gdLst>
              <a:gd name="T0" fmla="*/ 0 w 12"/>
              <a:gd name="T1" fmla="*/ 0 h 161"/>
              <a:gd name="T2" fmla="*/ 3 w 12"/>
              <a:gd name="T3" fmla="*/ 0 h 161"/>
              <a:gd name="T4" fmla="*/ 3 w 12"/>
              <a:gd name="T5" fmla="*/ 1 h 161"/>
              <a:gd name="T6" fmla="*/ 12 w 12"/>
              <a:gd name="T7" fmla="*/ 1 h 161"/>
              <a:gd name="T8" fmla="*/ 12 w 12"/>
              <a:gd name="T9" fmla="*/ 159 h 161"/>
              <a:gd name="T10" fmla="*/ 5 w 12"/>
              <a:gd name="T11" fmla="*/ 159 h 161"/>
              <a:gd name="T12" fmla="*/ 5 w 12"/>
              <a:gd name="T13" fmla="*/ 161 h 161"/>
              <a:gd name="T14" fmla="*/ 0 w 12"/>
              <a:gd name="T15" fmla="*/ 161 h 161"/>
              <a:gd name="T16" fmla="*/ 0 w 12"/>
              <a:gd name="T17" fmla="*/ 0 h 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61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12" y="1"/>
                </a:lnTo>
                <a:lnTo>
                  <a:pt x="12" y="159"/>
                </a:lnTo>
                <a:lnTo>
                  <a:pt x="5" y="159"/>
                </a:lnTo>
                <a:lnTo>
                  <a:pt x="5" y="161"/>
                </a:lnTo>
                <a:lnTo>
                  <a:pt x="0" y="161"/>
                </a:lnTo>
                <a:lnTo>
                  <a:pt x="0" y="0"/>
                </a:lnTo>
                <a:close/>
              </a:path>
            </a:pathLst>
          </a:custGeom>
          <a:solidFill>
            <a:srgbClr val="C3E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52" name="Freeform 772"/>
          <p:cNvSpPr>
            <a:spLocks/>
          </p:cNvSpPr>
          <p:nvPr/>
        </p:nvSpPr>
        <p:spPr bwMode="auto">
          <a:xfrm>
            <a:off x="3421629" y="5010623"/>
            <a:ext cx="21230" cy="271890"/>
          </a:xfrm>
          <a:custGeom>
            <a:avLst/>
            <a:gdLst>
              <a:gd name="T0" fmla="*/ 0 w 12"/>
              <a:gd name="T1" fmla="*/ 0 h 158"/>
              <a:gd name="T2" fmla="*/ 4 w 12"/>
              <a:gd name="T3" fmla="*/ 0 h 158"/>
              <a:gd name="T4" fmla="*/ 4 w 12"/>
              <a:gd name="T5" fmla="*/ 1 h 158"/>
              <a:gd name="T6" fmla="*/ 10 w 12"/>
              <a:gd name="T7" fmla="*/ 1 h 158"/>
              <a:gd name="T8" fmla="*/ 10 w 12"/>
              <a:gd name="T9" fmla="*/ 2 h 158"/>
              <a:gd name="T10" fmla="*/ 12 w 12"/>
              <a:gd name="T11" fmla="*/ 2 h 158"/>
              <a:gd name="T12" fmla="*/ 12 w 12"/>
              <a:gd name="T13" fmla="*/ 156 h 158"/>
              <a:gd name="T14" fmla="*/ 10 w 12"/>
              <a:gd name="T15" fmla="*/ 156 h 158"/>
              <a:gd name="T16" fmla="*/ 10 w 12"/>
              <a:gd name="T17" fmla="*/ 157 h 158"/>
              <a:gd name="T18" fmla="*/ 4 w 12"/>
              <a:gd name="T19" fmla="*/ 157 h 158"/>
              <a:gd name="T20" fmla="*/ 4 w 12"/>
              <a:gd name="T21" fmla="*/ 158 h 158"/>
              <a:gd name="T22" fmla="*/ 0 w 12"/>
              <a:gd name="T23" fmla="*/ 158 h 158"/>
              <a:gd name="T24" fmla="*/ 0 w 12"/>
              <a:gd name="T25" fmla="*/ 0 h 1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" h="158">
                <a:moveTo>
                  <a:pt x="0" y="0"/>
                </a:moveTo>
                <a:lnTo>
                  <a:pt x="4" y="0"/>
                </a:lnTo>
                <a:lnTo>
                  <a:pt x="4" y="1"/>
                </a:lnTo>
                <a:lnTo>
                  <a:pt x="10" y="1"/>
                </a:lnTo>
                <a:lnTo>
                  <a:pt x="10" y="2"/>
                </a:lnTo>
                <a:lnTo>
                  <a:pt x="12" y="2"/>
                </a:lnTo>
                <a:lnTo>
                  <a:pt x="12" y="156"/>
                </a:lnTo>
                <a:lnTo>
                  <a:pt x="10" y="156"/>
                </a:lnTo>
                <a:lnTo>
                  <a:pt x="10" y="157"/>
                </a:lnTo>
                <a:lnTo>
                  <a:pt x="4" y="157"/>
                </a:lnTo>
                <a:lnTo>
                  <a:pt x="4" y="158"/>
                </a:lnTo>
                <a:lnTo>
                  <a:pt x="0" y="158"/>
                </a:lnTo>
                <a:lnTo>
                  <a:pt x="0" y="0"/>
                </a:lnTo>
                <a:close/>
              </a:path>
            </a:pathLst>
          </a:custGeom>
          <a:solidFill>
            <a:srgbClr val="C8E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53" name="Freeform 773"/>
          <p:cNvSpPr>
            <a:spLocks/>
          </p:cNvSpPr>
          <p:nvPr/>
        </p:nvSpPr>
        <p:spPr bwMode="auto">
          <a:xfrm>
            <a:off x="3439320" y="5014065"/>
            <a:ext cx="19461" cy="265006"/>
          </a:xfrm>
          <a:custGeom>
            <a:avLst/>
            <a:gdLst>
              <a:gd name="T0" fmla="*/ 0 w 11"/>
              <a:gd name="T1" fmla="*/ 0 h 154"/>
              <a:gd name="T2" fmla="*/ 4 w 11"/>
              <a:gd name="T3" fmla="*/ 0 h 154"/>
              <a:gd name="T4" fmla="*/ 4 w 11"/>
              <a:gd name="T5" fmla="*/ 2 h 154"/>
              <a:gd name="T6" fmla="*/ 8 w 11"/>
              <a:gd name="T7" fmla="*/ 2 h 154"/>
              <a:gd name="T8" fmla="*/ 8 w 11"/>
              <a:gd name="T9" fmla="*/ 3 h 154"/>
              <a:gd name="T10" fmla="*/ 11 w 11"/>
              <a:gd name="T11" fmla="*/ 3 h 154"/>
              <a:gd name="T12" fmla="*/ 11 w 11"/>
              <a:gd name="T13" fmla="*/ 152 h 154"/>
              <a:gd name="T14" fmla="*/ 8 w 11"/>
              <a:gd name="T15" fmla="*/ 152 h 154"/>
              <a:gd name="T16" fmla="*/ 8 w 11"/>
              <a:gd name="T17" fmla="*/ 153 h 154"/>
              <a:gd name="T18" fmla="*/ 5 w 11"/>
              <a:gd name="T19" fmla="*/ 153 h 154"/>
              <a:gd name="T20" fmla="*/ 5 w 11"/>
              <a:gd name="T21" fmla="*/ 154 h 154"/>
              <a:gd name="T22" fmla="*/ 0 w 11"/>
              <a:gd name="T23" fmla="*/ 154 h 154"/>
              <a:gd name="T24" fmla="*/ 0 w 11"/>
              <a:gd name="T25" fmla="*/ 0 h 1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" h="154">
                <a:moveTo>
                  <a:pt x="0" y="0"/>
                </a:moveTo>
                <a:lnTo>
                  <a:pt x="4" y="0"/>
                </a:lnTo>
                <a:lnTo>
                  <a:pt x="4" y="2"/>
                </a:lnTo>
                <a:lnTo>
                  <a:pt x="8" y="2"/>
                </a:lnTo>
                <a:lnTo>
                  <a:pt x="8" y="3"/>
                </a:lnTo>
                <a:lnTo>
                  <a:pt x="11" y="3"/>
                </a:lnTo>
                <a:lnTo>
                  <a:pt x="11" y="152"/>
                </a:lnTo>
                <a:lnTo>
                  <a:pt x="8" y="152"/>
                </a:lnTo>
                <a:lnTo>
                  <a:pt x="8" y="153"/>
                </a:lnTo>
                <a:lnTo>
                  <a:pt x="5" y="153"/>
                </a:lnTo>
                <a:lnTo>
                  <a:pt x="5" y="154"/>
                </a:lnTo>
                <a:lnTo>
                  <a:pt x="0" y="154"/>
                </a:lnTo>
                <a:lnTo>
                  <a:pt x="0" y="0"/>
                </a:lnTo>
                <a:close/>
              </a:path>
            </a:pathLst>
          </a:custGeom>
          <a:solidFill>
            <a:srgbClr val="CCE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54" name="Freeform 774"/>
          <p:cNvSpPr>
            <a:spLocks/>
          </p:cNvSpPr>
          <p:nvPr/>
        </p:nvSpPr>
        <p:spPr bwMode="auto">
          <a:xfrm>
            <a:off x="3455243" y="5019227"/>
            <a:ext cx="19461" cy="256403"/>
          </a:xfrm>
          <a:custGeom>
            <a:avLst/>
            <a:gdLst>
              <a:gd name="T0" fmla="*/ 0 w 11"/>
              <a:gd name="T1" fmla="*/ 0 h 149"/>
              <a:gd name="T2" fmla="*/ 3 w 11"/>
              <a:gd name="T3" fmla="*/ 0 h 149"/>
              <a:gd name="T4" fmla="*/ 3 w 11"/>
              <a:gd name="T5" fmla="*/ 1 h 149"/>
              <a:gd name="T6" fmla="*/ 9 w 11"/>
              <a:gd name="T7" fmla="*/ 1 h 149"/>
              <a:gd name="T8" fmla="*/ 9 w 11"/>
              <a:gd name="T9" fmla="*/ 2 h 149"/>
              <a:gd name="T10" fmla="*/ 11 w 11"/>
              <a:gd name="T11" fmla="*/ 2 h 149"/>
              <a:gd name="T12" fmla="*/ 11 w 11"/>
              <a:gd name="T13" fmla="*/ 146 h 149"/>
              <a:gd name="T14" fmla="*/ 9 w 11"/>
              <a:gd name="T15" fmla="*/ 148 h 149"/>
              <a:gd name="T16" fmla="*/ 4 w 11"/>
              <a:gd name="T17" fmla="*/ 148 h 149"/>
              <a:gd name="T18" fmla="*/ 4 w 11"/>
              <a:gd name="T19" fmla="*/ 149 h 149"/>
              <a:gd name="T20" fmla="*/ 0 w 11"/>
              <a:gd name="T21" fmla="*/ 149 h 149"/>
              <a:gd name="T22" fmla="*/ 0 w 11"/>
              <a:gd name="T23" fmla="*/ 0 h 14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" h="149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9" y="1"/>
                </a:lnTo>
                <a:lnTo>
                  <a:pt x="9" y="2"/>
                </a:lnTo>
                <a:lnTo>
                  <a:pt x="11" y="2"/>
                </a:lnTo>
                <a:lnTo>
                  <a:pt x="11" y="146"/>
                </a:lnTo>
                <a:lnTo>
                  <a:pt x="9" y="148"/>
                </a:lnTo>
                <a:lnTo>
                  <a:pt x="4" y="148"/>
                </a:lnTo>
                <a:lnTo>
                  <a:pt x="4" y="149"/>
                </a:lnTo>
                <a:lnTo>
                  <a:pt x="0" y="149"/>
                </a:lnTo>
                <a:lnTo>
                  <a:pt x="0" y="0"/>
                </a:lnTo>
                <a:close/>
              </a:path>
            </a:pathLst>
          </a:custGeom>
          <a:solidFill>
            <a:srgbClr val="D1E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55" name="Freeform 775"/>
          <p:cNvSpPr>
            <a:spLocks/>
          </p:cNvSpPr>
          <p:nvPr/>
        </p:nvSpPr>
        <p:spPr bwMode="auto">
          <a:xfrm>
            <a:off x="3471165" y="5022669"/>
            <a:ext cx="21230" cy="251240"/>
          </a:xfrm>
          <a:custGeom>
            <a:avLst/>
            <a:gdLst>
              <a:gd name="T0" fmla="*/ 0 w 12"/>
              <a:gd name="T1" fmla="*/ 0 h 146"/>
              <a:gd name="T2" fmla="*/ 2 w 12"/>
              <a:gd name="T3" fmla="*/ 0 h 146"/>
              <a:gd name="T4" fmla="*/ 2 w 12"/>
              <a:gd name="T5" fmla="*/ 1 h 146"/>
              <a:gd name="T6" fmla="*/ 8 w 12"/>
              <a:gd name="T7" fmla="*/ 1 h 146"/>
              <a:gd name="T8" fmla="*/ 8 w 12"/>
              <a:gd name="T9" fmla="*/ 2 h 146"/>
              <a:gd name="T10" fmla="*/ 11 w 12"/>
              <a:gd name="T11" fmla="*/ 2 h 146"/>
              <a:gd name="T12" fmla="*/ 11 w 12"/>
              <a:gd name="T13" fmla="*/ 4 h 146"/>
              <a:gd name="T14" fmla="*/ 12 w 12"/>
              <a:gd name="T15" fmla="*/ 4 h 146"/>
              <a:gd name="T16" fmla="*/ 12 w 12"/>
              <a:gd name="T17" fmla="*/ 142 h 146"/>
              <a:gd name="T18" fmla="*/ 8 w 12"/>
              <a:gd name="T19" fmla="*/ 142 h 146"/>
              <a:gd name="T20" fmla="*/ 8 w 12"/>
              <a:gd name="T21" fmla="*/ 143 h 146"/>
              <a:gd name="T22" fmla="*/ 4 w 12"/>
              <a:gd name="T23" fmla="*/ 143 h 146"/>
              <a:gd name="T24" fmla="*/ 4 w 12"/>
              <a:gd name="T25" fmla="*/ 144 h 146"/>
              <a:gd name="T26" fmla="*/ 1 w 12"/>
              <a:gd name="T27" fmla="*/ 144 h 146"/>
              <a:gd name="T28" fmla="*/ 1 w 12"/>
              <a:gd name="T29" fmla="*/ 146 h 146"/>
              <a:gd name="T30" fmla="*/ 0 w 12"/>
              <a:gd name="T31" fmla="*/ 146 h 146"/>
              <a:gd name="T32" fmla="*/ 0 w 12"/>
              <a:gd name="T33" fmla="*/ 0 h 1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" h="146">
                <a:moveTo>
                  <a:pt x="0" y="0"/>
                </a:moveTo>
                <a:lnTo>
                  <a:pt x="2" y="0"/>
                </a:lnTo>
                <a:lnTo>
                  <a:pt x="2" y="1"/>
                </a:lnTo>
                <a:lnTo>
                  <a:pt x="8" y="1"/>
                </a:lnTo>
                <a:lnTo>
                  <a:pt x="8" y="2"/>
                </a:lnTo>
                <a:lnTo>
                  <a:pt x="11" y="2"/>
                </a:lnTo>
                <a:lnTo>
                  <a:pt x="11" y="4"/>
                </a:lnTo>
                <a:lnTo>
                  <a:pt x="12" y="4"/>
                </a:lnTo>
                <a:lnTo>
                  <a:pt x="12" y="142"/>
                </a:lnTo>
                <a:lnTo>
                  <a:pt x="8" y="142"/>
                </a:lnTo>
                <a:lnTo>
                  <a:pt x="8" y="143"/>
                </a:lnTo>
                <a:lnTo>
                  <a:pt x="4" y="143"/>
                </a:lnTo>
                <a:lnTo>
                  <a:pt x="4" y="144"/>
                </a:lnTo>
                <a:lnTo>
                  <a:pt x="1" y="144"/>
                </a:lnTo>
                <a:lnTo>
                  <a:pt x="1" y="146"/>
                </a:lnTo>
                <a:lnTo>
                  <a:pt x="0" y="146"/>
                </a:lnTo>
                <a:lnTo>
                  <a:pt x="0" y="0"/>
                </a:lnTo>
                <a:close/>
              </a:path>
            </a:pathLst>
          </a:custGeom>
          <a:solidFill>
            <a:srgbClr val="D6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56" name="Freeform 776"/>
          <p:cNvSpPr>
            <a:spLocks/>
          </p:cNvSpPr>
          <p:nvPr/>
        </p:nvSpPr>
        <p:spPr bwMode="auto">
          <a:xfrm>
            <a:off x="3487087" y="5026110"/>
            <a:ext cx="21230" cy="240915"/>
          </a:xfrm>
          <a:custGeom>
            <a:avLst/>
            <a:gdLst>
              <a:gd name="T0" fmla="*/ 0 w 12"/>
              <a:gd name="T1" fmla="*/ 0 h 140"/>
              <a:gd name="T2" fmla="*/ 2 w 12"/>
              <a:gd name="T3" fmla="*/ 0 h 140"/>
              <a:gd name="T4" fmla="*/ 2 w 12"/>
              <a:gd name="T5" fmla="*/ 2 h 140"/>
              <a:gd name="T6" fmla="*/ 6 w 12"/>
              <a:gd name="T7" fmla="*/ 2 h 140"/>
              <a:gd name="T8" fmla="*/ 6 w 12"/>
              <a:gd name="T9" fmla="*/ 3 h 140"/>
              <a:gd name="T10" fmla="*/ 9 w 12"/>
              <a:gd name="T11" fmla="*/ 3 h 140"/>
              <a:gd name="T12" fmla="*/ 9 w 12"/>
              <a:gd name="T13" fmla="*/ 4 h 140"/>
              <a:gd name="T14" fmla="*/ 12 w 12"/>
              <a:gd name="T15" fmla="*/ 4 h 140"/>
              <a:gd name="T16" fmla="*/ 12 w 12"/>
              <a:gd name="T17" fmla="*/ 137 h 140"/>
              <a:gd name="T18" fmla="*/ 10 w 12"/>
              <a:gd name="T19" fmla="*/ 137 h 140"/>
              <a:gd name="T20" fmla="*/ 10 w 12"/>
              <a:gd name="T21" fmla="*/ 138 h 140"/>
              <a:gd name="T22" fmla="*/ 7 w 12"/>
              <a:gd name="T23" fmla="*/ 138 h 140"/>
              <a:gd name="T24" fmla="*/ 7 w 12"/>
              <a:gd name="T25" fmla="*/ 139 h 140"/>
              <a:gd name="T26" fmla="*/ 3 w 12"/>
              <a:gd name="T27" fmla="*/ 139 h 140"/>
              <a:gd name="T28" fmla="*/ 3 w 12"/>
              <a:gd name="T29" fmla="*/ 140 h 140"/>
              <a:gd name="T30" fmla="*/ 0 w 12"/>
              <a:gd name="T31" fmla="*/ 140 h 140"/>
              <a:gd name="T32" fmla="*/ 0 w 12"/>
              <a:gd name="T33" fmla="*/ 0 h 1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" h="140">
                <a:moveTo>
                  <a:pt x="0" y="0"/>
                </a:moveTo>
                <a:lnTo>
                  <a:pt x="2" y="0"/>
                </a:lnTo>
                <a:lnTo>
                  <a:pt x="2" y="2"/>
                </a:lnTo>
                <a:lnTo>
                  <a:pt x="6" y="2"/>
                </a:lnTo>
                <a:lnTo>
                  <a:pt x="6" y="3"/>
                </a:lnTo>
                <a:lnTo>
                  <a:pt x="9" y="3"/>
                </a:lnTo>
                <a:lnTo>
                  <a:pt x="9" y="4"/>
                </a:lnTo>
                <a:lnTo>
                  <a:pt x="12" y="4"/>
                </a:lnTo>
                <a:lnTo>
                  <a:pt x="12" y="137"/>
                </a:lnTo>
                <a:lnTo>
                  <a:pt x="10" y="137"/>
                </a:lnTo>
                <a:lnTo>
                  <a:pt x="10" y="138"/>
                </a:lnTo>
                <a:lnTo>
                  <a:pt x="7" y="138"/>
                </a:lnTo>
                <a:lnTo>
                  <a:pt x="7" y="139"/>
                </a:lnTo>
                <a:lnTo>
                  <a:pt x="3" y="139"/>
                </a:lnTo>
                <a:lnTo>
                  <a:pt x="3" y="140"/>
                </a:lnTo>
                <a:lnTo>
                  <a:pt x="0" y="140"/>
                </a:lnTo>
                <a:lnTo>
                  <a:pt x="0" y="0"/>
                </a:lnTo>
                <a:close/>
              </a:path>
            </a:pathLst>
          </a:custGeom>
          <a:solidFill>
            <a:srgbClr val="DAE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57" name="Freeform 777"/>
          <p:cNvSpPr>
            <a:spLocks/>
          </p:cNvSpPr>
          <p:nvPr/>
        </p:nvSpPr>
        <p:spPr bwMode="auto">
          <a:xfrm>
            <a:off x="3504779" y="5032994"/>
            <a:ext cx="19461" cy="228870"/>
          </a:xfrm>
          <a:custGeom>
            <a:avLst/>
            <a:gdLst>
              <a:gd name="T0" fmla="*/ 0 w 11"/>
              <a:gd name="T1" fmla="*/ 0 h 133"/>
              <a:gd name="T2" fmla="*/ 3 w 11"/>
              <a:gd name="T3" fmla="*/ 0 h 133"/>
              <a:gd name="T4" fmla="*/ 3 w 11"/>
              <a:gd name="T5" fmla="*/ 1 h 133"/>
              <a:gd name="T6" fmla="*/ 6 w 11"/>
              <a:gd name="T7" fmla="*/ 1 h 133"/>
              <a:gd name="T8" fmla="*/ 6 w 11"/>
              <a:gd name="T9" fmla="*/ 2 h 133"/>
              <a:gd name="T10" fmla="*/ 8 w 11"/>
              <a:gd name="T11" fmla="*/ 2 h 133"/>
              <a:gd name="T12" fmla="*/ 8 w 11"/>
              <a:gd name="T13" fmla="*/ 3 h 133"/>
              <a:gd name="T14" fmla="*/ 10 w 11"/>
              <a:gd name="T15" fmla="*/ 3 h 133"/>
              <a:gd name="T16" fmla="*/ 10 w 11"/>
              <a:gd name="T17" fmla="*/ 5 h 133"/>
              <a:gd name="T18" fmla="*/ 11 w 11"/>
              <a:gd name="T19" fmla="*/ 5 h 133"/>
              <a:gd name="T20" fmla="*/ 11 w 11"/>
              <a:gd name="T21" fmla="*/ 129 h 133"/>
              <a:gd name="T22" fmla="*/ 9 w 11"/>
              <a:gd name="T23" fmla="*/ 129 h 133"/>
              <a:gd name="T24" fmla="*/ 9 w 11"/>
              <a:gd name="T25" fmla="*/ 130 h 133"/>
              <a:gd name="T26" fmla="*/ 7 w 11"/>
              <a:gd name="T27" fmla="*/ 130 h 133"/>
              <a:gd name="T28" fmla="*/ 7 w 11"/>
              <a:gd name="T29" fmla="*/ 131 h 133"/>
              <a:gd name="T30" fmla="*/ 4 w 11"/>
              <a:gd name="T31" fmla="*/ 131 h 133"/>
              <a:gd name="T32" fmla="*/ 4 w 11"/>
              <a:gd name="T33" fmla="*/ 133 h 133"/>
              <a:gd name="T34" fmla="*/ 0 w 11"/>
              <a:gd name="T35" fmla="*/ 133 h 133"/>
              <a:gd name="T36" fmla="*/ 0 w 11"/>
              <a:gd name="T37" fmla="*/ 0 h 13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" h="133">
                <a:moveTo>
                  <a:pt x="0" y="0"/>
                </a:moveTo>
                <a:lnTo>
                  <a:pt x="3" y="0"/>
                </a:lnTo>
                <a:lnTo>
                  <a:pt x="3" y="1"/>
                </a:lnTo>
                <a:lnTo>
                  <a:pt x="6" y="1"/>
                </a:lnTo>
                <a:lnTo>
                  <a:pt x="6" y="2"/>
                </a:lnTo>
                <a:lnTo>
                  <a:pt x="8" y="2"/>
                </a:lnTo>
                <a:lnTo>
                  <a:pt x="8" y="3"/>
                </a:lnTo>
                <a:lnTo>
                  <a:pt x="10" y="3"/>
                </a:lnTo>
                <a:lnTo>
                  <a:pt x="10" y="5"/>
                </a:lnTo>
                <a:lnTo>
                  <a:pt x="11" y="5"/>
                </a:lnTo>
                <a:lnTo>
                  <a:pt x="11" y="129"/>
                </a:lnTo>
                <a:lnTo>
                  <a:pt x="9" y="129"/>
                </a:lnTo>
                <a:lnTo>
                  <a:pt x="9" y="130"/>
                </a:lnTo>
                <a:lnTo>
                  <a:pt x="7" y="130"/>
                </a:lnTo>
                <a:lnTo>
                  <a:pt x="7" y="131"/>
                </a:lnTo>
                <a:lnTo>
                  <a:pt x="4" y="131"/>
                </a:lnTo>
                <a:lnTo>
                  <a:pt x="4" y="133"/>
                </a:lnTo>
                <a:lnTo>
                  <a:pt x="0" y="133"/>
                </a:lnTo>
                <a:lnTo>
                  <a:pt x="0" y="0"/>
                </a:lnTo>
                <a:close/>
              </a:path>
            </a:pathLst>
          </a:custGeom>
          <a:solidFill>
            <a:srgbClr val="DFF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58" name="Freeform 778"/>
          <p:cNvSpPr>
            <a:spLocks/>
          </p:cNvSpPr>
          <p:nvPr/>
        </p:nvSpPr>
        <p:spPr bwMode="auto">
          <a:xfrm>
            <a:off x="3520700" y="5038157"/>
            <a:ext cx="21230" cy="216823"/>
          </a:xfrm>
          <a:custGeom>
            <a:avLst/>
            <a:gdLst>
              <a:gd name="T0" fmla="*/ 0 w 12"/>
              <a:gd name="T1" fmla="*/ 0 h 126"/>
              <a:gd name="T2" fmla="*/ 1 w 12"/>
              <a:gd name="T3" fmla="*/ 0 h 126"/>
              <a:gd name="T4" fmla="*/ 1 w 12"/>
              <a:gd name="T5" fmla="*/ 2 h 126"/>
              <a:gd name="T6" fmla="*/ 6 w 12"/>
              <a:gd name="T7" fmla="*/ 2 h 126"/>
              <a:gd name="T8" fmla="*/ 6 w 12"/>
              <a:gd name="T9" fmla="*/ 3 h 126"/>
              <a:gd name="T10" fmla="*/ 8 w 12"/>
              <a:gd name="T11" fmla="*/ 3 h 126"/>
              <a:gd name="T12" fmla="*/ 8 w 12"/>
              <a:gd name="T13" fmla="*/ 4 h 126"/>
              <a:gd name="T14" fmla="*/ 10 w 12"/>
              <a:gd name="T15" fmla="*/ 4 h 126"/>
              <a:gd name="T16" fmla="*/ 10 w 12"/>
              <a:gd name="T17" fmla="*/ 5 h 126"/>
              <a:gd name="T18" fmla="*/ 12 w 12"/>
              <a:gd name="T19" fmla="*/ 5 h 126"/>
              <a:gd name="T20" fmla="*/ 12 w 12"/>
              <a:gd name="T21" fmla="*/ 121 h 126"/>
              <a:gd name="T22" fmla="*/ 9 w 12"/>
              <a:gd name="T23" fmla="*/ 123 h 126"/>
              <a:gd name="T24" fmla="*/ 9 w 12"/>
              <a:gd name="T25" fmla="*/ 124 h 126"/>
              <a:gd name="T26" fmla="*/ 7 w 12"/>
              <a:gd name="T27" fmla="*/ 124 h 126"/>
              <a:gd name="T28" fmla="*/ 7 w 12"/>
              <a:gd name="T29" fmla="*/ 125 h 126"/>
              <a:gd name="T30" fmla="*/ 2 w 12"/>
              <a:gd name="T31" fmla="*/ 125 h 126"/>
              <a:gd name="T32" fmla="*/ 2 w 12"/>
              <a:gd name="T33" fmla="*/ 126 h 126"/>
              <a:gd name="T34" fmla="*/ 0 w 12"/>
              <a:gd name="T35" fmla="*/ 126 h 126"/>
              <a:gd name="T36" fmla="*/ 0 w 12"/>
              <a:gd name="T37" fmla="*/ 0 h 12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126">
                <a:moveTo>
                  <a:pt x="0" y="0"/>
                </a:moveTo>
                <a:lnTo>
                  <a:pt x="1" y="0"/>
                </a:lnTo>
                <a:lnTo>
                  <a:pt x="1" y="2"/>
                </a:lnTo>
                <a:lnTo>
                  <a:pt x="6" y="2"/>
                </a:lnTo>
                <a:lnTo>
                  <a:pt x="6" y="3"/>
                </a:lnTo>
                <a:lnTo>
                  <a:pt x="8" y="3"/>
                </a:lnTo>
                <a:lnTo>
                  <a:pt x="8" y="4"/>
                </a:lnTo>
                <a:lnTo>
                  <a:pt x="10" y="4"/>
                </a:lnTo>
                <a:lnTo>
                  <a:pt x="10" y="5"/>
                </a:lnTo>
                <a:lnTo>
                  <a:pt x="12" y="5"/>
                </a:lnTo>
                <a:lnTo>
                  <a:pt x="12" y="121"/>
                </a:lnTo>
                <a:lnTo>
                  <a:pt x="9" y="123"/>
                </a:lnTo>
                <a:lnTo>
                  <a:pt x="9" y="124"/>
                </a:lnTo>
                <a:lnTo>
                  <a:pt x="7" y="124"/>
                </a:lnTo>
                <a:lnTo>
                  <a:pt x="7" y="125"/>
                </a:lnTo>
                <a:lnTo>
                  <a:pt x="2" y="125"/>
                </a:lnTo>
                <a:lnTo>
                  <a:pt x="2" y="126"/>
                </a:lnTo>
                <a:lnTo>
                  <a:pt x="0" y="126"/>
                </a:lnTo>
                <a:lnTo>
                  <a:pt x="0" y="0"/>
                </a:lnTo>
                <a:close/>
              </a:path>
            </a:pathLst>
          </a:custGeom>
          <a:solidFill>
            <a:srgbClr val="E4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59" name="Freeform 779"/>
          <p:cNvSpPr>
            <a:spLocks/>
          </p:cNvSpPr>
          <p:nvPr/>
        </p:nvSpPr>
        <p:spPr bwMode="auto">
          <a:xfrm>
            <a:off x="3536623" y="5045040"/>
            <a:ext cx="21230" cy="204778"/>
          </a:xfrm>
          <a:custGeom>
            <a:avLst/>
            <a:gdLst>
              <a:gd name="T0" fmla="*/ 0 w 12"/>
              <a:gd name="T1" fmla="*/ 0 h 119"/>
              <a:gd name="T2" fmla="*/ 1 w 12"/>
              <a:gd name="T3" fmla="*/ 0 h 119"/>
              <a:gd name="T4" fmla="*/ 3 w 12"/>
              <a:gd name="T5" fmla="*/ 2 h 119"/>
              <a:gd name="T6" fmla="*/ 5 w 12"/>
              <a:gd name="T7" fmla="*/ 2 h 119"/>
              <a:gd name="T8" fmla="*/ 5 w 12"/>
              <a:gd name="T9" fmla="*/ 3 h 119"/>
              <a:gd name="T10" fmla="*/ 10 w 12"/>
              <a:gd name="T11" fmla="*/ 3 h 119"/>
              <a:gd name="T12" fmla="*/ 11 w 12"/>
              <a:gd name="T13" fmla="*/ 6 h 119"/>
              <a:gd name="T14" fmla="*/ 12 w 12"/>
              <a:gd name="T15" fmla="*/ 6 h 119"/>
              <a:gd name="T16" fmla="*/ 12 w 12"/>
              <a:gd name="T17" fmla="*/ 114 h 119"/>
              <a:gd name="T18" fmla="*/ 10 w 12"/>
              <a:gd name="T19" fmla="*/ 114 h 119"/>
              <a:gd name="T20" fmla="*/ 10 w 12"/>
              <a:gd name="T21" fmla="*/ 115 h 119"/>
              <a:gd name="T22" fmla="*/ 6 w 12"/>
              <a:gd name="T23" fmla="*/ 115 h 119"/>
              <a:gd name="T24" fmla="*/ 6 w 12"/>
              <a:gd name="T25" fmla="*/ 116 h 119"/>
              <a:gd name="T26" fmla="*/ 4 w 12"/>
              <a:gd name="T27" fmla="*/ 116 h 119"/>
              <a:gd name="T28" fmla="*/ 4 w 12"/>
              <a:gd name="T29" fmla="*/ 117 h 119"/>
              <a:gd name="T30" fmla="*/ 1 w 12"/>
              <a:gd name="T31" fmla="*/ 117 h 119"/>
              <a:gd name="T32" fmla="*/ 1 w 12"/>
              <a:gd name="T33" fmla="*/ 119 h 119"/>
              <a:gd name="T34" fmla="*/ 0 w 12"/>
              <a:gd name="T35" fmla="*/ 119 h 119"/>
              <a:gd name="T36" fmla="*/ 0 w 12"/>
              <a:gd name="T37" fmla="*/ 0 h 11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2" h="119">
                <a:moveTo>
                  <a:pt x="0" y="0"/>
                </a:moveTo>
                <a:lnTo>
                  <a:pt x="1" y="0"/>
                </a:lnTo>
                <a:lnTo>
                  <a:pt x="3" y="2"/>
                </a:lnTo>
                <a:lnTo>
                  <a:pt x="5" y="2"/>
                </a:lnTo>
                <a:lnTo>
                  <a:pt x="5" y="3"/>
                </a:lnTo>
                <a:lnTo>
                  <a:pt x="10" y="3"/>
                </a:lnTo>
                <a:lnTo>
                  <a:pt x="11" y="6"/>
                </a:lnTo>
                <a:lnTo>
                  <a:pt x="12" y="6"/>
                </a:lnTo>
                <a:lnTo>
                  <a:pt x="12" y="114"/>
                </a:lnTo>
                <a:lnTo>
                  <a:pt x="10" y="114"/>
                </a:lnTo>
                <a:lnTo>
                  <a:pt x="10" y="115"/>
                </a:lnTo>
                <a:lnTo>
                  <a:pt x="6" y="115"/>
                </a:lnTo>
                <a:lnTo>
                  <a:pt x="6" y="116"/>
                </a:lnTo>
                <a:lnTo>
                  <a:pt x="4" y="116"/>
                </a:lnTo>
                <a:lnTo>
                  <a:pt x="4" y="117"/>
                </a:lnTo>
                <a:lnTo>
                  <a:pt x="1" y="117"/>
                </a:lnTo>
                <a:lnTo>
                  <a:pt x="1" y="119"/>
                </a:lnTo>
                <a:lnTo>
                  <a:pt x="0" y="119"/>
                </a:lnTo>
                <a:lnTo>
                  <a:pt x="0" y="0"/>
                </a:lnTo>
                <a:close/>
              </a:path>
            </a:pathLst>
          </a:custGeom>
          <a:solidFill>
            <a:srgbClr val="E8F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60" name="Freeform 780"/>
          <p:cNvSpPr>
            <a:spLocks/>
          </p:cNvSpPr>
          <p:nvPr/>
        </p:nvSpPr>
        <p:spPr bwMode="auto">
          <a:xfrm>
            <a:off x="3554314" y="5053643"/>
            <a:ext cx="19461" cy="187570"/>
          </a:xfrm>
          <a:custGeom>
            <a:avLst/>
            <a:gdLst>
              <a:gd name="T0" fmla="*/ 0 w 11"/>
              <a:gd name="T1" fmla="*/ 0 h 109"/>
              <a:gd name="T2" fmla="*/ 1 w 11"/>
              <a:gd name="T3" fmla="*/ 0 h 109"/>
              <a:gd name="T4" fmla="*/ 1 w 11"/>
              <a:gd name="T5" fmla="*/ 1 h 109"/>
              <a:gd name="T6" fmla="*/ 3 w 11"/>
              <a:gd name="T7" fmla="*/ 1 h 109"/>
              <a:gd name="T8" fmla="*/ 3 w 11"/>
              <a:gd name="T9" fmla="*/ 2 h 109"/>
              <a:gd name="T10" fmla="*/ 5 w 11"/>
              <a:gd name="T11" fmla="*/ 2 h 109"/>
              <a:gd name="T12" fmla="*/ 7 w 11"/>
              <a:gd name="T13" fmla="*/ 4 h 109"/>
              <a:gd name="T14" fmla="*/ 9 w 11"/>
              <a:gd name="T15" fmla="*/ 4 h 109"/>
              <a:gd name="T16" fmla="*/ 10 w 11"/>
              <a:gd name="T17" fmla="*/ 7 h 109"/>
              <a:gd name="T18" fmla="*/ 11 w 11"/>
              <a:gd name="T19" fmla="*/ 7 h 109"/>
              <a:gd name="T20" fmla="*/ 11 w 11"/>
              <a:gd name="T21" fmla="*/ 103 h 109"/>
              <a:gd name="T22" fmla="*/ 9 w 11"/>
              <a:gd name="T23" fmla="*/ 103 h 109"/>
              <a:gd name="T24" fmla="*/ 9 w 11"/>
              <a:gd name="T25" fmla="*/ 104 h 109"/>
              <a:gd name="T26" fmla="*/ 7 w 11"/>
              <a:gd name="T27" fmla="*/ 105 h 109"/>
              <a:gd name="T28" fmla="*/ 4 w 11"/>
              <a:gd name="T29" fmla="*/ 107 h 109"/>
              <a:gd name="T30" fmla="*/ 4 w 11"/>
              <a:gd name="T31" fmla="*/ 108 h 109"/>
              <a:gd name="T32" fmla="*/ 2 w 11"/>
              <a:gd name="T33" fmla="*/ 108 h 109"/>
              <a:gd name="T34" fmla="*/ 2 w 11"/>
              <a:gd name="T35" fmla="*/ 109 h 109"/>
              <a:gd name="T36" fmla="*/ 0 w 11"/>
              <a:gd name="T37" fmla="*/ 109 h 109"/>
              <a:gd name="T38" fmla="*/ 0 w 11"/>
              <a:gd name="T39" fmla="*/ 0 h 1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1" h="109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3" y="1"/>
                </a:lnTo>
                <a:lnTo>
                  <a:pt x="3" y="2"/>
                </a:lnTo>
                <a:lnTo>
                  <a:pt x="5" y="2"/>
                </a:lnTo>
                <a:lnTo>
                  <a:pt x="7" y="4"/>
                </a:lnTo>
                <a:lnTo>
                  <a:pt x="9" y="4"/>
                </a:lnTo>
                <a:lnTo>
                  <a:pt x="10" y="7"/>
                </a:lnTo>
                <a:lnTo>
                  <a:pt x="11" y="7"/>
                </a:lnTo>
                <a:lnTo>
                  <a:pt x="11" y="103"/>
                </a:lnTo>
                <a:lnTo>
                  <a:pt x="9" y="103"/>
                </a:lnTo>
                <a:lnTo>
                  <a:pt x="9" y="104"/>
                </a:lnTo>
                <a:lnTo>
                  <a:pt x="7" y="105"/>
                </a:lnTo>
                <a:lnTo>
                  <a:pt x="4" y="107"/>
                </a:lnTo>
                <a:lnTo>
                  <a:pt x="4" y="108"/>
                </a:lnTo>
                <a:lnTo>
                  <a:pt x="2" y="108"/>
                </a:lnTo>
                <a:lnTo>
                  <a:pt x="2" y="109"/>
                </a:lnTo>
                <a:lnTo>
                  <a:pt x="0" y="109"/>
                </a:lnTo>
                <a:lnTo>
                  <a:pt x="0" y="0"/>
                </a:lnTo>
                <a:close/>
              </a:path>
            </a:pathLst>
          </a:custGeom>
          <a:solidFill>
            <a:srgbClr val="EDF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61" name="Freeform 781"/>
          <p:cNvSpPr>
            <a:spLocks/>
          </p:cNvSpPr>
          <p:nvPr/>
        </p:nvSpPr>
        <p:spPr bwMode="auto">
          <a:xfrm>
            <a:off x="3570236" y="5062248"/>
            <a:ext cx="21230" cy="168640"/>
          </a:xfrm>
          <a:custGeom>
            <a:avLst/>
            <a:gdLst>
              <a:gd name="T0" fmla="*/ 0 w 12"/>
              <a:gd name="T1" fmla="*/ 0 h 98"/>
              <a:gd name="T2" fmla="*/ 1 w 12"/>
              <a:gd name="T3" fmla="*/ 0 h 98"/>
              <a:gd name="T4" fmla="*/ 1 w 12"/>
              <a:gd name="T5" fmla="*/ 2 h 98"/>
              <a:gd name="T6" fmla="*/ 3 w 12"/>
              <a:gd name="T7" fmla="*/ 2 h 98"/>
              <a:gd name="T8" fmla="*/ 5 w 12"/>
              <a:gd name="T9" fmla="*/ 4 h 98"/>
              <a:gd name="T10" fmla="*/ 7 w 12"/>
              <a:gd name="T11" fmla="*/ 4 h 98"/>
              <a:gd name="T12" fmla="*/ 8 w 12"/>
              <a:gd name="T13" fmla="*/ 6 h 98"/>
              <a:gd name="T14" fmla="*/ 10 w 12"/>
              <a:gd name="T15" fmla="*/ 6 h 98"/>
              <a:gd name="T16" fmla="*/ 10 w 12"/>
              <a:gd name="T17" fmla="*/ 7 h 98"/>
              <a:gd name="T18" fmla="*/ 12 w 12"/>
              <a:gd name="T19" fmla="*/ 7 h 98"/>
              <a:gd name="T20" fmla="*/ 12 w 12"/>
              <a:gd name="T21" fmla="*/ 91 h 98"/>
              <a:gd name="T22" fmla="*/ 9 w 12"/>
              <a:gd name="T23" fmla="*/ 92 h 98"/>
              <a:gd name="T24" fmla="*/ 9 w 12"/>
              <a:gd name="T25" fmla="*/ 93 h 98"/>
              <a:gd name="T26" fmla="*/ 7 w 12"/>
              <a:gd name="T27" fmla="*/ 93 h 98"/>
              <a:gd name="T28" fmla="*/ 7 w 12"/>
              <a:gd name="T29" fmla="*/ 95 h 98"/>
              <a:gd name="T30" fmla="*/ 5 w 12"/>
              <a:gd name="T31" fmla="*/ 96 h 98"/>
              <a:gd name="T32" fmla="*/ 2 w 12"/>
              <a:gd name="T33" fmla="*/ 97 h 98"/>
              <a:gd name="T34" fmla="*/ 2 w 12"/>
              <a:gd name="T35" fmla="*/ 98 h 98"/>
              <a:gd name="T36" fmla="*/ 0 w 12"/>
              <a:gd name="T37" fmla="*/ 98 h 98"/>
              <a:gd name="T38" fmla="*/ 0 w 12"/>
              <a:gd name="T39" fmla="*/ 0 h 9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" h="98">
                <a:moveTo>
                  <a:pt x="0" y="0"/>
                </a:moveTo>
                <a:lnTo>
                  <a:pt x="1" y="0"/>
                </a:lnTo>
                <a:lnTo>
                  <a:pt x="1" y="2"/>
                </a:lnTo>
                <a:lnTo>
                  <a:pt x="3" y="2"/>
                </a:lnTo>
                <a:lnTo>
                  <a:pt x="5" y="4"/>
                </a:lnTo>
                <a:lnTo>
                  <a:pt x="7" y="4"/>
                </a:lnTo>
                <a:lnTo>
                  <a:pt x="8" y="6"/>
                </a:lnTo>
                <a:lnTo>
                  <a:pt x="10" y="6"/>
                </a:lnTo>
                <a:lnTo>
                  <a:pt x="10" y="7"/>
                </a:lnTo>
                <a:lnTo>
                  <a:pt x="12" y="7"/>
                </a:lnTo>
                <a:lnTo>
                  <a:pt x="12" y="91"/>
                </a:lnTo>
                <a:lnTo>
                  <a:pt x="9" y="92"/>
                </a:lnTo>
                <a:lnTo>
                  <a:pt x="9" y="93"/>
                </a:lnTo>
                <a:lnTo>
                  <a:pt x="7" y="93"/>
                </a:lnTo>
                <a:lnTo>
                  <a:pt x="7" y="95"/>
                </a:lnTo>
                <a:lnTo>
                  <a:pt x="5" y="96"/>
                </a:lnTo>
                <a:lnTo>
                  <a:pt x="2" y="97"/>
                </a:lnTo>
                <a:lnTo>
                  <a:pt x="2" y="98"/>
                </a:lnTo>
                <a:lnTo>
                  <a:pt x="0" y="98"/>
                </a:lnTo>
                <a:lnTo>
                  <a:pt x="0" y="0"/>
                </a:lnTo>
                <a:close/>
              </a:path>
            </a:pathLst>
          </a:custGeom>
          <a:solidFill>
            <a:srgbClr val="F2F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62" name="Freeform 782"/>
          <p:cNvSpPr>
            <a:spLocks/>
          </p:cNvSpPr>
          <p:nvPr/>
        </p:nvSpPr>
        <p:spPr bwMode="auto">
          <a:xfrm>
            <a:off x="3586159" y="5072573"/>
            <a:ext cx="21230" cy="147991"/>
          </a:xfrm>
          <a:custGeom>
            <a:avLst/>
            <a:gdLst>
              <a:gd name="T0" fmla="*/ 0 w 12"/>
              <a:gd name="T1" fmla="*/ 0 h 86"/>
              <a:gd name="T2" fmla="*/ 1 w 12"/>
              <a:gd name="T3" fmla="*/ 0 h 86"/>
              <a:gd name="T4" fmla="*/ 3 w 12"/>
              <a:gd name="T5" fmla="*/ 3 h 86"/>
              <a:gd name="T6" fmla="*/ 4 w 12"/>
              <a:gd name="T7" fmla="*/ 3 h 86"/>
              <a:gd name="T8" fmla="*/ 5 w 12"/>
              <a:gd name="T9" fmla="*/ 5 h 86"/>
              <a:gd name="T10" fmla="*/ 7 w 12"/>
              <a:gd name="T11" fmla="*/ 5 h 86"/>
              <a:gd name="T12" fmla="*/ 8 w 12"/>
              <a:gd name="T13" fmla="*/ 7 h 86"/>
              <a:gd name="T14" fmla="*/ 10 w 12"/>
              <a:gd name="T15" fmla="*/ 7 h 86"/>
              <a:gd name="T16" fmla="*/ 11 w 12"/>
              <a:gd name="T17" fmla="*/ 10 h 86"/>
              <a:gd name="T18" fmla="*/ 12 w 12"/>
              <a:gd name="T19" fmla="*/ 10 h 86"/>
              <a:gd name="T20" fmla="*/ 12 w 12"/>
              <a:gd name="T21" fmla="*/ 77 h 86"/>
              <a:gd name="T22" fmla="*/ 10 w 12"/>
              <a:gd name="T23" fmla="*/ 78 h 86"/>
              <a:gd name="T24" fmla="*/ 10 w 12"/>
              <a:gd name="T25" fmla="*/ 79 h 86"/>
              <a:gd name="T26" fmla="*/ 7 w 12"/>
              <a:gd name="T27" fmla="*/ 81 h 86"/>
              <a:gd name="T28" fmla="*/ 7 w 12"/>
              <a:gd name="T29" fmla="*/ 82 h 86"/>
              <a:gd name="T30" fmla="*/ 5 w 12"/>
              <a:gd name="T31" fmla="*/ 83 h 86"/>
              <a:gd name="T32" fmla="*/ 3 w 12"/>
              <a:gd name="T33" fmla="*/ 84 h 86"/>
              <a:gd name="T34" fmla="*/ 3 w 12"/>
              <a:gd name="T35" fmla="*/ 85 h 86"/>
              <a:gd name="T36" fmla="*/ 0 w 12"/>
              <a:gd name="T37" fmla="*/ 86 h 86"/>
              <a:gd name="T38" fmla="*/ 0 w 12"/>
              <a:gd name="T39" fmla="*/ 0 h 8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" h="86">
                <a:moveTo>
                  <a:pt x="0" y="0"/>
                </a:moveTo>
                <a:lnTo>
                  <a:pt x="1" y="0"/>
                </a:lnTo>
                <a:lnTo>
                  <a:pt x="3" y="3"/>
                </a:lnTo>
                <a:lnTo>
                  <a:pt x="4" y="3"/>
                </a:lnTo>
                <a:lnTo>
                  <a:pt x="5" y="5"/>
                </a:lnTo>
                <a:lnTo>
                  <a:pt x="7" y="5"/>
                </a:lnTo>
                <a:lnTo>
                  <a:pt x="8" y="7"/>
                </a:lnTo>
                <a:lnTo>
                  <a:pt x="10" y="7"/>
                </a:lnTo>
                <a:lnTo>
                  <a:pt x="11" y="10"/>
                </a:lnTo>
                <a:lnTo>
                  <a:pt x="12" y="10"/>
                </a:lnTo>
                <a:lnTo>
                  <a:pt x="12" y="77"/>
                </a:lnTo>
                <a:lnTo>
                  <a:pt x="10" y="78"/>
                </a:lnTo>
                <a:lnTo>
                  <a:pt x="10" y="79"/>
                </a:lnTo>
                <a:lnTo>
                  <a:pt x="7" y="81"/>
                </a:lnTo>
                <a:lnTo>
                  <a:pt x="7" y="82"/>
                </a:lnTo>
                <a:lnTo>
                  <a:pt x="5" y="83"/>
                </a:lnTo>
                <a:lnTo>
                  <a:pt x="3" y="84"/>
                </a:lnTo>
                <a:lnTo>
                  <a:pt x="3" y="85"/>
                </a:lnTo>
                <a:lnTo>
                  <a:pt x="0" y="86"/>
                </a:lnTo>
                <a:lnTo>
                  <a:pt x="0" y="0"/>
                </a:lnTo>
                <a:close/>
              </a:path>
            </a:pathLst>
          </a:custGeom>
          <a:solidFill>
            <a:srgbClr val="F7F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63" name="Freeform 783"/>
          <p:cNvSpPr>
            <a:spLocks/>
          </p:cNvSpPr>
          <p:nvPr/>
        </p:nvSpPr>
        <p:spPr bwMode="auto">
          <a:xfrm>
            <a:off x="3603849" y="5086340"/>
            <a:ext cx="17692" cy="120457"/>
          </a:xfrm>
          <a:custGeom>
            <a:avLst/>
            <a:gdLst>
              <a:gd name="T0" fmla="*/ 0 w 10"/>
              <a:gd name="T1" fmla="*/ 0 h 70"/>
              <a:gd name="T2" fmla="*/ 1 w 10"/>
              <a:gd name="T3" fmla="*/ 0 h 70"/>
              <a:gd name="T4" fmla="*/ 2 w 10"/>
              <a:gd name="T5" fmla="*/ 3 h 70"/>
              <a:gd name="T6" fmla="*/ 3 w 10"/>
              <a:gd name="T7" fmla="*/ 3 h 70"/>
              <a:gd name="T8" fmla="*/ 4 w 10"/>
              <a:gd name="T9" fmla="*/ 5 h 70"/>
              <a:gd name="T10" fmla="*/ 5 w 10"/>
              <a:gd name="T11" fmla="*/ 5 h 70"/>
              <a:gd name="T12" fmla="*/ 6 w 10"/>
              <a:gd name="T13" fmla="*/ 7 h 70"/>
              <a:gd name="T14" fmla="*/ 8 w 10"/>
              <a:gd name="T15" fmla="*/ 7 h 70"/>
              <a:gd name="T16" fmla="*/ 8 w 10"/>
              <a:gd name="T17" fmla="*/ 11 h 70"/>
              <a:gd name="T18" fmla="*/ 9 w 10"/>
              <a:gd name="T19" fmla="*/ 11 h 70"/>
              <a:gd name="T20" fmla="*/ 9 w 10"/>
              <a:gd name="T21" fmla="*/ 12 h 70"/>
              <a:gd name="T22" fmla="*/ 10 w 10"/>
              <a:gd name="T23" fmla="*/ 12 h 70"/>
              <a:gd name="T24" fmla="*/ 10 w 10"/>
              <a:gd name="T25" fmla="*/ 59 h 70"/>
              <a:gd name="T26" fmla="*/ 8 w 10"/>
              <a:gd name="T27" fmla="*/ 60 h 70"/>
              <a:gd name="T28" fmla="*/ 8 w 10"/>
              <a:gd name="T29" fmla="*/ 63 h 70"/>
              <a:gd name="T30" fmla="*/ 5 w 10"/>
              <a:gd name="T31" fmla="*/ 64 h 70"/>
              <a:gd name="T32" fmla="*/ 5 w 10"/>
              <a:gd name="T33" fmla="*/ 66 h 70"/>
              <a:gd name="T34" fmla="*/ 3 w 10"/>
              <a:gd name="T35" fmla="*/ 67 h 70"/>
              <a:gd name="T36" fmla="*/ 3 w 10"/>
              <a:gd name="T37" fmla="*/ 68 h 70"/>
              <a:gd name="T38" fmla="*/ 1 w 10"/>
              <a:gd name="T39" fmla="*/ 69 h 70"/>
              <a:gd name="T40" fmla="*/ 1 w 10"/>
              <a:gd name="T41" fmla="*/ 70 h 70"/>
              <a:gd name="T42" fmla="*/ 0 w 10"/>
              <a:gd name="T43" fmla="*/ 70 h 70"/>
              <a:gd name="T44" fmla="*/ 0 w 10"/>
              <a:gd name="T45" fmla="*/ 0 h 7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" h="70">
                <a:moveTo>
                  <a:pt x="0" y="0"/>
                </a:moveTo>
                <a:lnTo>
                  <a:pt x="1" y="0"/>
                </a:lnTo>
                <a:lnTo>
                  <a:pt x="2" y="3"/>
                </a:lnTo>
                <a:lnTo>
                  <a:pt x="3" y="3"/>
                </a:lnTo>
                <a:lnTo>
                  <a:pt x="4" y="5"/>
                </a:lnTo>
                <a:lnTo>
                  <a:pt x="5" y="5"/>
                </a:lnTo>
                <a:lnTo>
                  <a:pt x="6" y="7"/>
                </a:lnTo>
                <a:lnTo>
                  <a:pt x="8" y="7"/>
                </a:lnTo>
                <a:lnTo>
                  <a:pt x="8" y="11"/>
                </a:lnTo>
                <a:lnTo>
                  <a:pt x="9" y="11"/>
                </a:lnTo>
                <a:lnTo>
                  <a:pt x="9" y="12"/>
                </a:lnTo>
                <a:lnTo>
                  <a:pt x="10" y="12"/>
                </a:lnTo>
                <a:lnTo>
                  <a:pt x="10" y="59"/>
                </a:lnTo>
                <a:lnTo>
                  <a:pt x="8" y="60"/>
                </a:lnTo>
                <a:lnTo>
                  <a:pt x="8" y="63"/>
                </a:lnTo>
                <a:lnTo>
                  <a:pt x="5" y="64"/>
                </a:lnTo>
                <a:lnTo>
                  <a:pt x="5" y="66"/>
                </a:lnTo>
                <a:lnTo>
                  <a:pt x="3" y="67"/>
                </a:lnTo>
                <a:lnTo>
                  <a:pt x="3" y="68"/>
                </a:lnTo>
                <a:lnTo>
                  <a:pt x="1" y="69"/>
                </a:lnTo>
                <a:lnTo>
                  <a:pt x="1" y="70"/>
                </a:lnTo>
                <a:lnTo>
                  <a:pt x="0" y="70"/>
                </a:lnTo>
                <a:lnTo>
                  <a:pt x="0" y="0"/>
                </a:lnTo>
                <a:close/>
              </a:path>
            </a:pathLst>
          </a:custGeom>
          <a:solidFill>
            <a:srgbClr val="FBF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64" name="Freeform 784"/>
          <p:cNvSpPr>
            <a:spLocks/>
          </p:cNvSpPr>
          <p:nvPr/>
        </p:nvSpPr>
        <p:spPr bwMode="auto">
          <a:xfrm>
            <a:off x="3618003" y="5105268"/>
            <a:ext cx="15923" cy="84321"/>
          </a:xfrm>
          <a:custGeom>
            <a:avLst/>
            <a:gdLst>
              <a:gd name="T0" fmla="*/ 0 w 9"/>
              <a:gd name="T1" fmla="*/ 0 h 49"/>
              <a:gd name="T2" fmla="*/ 1 w 9"/>
              <a:gd name="T3" fmla="*/ 0 h 49"/>
              <a:gd name="T4" fmla="*/ 2 w 9"/>
              <a:gd name="T5" fmla="*/ 2 h 49"/>
              <a:gd name="T6" fmla="*/ 3 w 9"/>
              <a:gd name="T7" fmla="*/ 2 h 49"/>
              <a:gd name="T8" fmla="*/ 3 w 9"/>
              <a:gd name="T9" fmla="*/ 6 h 49"/>
              <a:gd name="T10" fmla="*/ 4 w 9"/>
              <a:gd name="T11" fmla="*/ 6 h 49"/>
              <a:gd name="T12" fmla="*/ 5 w 9"/>
              <a:gd name="T13" fmla="*/ 8 h 49"/>
              <a:gd name="T14" fmla="*/ 5 w 9"/>
              <a:gd name="T15" fmla="*/ 10 h 49"/>
              <a:gd name="T16" fmla="*/ 7 w 9"/>
              <a:gd name="T17" fmla="*/ 10 h 49"/>
              <a:gd name="T18" fmla="*/ 7 w 9"/>
              <a:gd name="T19" fmla="*/ 13 h 49"/>
              <a:gd name="T20" fmla="*/ 8 w 9"/>
              <a:gd name="T21" fmla="*/ 13 h 49"/>
              <a:gd name="T22" fmla="*/ 8 w 9"/>
              <a:gd name="T23" fmla="*/ 17 h 49"/>
              <a:gd name="T24" fmla="*/ 9 w 9"/>
              <a:gd name="T25" fmla="*/ 17 h 49"/>
              <a:gd name="T26" fmla="*/ 9 w 9"/>
              <a:gd name="T27" fmla="*/ 31 h 49"/>
              <a:gd name="T28" fmla="*/ 8 w 9"/>
              <a:gd name="T29" fmla="*/ 31 h 49"/>
              <a:gd name="T30" fmla="*/ 8 w 9"/>
              <a:gd name="T31" fmla="*/ 36 h 49"/>
              <a:gd name="T32" fmla="*/ 7 w 9"/>
              <a:gd name="T33" fmla="*/ 36 h 49"/>
              <a:gd name="T34" fmla="*/ 7 w 9"/>
              <a:gd name="T35" fmla="*/ 39 h 49"/>
              <a:gd name="T36" fmla="*/ 5 w 9"/>
              <a:gd name="T37" fmla="*/ 39 h 49"/>
              <a:gd name="T38" fmla="*/ 5 w 9"/>
              <a:gd name="T39" fmla="*/ 42 h 49"/>
              <a:gd name="T40" fmla="*/ 4 w 9"/>
              <a:gd name="T41" fmla="*/ 42 h 49"/>
              <a:gd name="T42" fmla="*/ 4 w 9"/>
              <a:gd name="T43" fmla="*/ 44 h 49"/>
              <a:gd name="T44" fmla="*/ 3 w 9"/>
              <a:gd name="T45" fmla="*/ 44 h 49"/>
              <a:gd name="T46" fmla="*/ 3 w 9"/>
              <a:gd name="T47" fmla="*/ 46 h 49"/>
              <a:gd name="T48" fmla="*/ 1 w 9"/>
              <a:gd name="T49" fmla="*/ 48 h 49"/>
              <a:gd name="T50" fmla="*/ 1 w 9"/>
              <a:gd name="T51" fmla="*/ 49 h 49"/>
              <a:gd name="T52" fmla="*/ 0 w 9"/>
              <a:gd name="T53" fmla="*/ 49 h 49"/>
              <a:gd name="T54" fmla="*/ 0 w 9"/>
              <a:gd name="T55" fmla="*/ 0 h 4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" h="49">
                <a:moveTo>
                  <a:pt x="0" y="0"/>
                </a:moveTo>
                <a:lnTo>
                  <a:pt x="1" y="0"/>
                </a:lnTo>
                <a:lnTo>
                  <a:pt x="2" y="2"/>
                </a:lnTo>
                <a:lnTo>
                  <a:pt x="3" y="2"/>
                </a:lnTo>
                <a:lnTo>
                  <a:pt x="3" y="6"/>
                </a:lnTo>
                <a:lnTo>
                  <a:pt x="4" y="6"/>
                </a:lnTo>
                <a:lnTo>
                  <a:pt x="5" y="8"/>
                </a:lnTo>
                <a:lnTo>
                  <a:pt x="5" y="10"/>
                </a:lnTo>
                <a:lnTo>
                  <a:pt x="7" y="10"/>
                </a:lnTo>
                <a:lnTo>
                  <a:pt x="7" y="13"/>
                </a:lnTo>
                <a:lnTo>
                  <a:pt x="8" y="13"/>
                </a:lnTo>
                <a:lnTo>
                  <a:pt x="8" y="17"/>
                </a:lnTo>
                <a:lnTo>
                  <a:pt x="9" y="17"/>
                </a:lnTo>
                <a:lnTo>
                  <a:pt x="9" y="31"/>
                </a:lnTo>
                <a:lnTo>
                  <a:pt x="8" y="31"/>
                </a:lnTo>
                <a:lnTo>
                  <a:pt x="8" y="36"/>
                </a:lnTo>
                <a:lnTo>
                  <a:pt x="7" y="36"/>
                </a:lnTo>
                <a:lnTo>
                  <a:pt x="7" y="39"/>
                </a:lnTo>
                <a:lnTo>
                  <a:pt x="5" y="39"/>
                </a:lnTo>
                <a:lnTo>
                  <a:pt x="5" y="42"/>
                </a:lnTo>
                <a:lnTo>
                  <a:pt x="4" y="42"/>
                </a:lnTo>
                <a:lnTo>
                  <a:pt x="4" y="44"/>
                </a:lnTo>
                <a:lnTo>
                  <a:pt x="3" y="44"/>
                </a:lnTo>
                <a:lnTo>
                  <a:pt x="3" y="46"/>
                </a:lnTo>
                <a:lnTo>
                  <a:pt x="1" y="48"/>
                </a:lnTo>
                <a:lnTo>
                  <a:pt x="1" y="49"/>
                </a:lnTo>
                <a:lnTo>
                  <a:pt x="0" y="4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65" name="Oval 785"/>
          <p:cNvSpPr>
            <a:spLocks noChangeArrowheads="1"/>
          </p:cNvSpPr>
          <p:nvPr/>
        </p:nvSpPr>
        <p:spPr bwMode="auto">
          <a:xfrm>
            <a:off x="2928041" y="4998577"/>
            <a:ext cx="704115" cy="294261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66" name="Freeform 786"/>
          <p:cNvSpPr>
            <a:spLocks/>
          </p:cNvSpPr>
          <p:nvPr/>
        </p:nvSpPr>
        <p:spPr bwMode="auto">
          <a:xfrm>
            <a:off x="2917426" y="4731850"/>
            <a:ext cx="727113" cy="314911"/>
          </a:xfrm>
          <a:custGeom>
            <a:avLst/>
            <a:gdLst>
              <a:gd name="T0" fmla="*/ 3 w 411"/>
              <a:gd name="T1" fmla="*/ 106 h 183"/>
              <a:gd name="T2" fmla="*/ 18 w 411"/>
              <a:gd name="T3" fmla="*/ 128 h 183"/>
              <a:gd name="T4" fmla="*/ 36 w 411"/>
              <a:gd name="T5" fmla="*/ 144 h 183"/>
              <a:gd name="T6" fmla="*/ 69 w 411"/>
              <a:gd name="T7" fmla="*/ 160 h 183"/>
              <a:gd name="T8" fmla="*/ 100 w 411"/>
              <a:gd name="T9" fmla="*/ 170 h 183"/>
              <a:gd name="T10" fmla="*/ 146 w 411"/>
              <a:gd name="T11" fmla="*/ 178 h 183"/>
              <a:gd name="T12" fmla="*/ 205 w 411"/>
              <a:gd name="T13" fmla="*/ 183 h 183"/>
              <a:gd name="T14" fmla="*/ 246 w 411"/>
              <a:gd name="T15" fmla="*/ 181 h 183"/>
              <a:gd name="T16" fmla="*/ 284 w 411"/>
              <a:gd name="T17" fmla="*/ 176 h 183"/>
              <a:gd name="T18" fmla="*/ 326 w 411"/>
              <a:gd name="T19" fmla="*/ 166 h 183"/>
              <a:gd name="T20" fmla="*/ 355 w 411"/>
              <a:gd name="T21" fmla="*/ 154 h 183"/>
              <a:gd name="T22" fmla="*/ 378 w 411"/>
              <a:gd name="T23" fmla="*/ 141 h 183"/>
              <a:gd name="T24" fmla="*/ 400 w 411"/>
              <a:gd name="T25" fmla="*/ 120 h 183"/>
              <a:gd name="T26" fmla="*/ 408 w 411"/>
              <a:gd name="T27" fmla="*/ 102 h 183"/>
              <a:gd name="T28" fmla="*/ 410 w 411"/>
              <a:gd name="T29" fmla="*/ 86 h 183"/>
              <a:gd name="T30" fmla="*/ 403 w 411"/>
              <a:gd name="T31" fmla="*/ 68 h 183"/>
              <a:gd name="T32" fmla="*/ 389 w 411"/>
              <a:gd name="T33" fmla="*/ 50 h 183"/>
              <a:gd name="T34" fmla="*/ 368 w 411"/>
              <a:gd name="T35" fmla="*/ 35 h 183"/>
              <a:gd name="T36" fmla="*/ 341 w 411"/>
              <a:gd name="T37" fmla="*/ 22 h 183"/>
              <a:gd name="T38" fmla="*/ 301 w 411"/>
              <a:gd name="T39" fmla="*/ 10 h 183"/>
              <a:gd name="T40" fmla="*/ 265 w 411"/>
              <a:gd name="T41" fmla="*/ 4 h 183"/>
              <a:gd name="T42" fmla="*/ 164 w 411"/>
              <a:gd name="T43" fmla="*/ 2 h 183"/>
              <a:gd name="T44" fmla="*/ 127 w 411"/>
              <a:gd name="T45" fmla="*/ 6 h 183"/>
              <a:gd name="T46" fmla="*/ 92 w 411"/>
              <a:gd name="T47" fmla="*/ 14 h 183"/>
              <a:gd name="T48" fmla="*/ 62 w 411"/>
              <a:gd name="T49" fmla="*/ 26 h 183"/>
              <a:gd name="T50" fmla="*/ 36 w 411"/>
              <a:gd name="T51" fmla="*/ 39 h 183"/>
              <a:gd name="T52" fmla="*/ 7 w 411"/>
              <a:gd name="T53" fmla="*/ 68 h 183"/>
              <a:gd name="T54" fmla="*/ 0 w 411"/>
              <a:gd name="T55" fmla="*/ 86 h 183"/>
              <a:gd name="T56" fmla="*/ 12 w 411"/>
              <a:gd name="T57" fmla="*/ 92 h 183"/>
              <a:gd name="T58" fmla="*/ 17 w 411"/>
              <a:gd name="T59" fmla="*/ 74 h 183"/>
              <a:gd name="T60" fmla="*/ 38 w 411"/>
              <a:gd name="T61" fmla="*/ 52 h 183"/>
              <a:gd name="T62" fmla="*/ 60 w 411"/>
              <a:gd name="T63" fmla="*/ 39 h 183"/>
              <a:gd name="T64" fmla="*/ 88 w 411"/>
              <a:gd name="T65" fmla="*/ 28 h 183"/>
              <a:gd name="T66" fmla="*/ 120 w 411"/>
              <a:gd name="T67" fmla="*/ 20 h 183"/>
              <a:gd name="T68" fmla="*/ 156 w 411"/>
              <a:gd name="T69" fmla="*/ 14 h 183"/>
              <a:gd name="T70" fmla="*/ 255 w 411"/>
              <a:gd name="T71" fmla="*/ 14 h 183"/>
              <a:gd name="T72" fmla="*/ 291 w 411"/>
              <a:gd name="T73" fmla="*/ 20 h 183"/>
              <a:gd name="T74" fmla="*/ 329 w 411"/>
              <a:gd name="T75" fmla="*/ 31 h 183"/>
              <a:gd name="T76" fmla="*/ 356 w 411"/>
              <a:gd name="T77" fmla="*/ 42 h 183"/>
              <a:gd name="T78" fmla="*/ 377 w 411"/>
              <a:gd name="T79" fmla="*/ 55 h 183"/>
              <a:gd name="T80" fmla="*/ 391 w 411"/>
              <a:gd name="T81" fmla="*/ 70 h 183"/>
              <a:gd name="T82" fmla="*/ 398 w 411"/>
              <a:gd name="T83" fmla="*/ 84 h 183"/>
              <a:gd name="T84" fmla="*/ 398 w 411"/>
              <a:gd name="T85" fmla="*/ 96 h 183"/>
              <a:gd name="T86" fmla="*/ 393 w 411"/>
              <a:gd name="T87" fmla="*/ 110 h 183"/>
              <a:gd name="T88" fmla="*/ 381 w 411"/>
              <a:gd name="T89" fmla="*/ 124 h 183"/>
              <a:gd name="T90" fmla="*/ 362 w 411"/>
              <a:gd name="T91" fmla="*/ 138 h 183"/>
              <a:gd name="T92" fmla="*/ 338 w 411"/>
              <a:gd name="T93" fmla="*/ 149 h 183"/>
              <a:gd name="T94" fmla="*/ 307 w 411"/>
              <a:gd name="T95" fmla="*/ 159 h 183"/>
              <a:gd name="T96" fmla="*/ 264 w 411"/>
              <a:gd name="T97" fmla="*/ 167 h 183"/>
              <a:gd name="T98" fmla="*/ 215 w 411"/>
              <a:gd name="T99" fmla="*/ 170 h 183"/>
              <a:gd name="T100" fmla="*/ 165 w 411"/>
              <a:gd name="T101" fmla="*/ 169 h 183"/>
              <a:gd name="T102" fmla="*/ 129 w 411"/>
              <a:gd name="T103" fmla="*/ 164 h 183"/>
              <a:gd name="T104" fmla="*/ 88 w 411"/>
              <a:gd name="T105" fmla="*/ 154 h 183"/>
              <a:gd name="T106" fmla="*/ 60 w 411"/>
              <a:gd name="T107" fmla="*/ 144 h 183"/>
              <a:gd name="T108" fmla="*/ 34 w 411"/>
              <a:gd name="T109" fmla="*/ 127 h 183"/>
              <a:gd name="T110" fmla="*/ 15 w 411"/>
              <a:gd name="T111" fmla="*/ 106 h 183"/>
              <a:gd name="T112" fmla="*/ 0 w 411"/>
              <a:gd name="T113" fmla="*/ 92 h 18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11" h="183">
                <a:moveTo>
                  <a:pt x="0" y="92"/>
                </a:moveTo>
                <a:lnTo>
                  <a:pt x="0" y="97"/>
                </a:lnTo>
                <a:lnTo>
                  <a:pt x="2" y="102"/>
                </a:lnTo>
                <a:lnTo>
                  <a:pt x="3" y="106"/>
                </a:lnTo>
                <a:lnTo>
                  <a:pt x="5" y="111"/>
                </a:lnTo>
                <a:lnTo>
                  <a:pt x="7" y="116"/>
                </a:lnTo>
                <a:lnTo>
                  <a:pt x="13" y="125"/>
                </a:lnTo>
                <a:lnTo>
                  <a:pt x="18" y="128"/>
                </a:lnTo>
                <a:lnTo>
                  <a:pt x="21" y="133"/>
                </a:lnTo>
                <a:lnTo>
                  <a:pt x="26" y="137"/>
                </a:lnTo>
                <a:lnTo>
                  <a:pt x="31" y="140"/>
                </a:lnTo>
                <a:lnTo>
                  <a:pt x="36" y="144"/>
                </a:lnTo>
                <a:lnTo>
                  <a:pt x="42" y="147"/>
                </a:lnTo>
                <a:lnTo>
                  <a:pt x="55" y="154"/>
                </a:lnTo>
                <a:lnTo>
                  <a:pt x="62" y="157"/>
                </a:lnTo>
                <a:lnTo>
                  <a:pt x="69" y="160"/>
                </a:lnTo>
                <a:lnTo>
                  <a:pt x="76" y="163"/>
                </a:lnTo>
                <a:lnTo>
                  <a:pt x="84" y="166"/>
                </a:lnTo>
                <a:lnTo>
                  <a:pt x="92" y="168"/>
                </a:lnTo>
                <a:lnTo>
                  <a:pt x="100" y="170"/>
                </a:lnTo>
                <a:lnTo>
                  <a:pt x="118" y="174"/>
                </a:lnTo>
                <a:lnTo>
                  <a:pt x="127" y="176"/>
                </a:lnTo>
                <a:lnTo>
                  <a:pt x="136" y="177"/>
                </a:lnTo>
                <a:lnTo>
                  <a:pt x="146" y="178"/>
                </a:lnTo>
                <a:lnTo>
                  <a:pt x="155" y="180"/>
                </a:lnTo>
                <a:lnTo>
                  <a:pt x="164" y="181"/>
                </a:lnTo>
                <a:lnTo>
                  <a:pt x="185" y="182"/>
                </a:lnTo>
                <a:lnTo>
                  <a:pt x="205" y="183"/>
                </a:lnTo>
                <a:lnTo>
                  <a:pt x="206" y="183"/>
                </a:lnTo>
                <a:lnTo>
                  <a:pt x="217" y="182"/>
                </a:lnTo>
                <a:lnTo>
                  <a:pt x="236" y="182"/>
                </a:lnTo>
                <a:lnTo>
                  <a:pt x="246" y="181"/>
                </a:lnTo>
                <a:lnTo>
                  <a:pt x="256" y="180"/>
                </a:lnTo>
                <a:lnTo>
                  <a:pt x="265" y="178"/>
                </a:lnTo>
                <a:lnTo>
                  <a:pt x="275" y="177"/>
                </a:lnTo>
                <a:lnTo>
                  <a:pt x="284" y="176"/>
                </a:lnTo>
                <a:lnTo>
                  <a:pt x="293" y="174"/>
                </a:lnTo>
                <a:lnTo>
                  <a:pt x="310" y="170"/>
                </a:lnTo>
                <a:lnTo>
                  <a:pt x="318" y="168"/>
                </a:lnTo>
                <a:lnTo>
                  <a:pt x="326" y="166"/>
                </a:lnTo>
                <a:lnTo>
                  <a:pt x="334" y="163"/>
                </a:lnTo>
                <a:lnTo>
                  <a:pt x="341" y="160"/>
                </a:lnTo>
                <a:lnTo>
                  <a:pt x="348" y="157"/>
                </a:lnTo>
                <a:lnTo>
                  <a:pt x="355" y="154"/>
                </a:lnTo>
                <a:lnTo>
                  <a:pt x="362" y="150"/>
                </a:lnTo>
                <a:lnTo>
                  <a:pt x="368" y="147"/>
                </a:lnTo>
                <a:lnTo>
                  <a:pt x="374" y="144"/>
                </a:lnTo>
                <a:lnTo>
                  <a:pt x="378" y="141"/>
                </a:lnTo>
                <a:lnTo>
                  <a:pt x="384" y="137"/>
                </a:lnTo>
                <a:lnTo>
                  <a:pt x="389" y="133"/>
                </a:lnTo>
                <a:lnTo>
                  <a:pt x="397" y="125"/>
                </a:lnTo>
                <a:lnTo>
                  <a:pt x="400" y="120"/>
                </a:lnTo>
                <a:lnTo>
                  <a:pt x="403" y="116"/>
                </a:lnTo>
                <a:lnTo>
                  <a:pt x="406" y="111"/>
                </a:lnTo>
                <a:lnTo>
                  <a:pt x="407" y="106"/>
                </a:lnTo>
                <a:lnTo>
                  <a:pt x="408" y="102"/>
                </a:lnTo>
                <a:lnTo>
                  <a:pt x="410" y="97"/>
                </a:lnTo>
                <a:lnTo>
                  <a:pt x="411" y="92"/>
                </a:lnTo>
                <a:lnTo>
                  <a:pt x="411" y="91"/>
                </a:lnTo>
                <a:lnTo>
                  <a:pt x="410" y="86"/>
                </a:lnTo>
                <a:lnTo>
                  <a:pt x="408" y="82"/>
                </a:lnTo>
                <a:lnTo>
                  <a:pt x="407" y="77"/>
                </a:lnTo>
                <a:lnTo>
                  <a:pt x="406" y="71"/>
                </a:lnTo>
                <a:lnTo>
                  <a:pt x="403" y="68"/>
                </a:lnTo>
                <a:lnTo>
                  <a:pt x="400" y="63"/>
                </a:lnTo>
                <a:lnTo>
                  <a:pt x="397" y="59"/>
                </a:lnTo>
                <a:lnTo>
                  <a:pt x="393" y="54"/>
                </a:lnTo>
                <a:lnTo>
                  <a:pt x="389" y="50"/>
                </a:lnTo>
                <a:lnTo>
                  <a:pt x="384" y="46"/>
                </a:lnTo>
                <a:lnTo>
                  <a:pt x="378" y="42"/>
                </a:lnTo>
                <a:lnTo>
                  <a:pt x="374" y="39"/>
                </a:lnTo>
                <a:lnTo>
                  <a:pt x="368" y="35"/>
                </a:lnTo>
                <a:lnTo>
                  <a:pt x="362" y="32"/>
                </a:lnTo>
                <a:lnTo>
                  <a:pt x="355" y="28"/>
                </a:lnTo>
                <a:lnTo>
                  <a:pt x="348" y="26"/>
                </a:lnTo>
                <a:lnTo>
                  <a:pt x="341" y="22"/>
                </a:lnTo>
                <a:lnTo>
                  <a:pt x="334" y="20"/>
                </a:lnTo>
                <a:lnTo>
                  <a:pt x="326" y="17"/>
                </a:lnTo>
                <a:lnTo>
                  <a:pt x="310" y="12"/>
                </a:lnTo>
                <a:lnTo>
                  <a:pt x="301" y="10"/>
                </a:lnTo>
                <a:lnTo>
                  <a:pt x="293" y="8"/>
                </a:lnTo>
                <a:lnTo>
                  <a:pt x="284" y="6"/>
                </a:lnTo>
                <a:lnTo>
                  <a:pt x="275" y="5"/>
                </a:lnTo>
                <a:lnTo>
                  <a:pt x="265" y="4"/>
                </a:lnTo>
                <a:lnTo>
                  <a:pt x="256" y="3"/>
                </a:lnTo>
                <a:lnTo>
                  <a:pt x="236" y="0"/>
                </a:lnTo>
                <a:lnTo>
                  <a:pt x="175" y="0"/>
                </a:lnTo>
                <a:lnTo>
                  <a:pt x="164" y="2"/>
                </a:lnTo>
                <a:lnTo>
                  <a:pt x="155" y="3"/>
                </a:lnTo>
                <a:lnTo>
                  <a:pt x="146" y="4"/>
                </a:lnTo>
                <a:lnTo>
                  <a:pt x="136" y="5"/>
                </a:lnTo>
                <a:lnTo>
                  <a:pt x="127" y="6"/>
                </a:lnTo>
                <a:lnTo>
                  <a:pt x="118" y="8"/>
                </a:lnTo>
                <a:lnTo>
                  <a:pt x="110" y="10"/>
                </a:lnTo>
                <a:lnTo>
                  <a:pt x="100" y="12"/>
                </a:lnTo>
                <a:lnTo>
                  <a:pt x="92" y="14"/>
                </a:lnTo>
                <a:lnTo>
                  <a:pt x="84" y="17"/>
                </a:lnTo>
                <a:lnTo>
                  <a:pt x="76" y="20"/>
                </a:lnTo>
                <a:lnTo>
                  <a:pt x="69" y="22"/>
                </a:lnTo>
                <a:lnTo>
                  <a:pt x="62" y="26"/>
                </a:lnTo>
                <a:lnTo>
                  <a:pt x="55" y="28"/>
                </a:lnTo>
                <a:lnTo>
                  <a:pt x="49" y="32"/>
                </a:lnTo>
                <a:lnTo>
                  <a:pt x="42" y="35"/>
                </a:lnTo>
                <a:lnTo>
                  <a:pt x="36" y="39"/>
                </a:lnTo>
                <a:lnTo>
                  <a:pt x="31" y="42"/>
                </a:lnTo>
                <a:lnTo>
                  <a:pt x="26" y="46"/>
                </a:lnTo>
                <a:lnTo>
                  <a:pt x="13" y="59"/>
                </a:lnTo>
                <a:lnTo>
                  <a:pt x="7" y="68"/>
                </a:lnTo>
                <a:lnTo>
                  <a:pt x="5" y="73"/>
                </a:lnTo>
                <a:lnTo>
                  <a:pt x="3" y="77"/>
                </a:lnTo>
                <a:lnTo>
                  <a:pt x="2" y="82"/>
                </a:lnTo>
                <a:lnTo>
                  <a:pt x="0" y="86"/>
                </a:lnTo>
                <a:lnTo>
                  <a:pt x="0" y="91"/>
                </a:lnTo>
                <a:lnTo>
                  <a:pt x="0" y="92"/>
                </a:lnTo>
                <a:lnTo>
                  <a:pt x="12" y="91"/>
                </a:lnTo>
                <a:lnTo>
                  <a:pt x="12" y="92"/>
                </a:lnTo>
                <a:lnTo>
                  <a:pt x="12" y="84"/>
                </a:lnTo>
                <a:lnTo>
                  <a:pt x="13" y="81"/>
                </a:lnTo>
                <a:lnTo>
                  <a:pt x="15" y="77"/>
                </a:lnTo>
                <a:lnTo>
                  <a:pt x="17" y="74"/>
                </a:lnTo>
                <a:lnTo>
                  <a:pt x="22" y="66"/>
                </a:lnTo>
                <a:lnTo>
                  <a:pt x="29" y="59"/>
                </a:lnTo>
                <a:lnTo>
                  <a:pt x="34" y="55"/>
                </a:lnTo>
                <a:lnTo>
                  <a:pt x="38" y="52"/>
                </a:lnTo>
                <a:lnTo>
                  <a:pt x="43" y="48"/>
                </a:lnTo>
                <a:lnTo>
                  <a:pt x="48" y="45"/>
                </a:lnTo>
                <a:lnTo>
                  <a:pt x="54" y="42"/>
                </a:lnTo>
                <a:lnTo>
                  <a:pt x="60" y="39"/>
                </a:lnTo>
                <a:lnTo>
                  <a:pt x="67" y="36"/>
                </a:lnTo>
                <a:lnTo>
                  <a:pt x="74" y="33"/>
                </a:lnTo>
                <a:lnTo>
                  <a:pt x="81" y="31"/>
                </a:lnTo>
                <a:lnTo>
                  <a:pt x="88" y="28"/>
                </a:lnTo>
                <a:lnTo>
                  <a:pt x="96" y="26"/>
                </a:lnTo>
                <a:lnTo>
                  <a:pt x="104" y="24"/>
                </a:lnTo>
                <a:lnTo>
                  <a:pt x="112" y="21"/>
                </a:lnTo>
                <a:lnTo>
                  <a:pt x="120" y="20"/>
                </a:lnTo>
                <a:lnTo>
                  <a:pt x="129" y="18"/>
                </a:lnTo>
                <a:lnTo>
                  <a:pt x="138" y="17"/>
                </a:lnTo>
                <a:lnTo>
                  <a:pt x="147" y="15"/>
                </a:lnTo>
                <a:lnTo>
                  <a:pt x="156" y="14"/>
                </a:lnTo>
                <a:lnTo>
                  <a:pt x="165" y="13"/>
                </a:lnTo>
                <a:lnTo>
                  <a:pt x="176" y="12"/>
                </a:lnTo>
                <a:lnTo>
                  <a:pt x="235" y="12"/>
                </a:lnTo>
                <a:lnTo>
                  <a:pt x="255" y="14"/>
                </a:lnTo>
                <a:lnTo>
                  <a:pt x="263" y="15"/>
                </a:lnTo>
                <a:lnTo>
                  <a:pt x="272" y="17"/>
                </a:lnTo>
                <a:lnTo>
                  <a:pt x="282" y="18"/>
                </a:lnTo>
                <a:lnTo>
                  <a:pt x="291" y="20"/>
                </a:lnTo>
                <a:lnTo>
                  <a:pt x="299" y="21"/>
                </a:lnTo>
                <a:lnTo>
                  <a:pt x="307" y="24"/>
                </a:lnTo>
                <a:lnTo>
                  <a:pt x="322" y="28"/>
                </a:lnTo>
                <a:lnTo>
                  <a:pt x="329" y="31"/>
                </a:lnTo>
                <a:lnTo>
                  <a:pt x="338" y="33"/>
                </a:lnTo>
                <a:lnTo>
                  <a:pt x="343" y="36"/>
                </a:lnTo>
                <a:lnTo>
                  <a:pt x="350" y="39"/>
                </a:lnTo>
                <a:lnTo>
                  <a:pt x="356" y="42"/>
                </a:lnTo>
                <a:lnTo>
                  <a:pt x="362" y="45"/>
                </a:lnTo>
                <a:lnTo>
                  <a:pt x="367" y="48"/>
                </a:lnTo>
                <a:lnTo>
                  <a:pt x="372" y="52"/>
                </a:lnTo>
                <a:lnTo>
                  <a:pt x="377" y="55"/>
                </a:lnTo>
                <a:lnTo>
                  <a:pt x="381" y="59"/>
                </a:lnTo>
                <a:lnTo>
                  <a:pt x="385" y="62"/>
                </a:lnTo>
                <a:lnTo>
                  <a:pt x="388" y="66"/>
                </a:lnTo>
                <a:lnTo>
                  <a:pt x="391" y="70"/>
                </a:lnTo>
                <a:lnTo>
                  <a:pt x="393" y="74"/>
                </a:lnTo>
                <a:lnTo>
                  <a:pt x="396" y="77"/>
                </a:lnTo>
                <a:lnTo>
                  <a:pt x="397" y="81"/>
                </a:lnTo>
                <a:lnTo>
                  <a:pt x="398" y="84"/>
                </a:lnTo>
                <a:lnTo>
                  <a:pt x="398" y="88"/>
                </a:lnTo>
                <a:lnTo>
                  <a:pt x="399" y="92"/>
                </a:lnTo>
                <a:lnTo>
                  <a:pt x="399" y="91"/>
                </a:lnTo>
                <a:lnTo>
                  <a:pt x="398" y="96"/>
                </a:lnTo>
                <a:lnTo>
                  <a:pt x="398" y="99"/>
                </a:lnTo>
                <a:lnTo>
                  <a:pt x="397" y="103"/>
                </a:lnTo>
                <a:lnTo>
                  <a:pt x="396" y="106"/>
                </a:lnTo>
                <a:lnTo>
                  <a:pt x="393" y="110"/>
                </a:lnTo>
                <a:lnTo>
                  <a:pt x="391" y="113"/>
                </a:lnTo>
                <a:lnTo>
                  <a:pt x="388" y="117"/>
                </a:lnTo>
                <a:lnTo>
                  <a:pt x="385" y="120"/>
                </a:lnTo>
                <a:lnTo>
                  <a:pt x="381" y="124"/>
                </a:lnTo>
                <a:lnTo>
                  <a:pt x="377" y="127"/>
                </a:lnTo>
                <a:lnTo>
                  <a:pt x="372" y="131"/>
                </a:lnTo>
                <a:lnTo>
                  <a:pt x="367" y="134"/>
                </a:lnTo>
                <a:lnTo>
                  <a:pt x="362" y="138"/>
                </a:lnTo>
                <a:lnTo>
                  <a:pt x="356" y="140"/>
                </a:lnTo>
                <a:lnTo>
                  <a:pt x="350" y="144"/>
                </a:lnTo>
                <a:lnTo>
                  <a:pt x="343" y="147"/>
                </a:lnTo>
                <a:lnTo>
                  <a:pt x="338" y="149"/>
                </a:lnTo>
                <a:lnTo>
                  <a:pt x="329" y="152"/>
                </a:lnTo>
                <a:lnTo>
                  <a:pt x="322" y="154"/>
                </a:lnTo>
                <a:lnTo>
                  <a:pt x="314" y="156"/>
                </a:lnTo>
                <a:lnTo>
                  <a:pt x="307" y="159"/>
                </a:lnTo>
                <a:lnTo>
                  <a:pt x="291" y="162"/>
                </a:lnTo>
                <a:lnTo>
                  <a:pt x="282" y="164"/>
                </a:lnTo>
                <a:lnTo>
                  <a:pt x="272" y="166"/>
                </a:lnTo>
                <a:lnTo>
                  <a:pt x="264" y="167"/>
                </a:lnTo>
                <a:lnTo>
                  <a:pt x="255" y="168"/>
                </a:lnTo>
                <a:lnTo>
                  <a:pt x="245" y="169"/>
                </a:lnTo>
                <a:lnTo>
                  <a:pt x="235" y="170"/>
                </a:lnTo>
                <a:lnTo>
                  <a:pt x="215" y="170"/>
                </a:lnTo>
                <a:lnTo>
                  <a:pt x="205" y="171"/>
                </a:lnTo>
                <a:lnTo>
                  <a:pt x="206" y="171"/>
                </a:lnTo>
                <a:lnTo>
                  <a:pt x="185" y="170"/>
                </a:lnTo>
                <a:lnTo>
                  <a:pt x="165" y="169"/>
                </a:lnTo>
                <a:lnTo>
                  <a:pt x="156" y="168"/>
                </a:lnTo>
                <a:lnTo>
                  <a:pt x="147" y="167"/>
                </a:lnTo>
                <a:lnTo>
                  <a:pt x="138" y="166"/>
                </a:lnTo>
                <a:lnTo>
                  <a:pt x="129" y="164"/>
                </a:lnTo>
                <a:lnTo>
                  <a:pt x="120" y="162"/>
                </a:lnTo>
                <a:lnTo>
                  <a:pt x="104" y="159"/>
                </a:lnTo>
                <a:lnTo>
                  <a:pt x="96" y="156"/>
                </a:lnTo>
                <a:lnTo>
                  <a:pt x="88" y="154"/>
                </a:lnTo>
                <a:lnTo>
                  <a:pt x="81" y="152"/>
                </a:lnTo>
                <a:lnTo>
                  <a:pt x="74" y="149"/>
                </a:lnTo>
                <a:lnTo>
                  <a:pt x="67" y="146"/>
                </a:lnTo>
                <a:lnTo>
                  <a:pt x="60" y="144"/>
                </a:lnTo>
                <a:lnTo>
                  <a:pt x="48" y="138"/>
                </a:lnTo>
                <a:lnTo>
                  <a:pt x="43" y="134"/>
                </a:lnTo>
                <a:lnTo>
                  <a:pt x="38" y="131"/>
                </a:lnTo>
                <a:lnTo>
                  <a:pt x="34" y="127"/>
                </a:lnTo>
                <a:lnTo>
                  <a:pt x="29" y="124"/>
                </a:lnTo>
                <a:lnTo>
                  <a:pt x="22" y="117"/>
                </a:lnTo>
                <a:lnTo>
                  <a:pt x="17" y="110"/>
                </a:lnTo>
                <a:lnTo>
                  <a:pt x="15" y="106"/>
                </a:lnTo>
                <a:lnTo>
                  <a:pt x="13" y="103"/>
                </a:lnTo>
                <a:lnTo>
                  <a:pt x="12" y="99"/>
                </a:lnTo>
                <a:lnTo>
                  <a:pt x="12" y="91"/>
                </a:lnTo>
                <a:lnTo>
                  <a:pt x="0" y="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67" name="Rectangle 787"/>
          <p:cNvSpPr>
            <a:spLocks noChangeArrowheads="1"/>
          </p:cNvSpPr>
          <p:nvPr/>
        </p:nvSpPr>
        <p:spPr bwMode="auto">
          <a:xfrm>
            <a:off x="2917426" y="4876399"/>
            <a:ext cx="21230" cy="593684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68" name="Rectangle 788"/>
          <p:cNvSpPr>
            <a:spLocks noChangeArrowheads="1"/>
          </p:cNvSpPr>
          <p:nvPr/>
        </p:nvSpPr>
        <p:spPr bwMode="auto">
          <a:xfrm>
            <a:off x="3621541" y="4876399"/>
            <a:ext cx="21230" cy="593684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69" name="Freeform 789"/>
          <p:cNvSpPr>
            <a:spLocks/>
          </p:cNvSpPr>
          <p:nvPr/>
        </p:nvSpPr>
        <p:spPr bwMode="auto">
          <a:xfrm>
            <a:off x="3273022" y="4726687"/>
            <a:ext cx="67227" cy="27533"/>
          </a:xfrm>
          <a:custGeom>
            <a:avLst/>
            <a:gdLst>
              <a:gd name="T0" fmla="*/ 0 w 38"/>
              <a:gd name="T1" fmla="*/ 1 h 16"/>
              <a:gd name="T2" fmla="*/ 6 w 38"/>
              <a:gd name="T3" fmla="*/ 16 h 16"/>
              <a:gd name="T4" fmla="*/ 38 w 38"/>
              <a:gd name="T5" fmla="*/ 16 h 16"/>
              <a:gd name="T6" fmla="*/ 30 w 38"/>
              <a:gd name="T7" fmla="*/ 0 h 16"/>
              <a:gd name="T8" fmla="*/ 0 w 38"/>
              <a:gd name="T9" fmla="*/ 1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16">
                <a:moveTo>
                  <a:pt x="0" y="1"/>
                </a:moveTo>
                <a:lnTo>
                  <a:pt x="6" y="16"/>
                </a:lnTo>
                <a:lnTo>
                  <a:pt x="38" y="16"/>
                </a:lnTo>
                <a:lnTo>
                  <a:pt x="30" y="0"/>
                </a:lnTo>
                <a:lnTo>
                  <a:pt x="0" y="1"/>
                </a:lnTo>
                <a:close/>
              </a:path>
            </a:pathLst>
          </a:cu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75" name="Freeform 872"/>
          <p:cNvSpPr>
            <a:spLocks/>
          </p:cNvSpPr>
          <p:nvPr/>
        </p:nvSpPr>
        <p:spPr bwMode="auto">
          <a:xfrm>
            <a:off x="1592346" y="2575661"/>
            <a:ext cx="38920" cy="39579"/>
          </a:xfrm>
          <a:custGeom>
            <a:avLst/>
            <a:gdLst>
              <a:gd name="T0" fmla="*/ 10 w 22"/>
              <a:gd name="T1" fmla="*/ 0 h 23"/>
              <a:gd name="T2" fmla="*/ 6 w 22"/>
              <a:gd name="T3" fmla="*/ 0 h 23"/>
              <a:gd name="T4" fmla="*/ 6 w 22"/>
              <a:gd name="T5" fmla="*/ 1 h 23"/>
              <a:gd name="T6" fmla="*/ 4 w 22"/>
              <a:gd name="T7" fmla="*/ 1 h 23"/>
              <a:gd name="T8" fmla="*/ 4 w 22"/>
              <a:gd name="T9" fmla="*/ 2 h 23"/>
              <a:gd name="T10" fmla="*/ 3 w 22"/>
              <a:gd name="T11" fmla="*/ 2 h 23"/>
              <a:gd name="T12" fmla="*/ 3 w 22"/>
              <a:gd name="T13" fmla="*/ 3 h 23"/>
              <a:gd name="T14" fmla="*/ 2 w 22"/>
              <a:gd name="T15" fmla="*/ 3 h 23"/>
              <a:gd name="T16" fmla="*/ 2 w 22"/>
              <a:gd name="T17" fmla="*/ 5 h 23"/>
              <a:gd name="T18" fmla="*/ 1 w 22"/>
              <a:gd name="T19" fmla="*/ 6 h 23"/>
              <a:gd name="T20" fmla="*/ 1 w 22"/>
              <a:gd name="T21" fmla="*/ 8 h 23"/>
              <a:gd name="T22" fmla="*/ 0 w 22"/>
              <a:gd name="T23" fmla="*/ 8 h 23"/>
              <a:gd name="T24" fmla="*/ 0 w 22"/>
              <a:gd name="T25" fmla="*/ 12 h 23"/>
              <a:gd name="T26" fmla="*/ 0 w 22"/>
              <a:gd name="T27" fmla="*/ 15 h 23"/>
              <a:gd name="T28" fmla="*/ 1 w 22"/>
              <a:gd name="T29" fmla="*/ 15 h 23"/>
              <a:gd name="T30" fmla="*/ 1 w 22"/>
              <a:gd name="T31" fmla="*/ 17 h 23"/>
              <a:gd name="T32" fmla="*/ 2 w 22"/>
              <a:gd name="T33" fmla="*/ 18 h 23"/>
              <a:gd name="T34" fmla="*/ 2 w 22"/>
              <a:gd name="T35" fmla="*/ 20 h 23"/>
              <a:gd name="T36" fmla="*/ 3 w 22"/>
              <a:gd name="T37" fmla="*/ 20 h 23"/>
              <a:gd name="T38" fmla="*/ 3 w 22"/>
              <a:gd name="T39" fmla="*/ 21 h 23"/>
              <a:gd name="T40" fmla="*/ 4 w 22"/>
              <a:gd name="T41" fmla="*/ 21 h 23"/>
              <a:gd name="T42" fmla="*/ 4 w 22"/>
              <a:gd name="T43" fmla="*/ 22 h 23"/>
              <a:gd name="T44" fmla="*/ 6 w 22"/>
              <a:gd name="T45" fmla="*/ 22 h 23"/>
              <a:gd name="T46" fmla="*/ 6 w 22"/>
              <a:gd name="T47" fmla="*/ 23 h 23"/>
              <a:gd name="T48" fmla="*/ 10 w 22"/>
              <a:gd name="T49" fmla="*/ 23 h 23"/>
              <a:gd name="T50" fmla="*/ 15 w 22"/>
              <a:gd name="T51" fmla="*/ 23 h 23"/>
              <a:gd name="T52" fmla="*/ 15 w 22"/>
              <a:gd name="T53" fmla="*/ 22 h 23"/>
              <a:gd name="T54" fmla="*/ 17 w 22"/>
              <a:gd name="T55" fmla="*/ 22 h 23"/>
              <a:gd name="T56" fmla="*/ 17 w 22"/>
              <a:gd name="T57" fmla="*/ 21 h 23"/>
              <a:gd name="T58" fmla="*/ 18 w 22"/>
              <a:gd name="T59" fmla="*/ 21 h 23"/>
              <a:gd name="T60" fmla="*/ 18 w 22"/>
              <a:gd name="T61" fmla="*/ 20 h 23"/>
              <a:gd name="T62" fmla="*/ 19 w 22"/>
              <a:gd name="T63" fmla="*/ 20 h 23"/>
              <a:gd name="T64" fmla="*/ 19 w 22"/>
              <a:gd name="T65" fmla="*/ 18 h 23"/>
              <a:gd name="T66" fmla="*/ 20 w 22"/>
              <a:gd name="T67" fmla="*/ 17 h 23"/>
              <a:gd name="T68" fmla="*/ 20 w 22"/>
              <a:gd name="T69" fmla="*/ 15 h 23"/>
              <a:gd name="T70" fmla="*/ 22 w 22"/>
              <a:gd name="T71" fmla="*/ 15 h 23"/>
              <a:gd name="T72" fmla="*/ 22 w 22"/>
              <a:gd name="T73" fmla="*/ 12 h 23"/>
              <a:gd name="T74" fmla="*/ 22 w 22"/>
              <a:gd name="T75" fmla="*/ 8 h 23"/>
              <a:gd name="T76" fmla="*/ 20 w 22"/>
              <a:gd name="T77" fmla="*/ 8 h 23"/>
              <a:gd name="T78" fmla="*/ 20 w 22"/>
              <a:gd name="T79" fmla="*/ 6 h 23"/>
              <a:gd name="T80" fmla="*/ 19 w 22"/>
              <a:gd name="T81" fmla="*/ 5 h 23"/>
              <a:gd name="T82" fmla="*/ 19 w 22"/>
              <a:gd name="T83" fmla="*/ 3 h 23"/>
              <a:gd name="T84" fmla="*/ 18 w 22"/>
              <a:gd name="T85" fmla="*/ 3 h 23"/>
              <a:gd name="T86" fmla="*/ 18 w 22"/>
              <a:gd name="T87" fmla="*/ 2 h 23"/>
              <a:gd name="T88" fmla="*/ 17 w 22"/>
              <a:gd name="T89" fmla="*/ 2 h 23"/>
              <a:gd name="T90" fmla="*/ 17 w 22"/>
              <a:gd name="T91" fmla="*/ 1 h 23"/>
              <a:gd name="T92" fmla="*/ 15 w 22"/>
              <a:gd name="T93" fmla="*/ 1 h 23"/>
              <a:gd name="T94" fmla="*/ 15 w 22"/>
              <a:gd name="T95" fmla="*/ 0 h 23"/>
              <a:gd name="T96" fmla="*/ 10 w 22"/>
              <a:gd name="T97" fmla="*/ 0 h 2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2" h="23">
                <a:moveTo>
                  <a:pt x="10" y="0"/>
                </a:moveTo>
                <a:lnTo>
                  <a:pt x="6" y="0"/>
                </a:lnTo>
                <a:lnTo>
                  <a:pt x="6" y="1"/>
                </a:lnTo>
                <a:lnTo>
                  <a:pt x="4" y="1"/>
                </a:lnTo>
                <a:lnTo>
                  <a:pt x="4" y="2"/>
                </a:lnTo>
                <a:lnTo>
                  <a:pt x="3" y="2"/>
                </a:lnTo>
                <a:lnTo>
                  <a:pt x="3" y="3"/>
                </a:lnTo>
                <a:lnTo>
                  <a:pt x="2" y="3"/>
                </a:lnTo>
                <a:lnTo>
                  <a:pt x="2" y="5"/>
                </a:lnTo>
                <a:lnTo>
                  <a:pt x="1" y="6"/>
                </a:lnTo>
                <a:lnTo>
                  <a:pt x="1" y="8"/>
                </a:lnTo>
                <a:lnTo>
                  <a:pt x="0" y="8"/>
                </a:lnTo>
                <a:lnTo>
                  <a:pt x="0" y="12"/>
                </a:lnTo>
                <a:lnTo>
                  <a:pt x="0" y="15"/>
                </a:lnTo>
                <a:lnTo>
                  <a:pt x="1" y="15"/>
                </a:lnTo>
                <a:lnTo>
                  <a:pt x="1" y="17"/>
                </a:lnTo>
                <a:lnTo>
                  <a:pt x="2" y="18"/>
                </a:lnTo>
                <a:lnTo>
                  <a:pt x="2" y="20"/>
                </a:lnTo>
                <a:lnTo>
                  <a:pt x="3" y="20"/>
                </a:lnTo>
                <a:lnTo>
                  <a:pt x="3" y="21"/>
                </a:lnTo>
                <a:lnTo>
                  <a:pt x="4" y="21"/>
                </a:lnTo>
                <a:lnTo>
                  <a:pt x="4" y="22"/>
                </a:lnTo>
                <a:lnTo>
                  <a:pt x="6" y="22"/>
                </a:lnTo>
                <a:lnTo>
                  <a:pt x="6" y="23"/>
                </a:lnTo>
                <a:lnTo>
                  <a:pt x="10" y="23"/>
                </a:lnTo>
                <a:lnTo>
                  <a:pt x="15" y="23"/>
                </a:lnTo>
                <a:lnTo>
                  <a:pt x="15" y="22"/>
                </a:lnTo>
                <a:lnTo>
                  <a:pt x="17" y="22"/>
                </a:lnTo>
                <a:lnTo>
                  <a:pt x="17" y="21"/>
                </a:lnTo>
                <a:lnTo>
                  <a:pt x="18" y="21"/>
                </a:lnTo>
                <a:lnTo>
                  <a:pt x="18" y="20"/>
                </a:lnTo>
                <a:lnTo>
                  <a:pt x="19" y="20"/>
                </a:lnTo>
                <a:lnTo>
                  <a:pt x="19" y="18"/>
                </a:lnTo>
                <a:lnTo>
                  <a:pt x="20" y="17"/>
                </a:lnTo>
                <a:lnTo>
                  <a:pt x="20" y="15"/>
                </a:lnTo>
                <a:lnTo>
                  <a:pt x="22" y="15"/>
                </a:lnTo>
                <a:lnTo>
                  <a:pt x="22" y="12"/>
                </a:lnTo>
                <a:lnTo>
                  <a:pt x="22" y="8"/>
                </a:lnTo>
                <a:lnTo>
                  <a:pt x="20" y="8"/>
                </a:lnTo>
                <a:lnTo>
                  <a:pt x="20" y="6"/>
                </a:lnTo>
                <a:lnTo>
                  <a:pt x="19" y="5"/>
                </a:lnTo>
                <a:lnTo>
                  <a:pt x="19" y="3"/>
                </a:lnTo>
                <a:lnTo>
                  <a:pt x="18" y="3"/>
                </a:lnTo>
                <a:lnTo>
                  <a:pt x="18" y="2"/>
                </a:lnTo>
                <a:lnTo>
                  <a:pt x="17" y="2"/>
                </a:lnTo>
                <a:lnTo>
                  <a:pt x="17" y="1"/>
                </a:lnTo>
                <a:lnTo>
                  <a:pt x="15" y="1"/>
                </a:lnTo>
                <a:lnTo>
                  <a:pt x="15" y="0"/>
                </a:lnTo>
                <a:lnTo>
                  <a:pt x="1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77" name="Freeform 876"/>
          <p:cNvSpPr>
            <a:spLocks/>
          </p:cNvSpPr>
          <p:nvPr/>
        </p:nvSpPr>
        <p:spPr bwMode="auto">
          <a:xfrm>
            <a:off x="3426937" y="3680428"/>
            <a:ext cx="35382" cy="41300"/>
          </a:xfrm>
          <a:custGeom>
            <a:avLst/>
            <a:gdLst>
              <a:gd name="T0" fmla="*/ 10 w 20"/>
              <a:gd name="T1" fmla="*/ 0 h 24"/>
              <a:gd name="T2" fmla="*/ 7 w 20"/>
              <a:gd name="T3" fmla="*/ 0 h 24"/>
              <a:gd name="T4" fmla="*/ 7 w 20"/>
              <a:gd name="T5" fmla="*/ 1 h 24"/>
              <a:gd name="T6" fmla="*/ 4 w 20"/>
              <a:gd name="T7" fmla="*/ 1 h 24"/>
              <a:gd name="T8" fmla="*/ 4 w 20"/>
              <a:gd name="T9" fmla="*/ 3 h 24"/>
              <a:gd name="T10" fmla="*/ 3 w 20"/>
              <a:gd name="T11" fmla="*/ 3 h 24"/>
              <a:gd name="T12" fmla="*/ 3 w 20"/>
              <a:gd name="T13" fmla="*/ 4 h 24"/>
              <a:gd name="T14" fmla="*/ 2 w 20"/>
              <a:gd name="T15" fmla="*/ 4 h 24"/>
              <a:gd name="T16" fmla="*/ 2 w 20"/>
              <a:gd name="T17" fmla="*/ 5 h 24"/>
              <a:gd name="T18" fmla="*/ 1 w 20"/>
              <a:gd name="T19" fmla="*/ 6 h 24"/>
              <a:gd name="T20" fmla="*/ 1 w 20"/>
              <a:gd name="T21" fmla="*/ 8 h 24"/>
              <a:gd name="T22" fmla="*/ 0 w 20"/>
              <a:gd name="T23" fmla="*/ 8 h 24"/>
              <a:gd name="T24" fmla="*/ 0 w 20"/>
              <a:gd name="T25" fmla="*/ 12 h 24"/>
              <a:gd name="T26" fmla="*/ 0 w 20"/>
              <a:gd name="T27" fmla="*/ 15 h 24"/>
              <a:gd name="T28" fmla="*/ 1 w 20"/>
              <a:gd name="T29" fmla="*/ 15 h 24"/>
              <a:gd name="T30" fmla="*/ 1 w 20"/>
              <a:gd name="T31" fmla="*/ 18 h 24"/>
              <a:gd name="T32" fmla="*/ 2 w 20"/>
              <a:gd name="T33" fmla="*/ 19 h 24"/>
              <a:gd name="T34" fmla="*/ 2 w 20"/>
              <a:gd name="T35" fmla="*/ 20 h 24"/>
              <a:gd name="T36" fmla="*/ 3 w 20"/>
              <a:gd name="T37" fmla="*/ 20 h 24"/>
              <a:gd name="T38" fmla="*/ 3 w 20"/>
              <a:gd name="T39" fmla="*/ 21 h 24"/>
              <a:gd name="T40" fmla="*/ 4 w 20"/>
              <a:gd name="T41" fmla="*/ 21 h 24"/>
              <a:gd name="T42" fmla="*/ 4 w 20"/>
              <a:gd name="T43" fmla="*/ 22 h 24"/>
              <a:gd name="T44" fmla="*/ 7 w 20"/>
              <a:gd name="T45" fmla="*/ 22 h 24"/>
              <a:gd name="T46" fmla="*/ 7 w 20"/>
              <a:gd name="T47" fmla="*/ 24 h 24"/>
              <a:gd name="T48" fmla="*/ 10 w 20"/>
              <a:gd name="T49" fmla="*/ 24 h 24"/>
              <a:gd name="T50" fmla="*/ 13 w 20"/>
              <a:gd name="T51" fmla="*/ 24 h 24"/>
              <a:gd name="T52" fmla="*/ 13 w 20"/>
              <a:gd name="T53" fmla="*/ 22 h 24"/>
              <a:gd name="T54" fmla="*/ 16 w 20"/>
              <a:gd name="T55" fmla="*/ 22 h 24"/>
              <a:gd name="T56" fmla="*/ 16 w 20"/>
              <a:gd name="T57" fmla="*/ 21 h 24"/>
              <a:gd name="T58" fmla="*/ 17 w 20"/>
              <a:gd name="T59" fmla="*/ 21 h 24"/>
              <a:gd name="T60" fmla="*/ 17 w 20"/>
              <a:gd name="T61" fmla="*/ 20 h 24"/>
              <a:gd name="T62" fmla="*/ 18 w 20"/>
              <a:gd name="T63" fmla="*/ 20 h 24"/>
              <a:gd name="T64" fmla="*/ 18 w 20"/>
              <a:gd name="T65" fmla="*/ 19 h 24"/>
              <a:gd name="T66" fmla="*/ 19 w 20"/>
              <a:gd name="T67" fmla="*/ 18 h 24"/>
              <a:gd name="T68" fmla="*/ 19 w 20"/>
              <a:gd name="T69" fmla="*/ 15 h 24"/>
              <a:gd name="T70" fmla="*/ 20 w 20"/>
              <a:gd name="T71" fmla="*/ 15 h 24"/>
              <a:gd name="T72" fmla="*/ 20 w 20"/>
              <a:gd name="T73" fmla="*/ 12 h 24"/>
              <a:gd name="T74" fmla="*/ 20 w 20"/>
              <a:gd name="T75" fmla="*/ 8 h 24"/>
              <a:gd name="T76" fmla="*/ 19 w 20"/>
              <a:gd name="T77" fmla="*/ 8 h 24"/>
              <a:gd name="T78" fmla="*/ 19 w 20"/>
              <a:gd name="T79" fmla="*/ 6 h 24"/>
              <a:gd name="T80" fmla="*/ 18 w 20"/>
              <a:gd name="T81" fmla="*/ 5 h 24"/>
              <a:gd name="T82" fmla="*/ 18 w 20"/>
              <a:gd name="T83" fmla="*/ 4 h 24"/>
              <a:gd name="T84" fmla="*/ 17 w 20"/>
              <a:gd name="T85" fmla="*/ 4 h 24"/>
              <a:gd name="T86" fmla="*/ 17 w 20"/>
              <a:gd name="T87" fmla="*/ 3 h 24"/>
              <a:gd name="T88" fmla="*/ 16 w 20"/>
              <a:gd name="T89" fmla="*/ 3 h 24"/>
              <a:gd name="T90" fmla="*/ 16 w 20"/>
              <a:gd name="T91" fmla="*/ 1 h 24"/>
              <a:gd name="T92" fmla="*/ 13 w 20"/>
              <a:gd name="T93" fmla="*/ 1 h 24"/>
              <a:gd name="T94" fmla="*/ 13 w 20"/>
              <a:gd name="T95" fmla="*/ 0 h 24"/>
              <a:gd name="T96" fmla="*/ 10 w 20"/>
              <a:gd name="T97" fmla="*/ 0 h 2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0" h="24">
                <a:moveTo>
                  <a:pt x="10" y="0"/>
                </a:moveTo>
                <a:lnTo>
                  <a:pt x="7" y="0"/>
                </a:lnTo>
                <a:lnTo>
                  <a:pt x="7" y="1"/>
                </a:lnTo>
                <a:lnTo>
                  <a:pt x="4" y="1"/>
                </a:lnTo>
                <a:lnTo>
                  <a:pt x="4" y="3"/>
                </a:lnTo>
                <a:lnTo>
                  <a:pt x="3" y="3"/>
                </a:lnTo>
                <a:lnTo>
                  <a:pt x="3" y="4"/>
                </a:lnTo>
                <a:lnTo>
                  <a:pt x="2" y="4"/>
                </a:lnTo>
                <a:lnTo>
                  <a:pt x="2" y="5"/>
                </a:lnTo>
                <a:lnTo>
                  <a:pt x="1" y="6"/>
                </a:lnTo>
                <a:lnTo>
                  <a:pt x="1" y="8"/>
                </a:lnTo>
                <a:lnTo>
                  <a:pt x="0" y="8"/>
                </a:lnTo>
                <a:lnTo>
                  <a:pt x="0" y="12"/>
                </a:lnTo>
                <a:lnTo>
                  <a:pt x="0" y="15"/>
                </a:lnTo>
                <a:lnTo>
                  <a:pt x="1" y="15"/>
                </a:lnTo>
                <a:lnTo>
                  <a:pt x="1" y="18"/>
                </a:lnTo>
                <a:lnTo>
                  <a:pt x="2" y="19"/>
                </a:lnTo>
                <a:lnTo>
                  <a:pt x="2" y="20"/>
                </a:lnTo>
                <a:lnTo>
                  <a:pt x="3" y="20"/>
                </a:lnTo>
                <a:lnTo>
                  <a:pt x="3" y="21"/>
                </a:lnTo>
                <a:lnTo>
                  <a:pt x="4" y="21"/>
                </a:lnTo>
                <a:lnTo>
                  <a:pt x="4" y="22"/>
                </a:lnTo>
                <a:lnTo>
                  <a:pt x="7" y="22"/>
                </a:lnTo>
                <a:lnTo>
                  <a:pt x="7" y="24"/>
                </a:lnTo>
                <a:lnTo>
                  <a:pt x="10" y="24"/>
                </a:lnTo>
                <a:lnTo>
                  <a:pt x="13" y="24"/>
                </a:lnTo>
                <a:lnTo>
                  <a:pt x="13" y="22"/>
                </a:lnTo>
                <a:lnTo>
                  <a:pt x="16" y="22"/>
                </a:lnTo>
                <a:lnTo>
                  <a:pt x="16" y="21"/>
                </a:lnTo>
                <a:lnTo>
                  <a:pt x="17" y="21"/>
                </a:lnTo>
                <a:lnTo>
                  <a:pt x="17" y="20"/>
                </a:lnTo>
                <a:lnTo>
                  <a:pt x="18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20" y="15"/>
                </a:lnTo>
                <a:lnTo>
                  <a:pt x="20" y="12"/>
                </a:lnTo>
                <a:lnTo>
                  <a:pt x="20" y="8"/>
                </a:lnTo>
                <a:lnTo>
                  <a:pt x="19" y="8"/>
                </a:lnTo>
                <a:lnTo>
                  <a:pt x="19" y="6"/>
                </a:lnTo>
                <a:lnTo>
                  <a:pt x="18" y="5"/>
                </a:lnTo>
                <a:lnTo>
                  <a:pt x="18" y="4"/>
                </a:lnTo>
                <a:lnTo>
                  <a:pt x="17" y="4"/>
                </a:lnTo>
                <a:lnTo>
                  <a:pt x="17" y="3"/>
                </a:lnTo>
                <a:lnTo>
                  <a:pt x="16" y="3"/>
                </a:lnTo>
                <a:lnTo>
                  <a:pt x="16" y="1"/>
                </a:lnTo>
                <a:lnTo>
                  <a:pt x="13" y="1"/>
                </a:lnTo>
                <a:lnTo>
                  <a:pt x="13" y="0"/>
                </a:lnTo>
                <a:lnTo>
                  <a:pt x="1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80" name="Freeform 879"/>
          <p:cNvSpPr>
            <a:spLocks/>
          </p:cNvSpPr>
          <p:nvPr/>
        </p:nvSpPr>
        <p:spPr bwMode="auto">
          <a:xfrm>
            <a:off x="2738744" y="3215806"/>
            <a:ext cx="60150" cy="60229"/>
          </a:xfrm>
          <a:custGeom>
            <a:avLst/>
            <a:gdLst>
              <a:gd name="T0" fmla="*/ 0 w 34"/>
              <a:gd name="T1" fmla="*/ 22 h 35"/>
              <a:gd name="T2" fmla="*/ 1 w 34"/>
              <a:gd name="T3" fmla="*/ 25 h 35"/>
              <a:gd name="T4" fmla="*/ 4 w 34"/>
              <a:gd name="T5" fmla="*/ 28 h 35"/>
              <a:gd name="T6" fmla="*/ 4 w 34"/>
              <a:gd name="T7" fmla="*/ 28 h 35"/>
              <a:gd name="T8" fmla="*/ 7 w 34"/>
              <a:gd name="T9" fmla="*/ 31 h 35"/>
              <a:gd name="T10" fmla="*/ 8 w 34"/>
              <a:gd name="T11" fmla="*/ 32 h 35"/>
              <a:gd name="T12" fmla="*/ 11 w 34"/>
              <a:gd name="T13" fmla="*/ 33 h 35"/>
              <a:gd name="T14" fmla="*/ 14 w 34"/>
              <a:gd name="T15" fmla="*/ 34 h 35"/>
              <a:gd name="T16" fmla="*/ 20 w 34"/>
              <a:gd name="T17" fmla="*/ 34 h 35"/>
              <a:gd name="T18" fmla="*/ 23 w 34"/>
              <a:gd name="T19" fmla="*/ 33 h 35"/>
              <a:gd name="T20" fmla="*/ 22 w 34"/>
              <a:gd name="T21" fmla="*/ 33 h 35"/>
              <a:gd name="T22" fmla="*/ 26 w 34"/>
              <a:gd name="T23" fmla="*/ 32 h 35"/>
              <a:gd name="T24" fmla="*/ 32 w 34"/>
              <a:gd name="T25" fmla="*/ 24 h 35"/>
              <a:gd name="T26" fmla="*/ 33 w 34"/>
              <a:gd name="T27" fmla="*/ 22 h 35"/>
              <a:gd name="T28" fmla="*/ 34 w 34"/>
              <a:gd name="T29" fmla="*/ 18 h 35"/>
              <a:gd name="T30" fmla="*/ 33 w 34"/>
              <a:gd name="T31" fmla="*/ 13 h 35"/>
              <a:gd name="T32" fmla="*/ 32 w 34"/>
              <a:gd name="T33" fmla="*/ 10 h 35"/>
              <a:gd name="T34" fmla="*/ 29 w 34"/>
              <a:gd name="T35" fmla="*/ 6 h 35"/>
              <a:gd name="T36" fmla="*/ 28 w 34"/>
              <a:gd name="T37" fmla="*/ 5 h 35"/>
              <a:gd name="T38" fmla="*/ 25 w 34"/>
              <a:gd name="T39" fmla="*/ 3 h 35"/>
              <a:gd name="T40" fmla="*/ 22 w 34"/>
              <a:gd name="T41" fmla="*/ 1 h 35"/>
              <a:gd name="T42" fmla="*/ 12 w 34"/>
              <a:gd name="T43" fmla="*/ 0 h 35"/>
              <a:gd name="T44" fmla="*/ 12 w 34"/>
              <a:gd name="T45" fmla="*/ 0 h 35"/>
              <a:gd name="T46" fmla="*/ 7 w 34"/>
              <a:gd name="T47" fmla="*/ 3 h 35"/>
              <a:gd name="T48" fmla="*/ 3 w 34"/>
              <a:gd name="T49" fmla="*/ 8 h 35"/>
              <a:gd name="T50" fmla="*/ 1 w 34"/>
              <a:gd name="T51" fmla="*/ 12 h 35"/>
              <a:gd name="T52" fmla="*/ 0 w 34"/>
              <a:gd name="T53" fmla="*/ 18 h 35"/>
              <a:gd name="T54" fmla="*/ 12 w 34"/>
              <a:gd name="T55" fmla="*/ 18 h 35"/>
              <a:gd name="T56" fmla="*/ 11 w 34"/>
              <a:gd name="T57" fmla="*/ 17 h 35"/>
              <a:gd name="T58" fmla="*/ 11 w 34"/>
              <a:gd name="T59" fmla="*/ 17 h 35"/>
              <a:gd name="T60" fmla="*/ 12 w 34"/>
              <a:gd name="T61" fmla="*/ 14 h 35"/>
              <a:gd name="T62" fmla="*/ 17 w 34"/>
              <a:gd name="T63" fmla="*/ 12 h 35"/>
              <a:gd name="T64" fmla="*/ 17 w 34"/>
              <a:gd name="T65" fmla="*/ 12 h 35"/>
              <a:gd name="T66" fmla="*/ 18 w 34"/>
              <a:gd name="T67" fmla="*/ 12 h 35"/>
              <a:gd name="T68" fmla="*/ 18 w 34"/>
              <a:gd name="T69" fmla="*/ 12 h 35"/>
              <a:gd name="T70" fmla="*/ 18 w 34"/>
              <a:gd name="T71" fmla="*/ 12 h 35"/>
              <a:gd name="T72" fmla="*/ 18 w 34"/>
              <a:gd name="T73" fmla="*/ 12 h 35"/>
              <a:gd name="T74" fmla="*/ 21 w 34"/>
              <a:gd name="T75" fmla="*/ 14 h 35"/>
              <a:gd name="T76" fmla="*/ 21 w 34"/>
              <a:gd name="T77" fmla="*/ 14 h 35"/>
              <a:gd name="T78" fmla="*/ 22 w 34"/>
              <a:gd name="T79" fmla="*/ 17 h 35"/>
              <a:gd name="T80" fmla="*/ 22 w 34"/>
              <a:gd name="T81" fmla="*/ 17 h 35"/>
              <a:gd name="T82" fmla="*/ 21 w 34"/>
              <a:gd name="T83" fmla="*/ 19 h 35"/>
              <a:gd name="T84" fmla="*/ 21 w 34"/>
              <a:gd name="T85" fmla="*/ 19 h 35"/>
              <a:gd name="T86" fmla="*/ 19 w 34"/>
              <a:gd name="T87" fmla="*/ 22 h 35"/>
              <a:gd name="T88" fmla="*/ 18 w 34"/>
              <a:gd name="T89" fmla="*/ 24 h 35"/>
              <a:gd name="T90" fmla="*/ 19 w 34"/>
              <a:gd name="T91" fmla="*/ 22 h 35"/>
              <a:gd name="T92" fmla="*/ 15 w 34"/>
              <a:gd name="T93" fmla="*/ 24 h 35"/>
              <a:gd name="T94" fmla="*/ 17 w 34"/>
              <a:gd name="T95" fmla="*/ 24 h 35"/>
              <a:gd name="T96" fmla="*/ 14 w 34"/>
              <a:gd name="T97" fmla="*/ 22 h 35"/>
              <a:gd name="T98" fmla="*/ 14 w 34"/>
              <a:gd name="T99" fmla="*/ 22 h 35"/>
              <a:gd name="T100" fmla="*/ 13 w 34"/>
              <a:gd name="T101" fmla="*/ 21 h 35"/>
              <a:gd name="T102" fmla="*/ 12 w 34"/>
              <a:gd name="T103" fmla="*/ 20 h 35"/>
              <a:gd name="T104" fmla="*/ 12 w 34"/>
              <a:gd name="T105" fmla="*/ 19 h 35"/>
              <a:gd name="T106" fmla="*/ 11 w 34"/>
              <a:gd name="T107" fmla="*/ 18 h 35"/>
              <a:gd name="T108" fmla="*/ 0 w 34"/>
              <a:gd name="T109" fmla="*/ 18 h 3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4" h="35">
                <a:moveTo>
                  <a:pt x="0" y="18"/>
                </a:moveTo>
                <a:lnTo>
                  <a:pt x="0" y="22"/>
                </a:lnTo>
                <a:lnTo>
                  <a:pt x="1" y="24"/>
                </a:lnTo>
                <a:lnTo>
                  <a:pt x="1" y="25"/>
                </a:lnTo>
                <a:lnTo>
                  <a:pt x="3" y="27"/>
                </a:lnTo>
                <a:lnTo>
                  <a:pt x="4" y="28"/>
                </a:lnTo>
                <a:lnTo>
                  <a:pt x="5" y="28"/>
                </a:lnTo>
                <a:lnTo>
                  <a:pt x="4" y="28"/>
                </a:lnTo>
                <a:lnTo>
                  <a:pt x="6" y="31"/>
                </a:lnTo>
                <a:lnTo>
                  <a:pt x="7" y="31"/>
                </a:lnTo>
                <a:lnTo>
                  <a:pt x="7" y="32"/>
                </a:lnTo>
                <a:lnTo>
                  <a:pt x="8" y="32"/>
                </a:lnTo>
                <a:lnTo>
                  <a:pt x="10" y="33"/>
                </a:lnTo>
                <a:lnTo>
                  <a:pt x="11" y="33"/>
                </a:lnTo>
                <a:lnTo>
                  <a:pt x="13" y="34"/>
                </a:lnTo>
                <a:lnTo>
                  <a:pt x="14" y="34"/>
                </a:lnTo>
                <a:lnTo>
                  <a:pt x="18" y="35"/>
                </a:lnTo>
                <a:lnTo>
                  <a:pt x="20" y="34"/>
                </a:lnTo>
                <a:lnTo>
                  <a:pt x="21" y="34"/>
                </a:lnTo>
                <a:lnTo>
                  <a:pt x="23" y="33"/>
                </a:lnTo>
                <a:lnTo>
                  <a:pt x="25" y="33"/>
                </a:lnTo>
                <a:lnTo>
                  <a:pt x="22" y="33"/>
                </a:lnTo>
                <a:lnTo>
                  <a:pt x="23" y="33"/>
                </a:lnTo>
                <a:lnTo>
                  <a:pt x="26" y="32"/>
                </a:lnTo>
                <a:lnTo>
                  <a:pt x="30" y="27"/>
                </a:lnTo>
                <a:lnTo>
                  <a:pt x="32" y="24"/>
                </a:lnTo>
                <a:lnTo>
                  <a:pt x="32" y="25"/>
                </a:lnTo>
                <a:lnTo>
                  <a:pt x="33" y="22"/>
                </a:lnTo>
                <a:lnTo>
                  <a:pt x="33" y="20"/>
                </a:lnTo>
                <a:lnTo>
                  <a:pt x="34" y="18"/>
                </a:lnTo>
                <a:lnTo>
                  <a:pt x="33" y="14"/>
                </a:lnTo>
                <a:lnTo>
                  <a:pt x="33" y="13"/>
                </a:lnTo>
                <a:lnTo>
                  <a:pt x="32" y="12"/>
                </a:lnTo>
                <a:lnTo>
                  <a:pt x="32" y="10"/>
                </a:lnTo>
                <a:lnTo>
                  <a:pt x="29" y="7"/>
                </a:lnTo>
                <a:lnTo>
                  <a:pt x="29" y="6"/>
                </a:lnTo>
                <a:lnTo>
                  <a:pt x="27" y="4"/>
                </a:lnTo>
                <a:lnTo>
                  <a:pt x="28" y="5"/>
                </a:lnTo>
                <a:lnTo>
                  <a:pt x="26" y="3"/>
                </a:lnTo>
                <a:lnTo>
                  <a:pt x="25" y="3"/>
                </a:lnTo>
                <a:lnTo>
                  <a:pt x="25" y="1"/>
                </a:lnTo>
                <a:lnTo>
                  <a:pt x="22" y="1"/>
                </a:lnTo>
                <a:lnTo>
                  <a:pt x="21" y="0"/>
                </a:lnTo>
                <a:lnTo>
                  <a:pt x="12" y="0"/>
                </a:lnTo>
                <a:lnTo>
                  <a:pt x="12" y="1"/>
                </a:lnTo>
                <a:lnTo>
                  <a:pt x="12" y="0"/>
                </a:lnTo>
                <a:lnTo>
                  <a:pt x="8" y="3"/>
                </a:lnTo>
                <a:lnTo>
                  <a:pt x="7" y="3"/>
                </a:lnTo>
                <a:lnTo>
                  <a:pt x="3" y="7"/>
                </a:lnTo>
                <a:lnTo>
                  <a:pt x="3" y="8"/>
                </a:lnTo>
                <a:lnTo>
                  <a:pt x="0" y="12"/>
                </a:lnTo>
                <a:lnTo>
                  <a:pt x="1" y="12"/>
                </a:lnTo>
                <a:lnTo>
                  <a:pt x="0" y="12"/>
                </a:lnTo>
                <a:lnTo>
                  <a:pt x="0" y="18"/>
                </a:lnTo>
                <a:lnTo>
                  <a:pt x="12" y="18"/>
                </a:lnTo>
                <a:lnTo>
                  <a:pt x="11" y="17"/>
                </a:lnTo>
                <a:lnTo>
                  <a:pt x="12" y="17"/>
                </a:lnTo>
                <a:lnTo>
                  <a:pt x="11" y="17"/>
                </a:lnTo>
                <a:lnTo>
                  <a:pt x="12" y="17"/>
                </a:lnTo>
                <a:lnTo>
                  <a:pt x="12" y="14"/>
                </a:lnTo>
                <a:lnTo>
                  <a:pt x="14" y="12"/>
                </a:lnTo>
                <a:lnTo>
                  <a:pt x="17" y="12"/>
                </a:lnTo>
                <a:lnTo>
                  <a:pt x="17" y="11"/>
                </a:lnTo>
                <a:lnTo>
                  <a:pt x="17" y="12"/>
                </a:lnTo>
                <a:lnTo>
                  <a:pt x="17" y="11"/>
                </a:lnTo>
                <a:lnTo>
                  <a:pt x="18" y="12"/>
                </a:lnTo>
                <a:lnTo>
                  <a:pt x="17" y="11"/>
                </a:lnTo>
                <a:lnTo>
                  <a:pt x="18" y="12"/>
                </a:lnTo>
                <a:lnTo>
                  <a:pt x="19" y="12"/>
                </a:lnTo>
                <a:lnTo>
                  <a:pt x="18" y="12"/>
                </a:lnTo>
                <a:lnTo>
                  <a:pt x="18" y="11"/>
                </a:lnTo>
                <a:lnTo>
                  <a:pt x="18" y="12"/>
                </a:lnTo>
                <a:lnTo>
                  <a:pt x="19" y="12"/>
                </a:lnTo>
                <a:lnTo>
                  <a:pt x="21" y="14"/>
                </a:lnTo>
                <a:lnTo>
                  <a:pt x="21" y="15"/>
                </a:lnTo>
                <a:lnTo>
                  <a:pt x="21" y="14"/>
                </a:lnTo>
                <a:lnTo>
                  <a:pt x="21" y="15"/>
                </a:lnTo>
                <a:lnTo>
                  <a:pt x="22" y="17"/>
                </a:lnTo>
                <a:lnTo>
                  <a:pt x="22" y="18"/>
                </a:lnTo>
                <a:lnTo>
                  <a:pt x="22" y="17"/>
                </a:lnTo>
                <a:lnTo>
                  <a:pt x="22" y="18"/>
                </a:lnTo>
                <a:lnTo>
                  <a:pt x="21" y="19"/>
                </a:lnTo>
                <a:lnTo>
                  <a:pt x="22" y="18"/>
                </a:lnTo>
                <a:lnTo>
                  <a:pt x="21" y="19"/>
                </a:lnTo>
                <a:lnTo>
                  <a:pt x="21" y="20"/>
                </a:lnTo>
                <a:lnTo>
                  <a:pt x="19" y="22"/>
                </a:lnTo>
                <a:lnTo>
                  <a:pt x="20" y="22"/>
                </a:lnTo>
                <a:lnTo>
                  <a:pt x="18" y="24"/>
                </a:lnTo>
                <a:lnTo>
                  <a:pt x="17" y="24"/>
                </a:lnTo>
                <a:lnTo>
                  <a:pt x="19" y="22"/>
                </a:lnTo>
                <a:lnTo>
                  <a:pt x="17" y="24"/>
                </a:lnTo>
                <a:lnTo>
                  <a:pt x="15" y="24"/>
                </a:lnTo>
                <a:lnTo>
                  <a:pt x="18" y="24"/>
                </a:lnTo>
                <a:lnTo>
                  <a:pt x="17" y="24"/>
                </a:lnTo>
                <a:lnTo>
                  <a:pt x="15" y="22"/>
                </a:lnTo>
                <a:lnTo>
                  <a:pt x="14" y="22"/>
                </a:lnTo>
                <a:lnTo>
                  <a:pt x="15" y="22"/>
                </a:lnTo>
                <a:lnTo>
                  <a:pt x="14" y="22"/>
                </a:lnTo>
                <a:lnTo>
                  <a:pt x="14" y="21"/>
                </a:lnTo>
                <a:lnTo>
                  <a:pt x="13" y="21"/>
                </a:lnTo>
                <a:lnTo>
                  <a:pt x="13" y="20"/>
                </a:lnTo>
                <a:lnTo>
                  <a:pt x="12" y="20"/>
                </a:lnTo>
                <a:lnTo>
                  <a:pt x="11" y="18"/>
                </a:lnTo>
                <a:lnTo>
                  <a:pt x="12" y="19"/>
                </a:lnTo>
                <a:lnTo>
                  <a:pt x="12" y="18"/>
                </a:lnTo>
                <a:lnTo>
                  <a:pt x="11" y="18"/>
                </a:lnTo>
                <a:lnTo>
                  <a:pt x="12" y="18"/>
                </a:lnTo>
                <a:lnTo>
                  <a:pt x="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82" name="Freeform 881"/>
          <p:cNvSpPr>
            <a:spLocks/>
          </p:cNvSpPr>
          <p:nvPr/>
        </p:nvSpPr>
        <p:spPr bwMode="auto">
          <a:xfrm>
            <a:off x="3037728" y="5089781"/>
            <a:ext cx="56612" cy="58508"/>
          </a:xfrm>
          <a:custGeom>
            <a:avLst/>
            <a:gdLst>
              <a:gd name="T0" fmla="*/ 0 w 32"/>
              <a:gd name="T1" fmla="*/ 22 h 34"/>
              <a:gd name="T2" fmla="*/ 1 w 32"/>
              <a:gd name="T3" fmla="*/ 24 h 34"/>
              <a:gd name="T4" fmla="*/ 3 w 32"/>
              <a:gd name="T5" fmla="*/ 26 h 34"/>
              <a:gd name="T6" fmla="*/ 6 w 32"/>
              <a:gd name="T7" fmla="*/ 30 h 34"/>
              <a:gd name="T8" fmla="*/ 7 w 32"/>
              <a:gd name="T9" fmla="*/ 31 h 34"/>
              <a:gd name="T10" fmla="*/ 8 w 32"/>
              <a:gd name="T11" fmla="*/ 32 h 34"/>
              <a:gd name="T12" fmla="*/ 8 w 32"/>
              <a:gd name="T13" fmla="*/ 32 h 34"/>
              <a:gd name="T14" fmla="*/ 10 w 32"/>
              <a:gd name="T15" fmla="*/ 33 h 34"/>
              <a:gd name="T16" fmla="*/ 16 w 32"/>
              <a:gd name="T17" fmla="*/ 34 h 34"/>
              <a:gd name="T18" fmla="*/ 20 w 32"/>
              <a:gd name="T19" fmla="*/ 33 h 34"/>
              <a:gd name="T20" fmla="*/ 23 w 32"/>
              <a:gd name="T21" fmla="*/ 32 h 34"/>
              <a:gd name="T22" fmla="*/ 22 w 32"/>
              <a:gd name="T23" fmla="*/ 32 h 34"/>
              <a:gd name="T24" fmla="*/ 29 w 32"/>
              <a:gd name="T25" fmla="*/ 26 h 34"/>
              <a:gd name="T26" fmla="*/ 30 w 32"/>
              <a:gd name="T27" fmla="*/ 24 h 34"/>
              <a:gd name="T28" fmla="*/ 31 w 32"/>
              <a:gd name="T29" fmla="*/ 19 h 34"/>
              <a:gd name="T30" fmla="*/ 31 w 32"/>
              <a:gd name="T31" fmla="*/ 13 h 34"/>
              <a:gd name="T32" fmla="*/ 30 w 32"/>
              <a:gd name="T33" fmla="*/ 11 h 34"/>
              <a:gd name="T34" fmla="*/ 28 w 32"/>
              <a:gd name="T35" fmla="*/ 6 h 34"/>
              <a:gd name="T36" fmla="*/ 25 w 32"/>
              <a:gd name="T37" fmla="*/ 3 h 34"/>
              <a:gd name="T38" fmla="*/ 24 w 32"/>
              <a:gd name="T39" fmla="*/ 2 h 34"/>
              <a:gd name="T40" fmla="*/ 23 w 32"/>
              <a:gd name="T41" fmla="*/ 1 h 34"/>
              <a:gd name="T42" fmla="*/ 20 w 32"/>
              <a:gd name="T43" fmla="*/ 0 h 34"/>
              <a:gd name="T44" fmla="*/ 8 w 32"/>
              <a:gd name="T45" fmla="*/ 1 h 34"/>
              <a:gd name="T46" fmla="*/ 7 w 32"/>
              <a:gd name="T47" fmla="*/ 2 h 34"/>
              <a:gd name="T48" fmla="*/ 3 w 32"/>
              <a:gd name="T49" fmla="*/ 6 h 34"/>
              <a:gd name="T50" fmla="*/ 2 w 32"/>
              <a:gd name="T51" fmla="*/ 8 h 34"/>
              <a:gd name="T52" fmla="*/ 1 w 32"/>
              <a:gd name="T53" fmla="*/ 11 h 34"/>
              <a:gd name="T54" fmla="*/ 0 w 32"/>
              <a:gd name="T55" fmla="*/ 17 h 34"/>
              <a:gd name="T56" fmla="*/ 11 w 32"/>
              <a:gd name="T57" fmla="*/ 17 h 34"/>
              <a:gd name="T58" fmla="*/ 10 w 32"/>
              <a:gd name="T59" fmla="*/ 16 h 34"/>
              <a:gd name="T60" fmla="*/ 10 w 32"/>
              <a:gd name="T61" fmla="*/ 16 h 34"/>
              <a:gd name="T62" fmla="*/ 11 w 32"/>
              <a:gd name="T63" fmla="*/ 13 h 34"/>
              <a:gd name="T64" fmla="*/ 13 w 32"/>
              <a:gd name="T65" fmla="*/ 12 h 34"/>
              <a:gd name="T66" fmla="*/ 15 w 32"/>
              <a:gd name="T67" fmla="*/ 11 h 34"/>
              <a:gd name="T68" fmla="*/ 14 w 32"/>
              <a:gd name="T69" fmla="*/ 11 h 34"/>
              <a:gd name="T70" fmla="*/ 16 w 32"/>
              <a:gd name="T71" fmla="*/ 10 h 34"/>
              <a:gd name="T72" fmla="*/ 15 w 32"/>
              <a:gd name="T73" fmla="*/ 10 h 34"/>
              <a:gd name="T74" fmla="*/ 17 w 32"/>
              <a:gd name="T75" fmla="*/ 11 h 34"/>
              <a:gd name="T76" fmla="*/ 16 w 32"/>
              <a:gd name="T77" fmla="*/ 10 h 34"/>
              <a:gd name="T78" fmla="*/ 17 w 32"/>
              <a:gd name="T79" fmla="*/ 11 h 34"/>
              <a:gd name="T80" fmla="*/ 20 w 32"/>
              <a:gd name="T81" fmla="*/ 15 h 34"/>
              <a:gd name="T82" fmla="*/ 20 w 32"/>
              <a:gd name="T83" fmla="*/ 15 h 34"/>
              <a:gd name="T84" fmla="*/ 21 w 32"/>
              <a:gd name="T85" fmla="*/ 17 h 34"/>
              <a:gd name="T86" fmla="*/ 21 w 32"/>
              <a:gd name="T87" fmla="*/ 17 h 34"/>
              <a:gd name="T88" fmla="*/ 21 w 32"/>
              <a:gd name="T89" fmla="*/ 17 h 34"/>
              <a:gd name="T90" fmla="*/ 20 w 32"/>
              <a:gd name="T91" fmla="*/ 19 h 34"/>
              <a:gd name="T92" fmla="*/ 18 w 32"/>
              <a:gd name="T93" fmla="*/ 22 h 34"/>
              <a:gd name="T94" fmla="*/ 15 w 32"/>
              <a:gd name="T95" fmla="*/ 23 h 34"/>
              <a:gd name="T96" fmla="*/ 15 w 32"/>
              <a:gd name="T97" fmla="*/ 23 h 34"/>
              <a:gd name="T98" fmla="*/ 16 w 32"/>
              <a:gd name="T99" fmla="*/ 23 h 34"/>
              <a:gd name="T100" fmla="*/ 15 w 32"/>
              <a:gd name="T101" fmla="*/ 22 h 34"/>
              <a:gd name="T102" fmla="*/ 16 w 32"/>
              <a:gd name="T103" fmla="*/ 23 h 34"/>
              <a:gd name="T104" fmla="*/ 14 w 32"/>
              <a:gd name="T105" fmla="*/ 22 h 34"/>
              <a:gd name="T106" fmla="*/ 14 w 32"/>
              <a:gd name="T107" fmla="*/ 22 h 34"/>
              <a:gd name="T108" fmla="*/ 13 w 32"/>
              <a:gd name="T109" fmla="*/ 20 h 34"/>
              <a:gd name="T110" fmla="*/ 13 w 32"/>
              <a:gd name="T111" fmla="*/ 20 h 34"/>
              <a:gd name="T112" fmla="*/ 11 w 32"/>
              <a:gd name="T113" fmla="*/ 19 h 34"/>
              <a:gd name="T114" fmla="*/ 11 w 32"/>
              <a:gd name="T115" fmla="*/ 18 h 34"/>
              <a:gd name="T116" fmla="*/ 10 w 32"/>
              <a:gd name="T117" fmla="*/ 17 h 34"/>
              <a:gd name="T118" fmla="*/ 0 w 32"/>
              <a:gd name="T119" fmla="*/ 17 h 3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2" h="34">
                <a:moveTo>
                  <a:pt x="0" y="17"/>
                </a:moveTo>
                <a:lnTo>
                  <a:pt x="0" y="22"/>
                </a:lnTo>
                <a:lnTo>
                  <a:pt x="1" y="23"/>
                </a:lnTo>
                <a:lnTo>
                  <a:pt x="1" y="24"/>
                </a:lnTo>
                <a:lnTo>
                  <a:pt x="2" y="26"/>
                </a:lnTo>
                <a:lnTo>
                  <a:pt x="3" y="26"/>
                </a:lnTo>
                <a:lnTo>
                  <a:pt x="3" y="27"/>
                </a:lnTo>
                <a:lnTo>
                  <a:pt x="6" y="30"/>
                </a:lnTo>
                <a:lnTo>
                  <a:pt x="7" y="30"/>
                </a:lnTo>
                <a:lnTo>
                  <a:pt x="7" y="31"/>
                </a:lnTo>
                <a:lnTo>
                  <a:pt x="7" y="30"/>
                </a:lnTo>
                <a:lnTo>
                  <a:pt x="8" y="32"/>
                </a:lnTo>
                <a:lnTo>
                  <a:pt x="9" y="32"/>
                </a:lnTo>
                <a:lnTo>
                  <a:pt x="8" y="32"/>
                </a:lnTo>
                <a:lnTo>
                  <a:pt x="9" y="32"/>
                </a:lnTo>
                <a:lnTo>
                  <a:pt x="10" y="33"/>
                </a:lnTo>
                <a:lnTo>
                  <a:pt x="14" y="33"/>
                </a:lnTo>
                <a:lnTo>
                  <a:pt x="16" y="34"/>
                </a:lnTo>
                <a:lnTo>
                  <a:pt x="18" y="33"/>
                </a:lnTo>
                <a:lnTo>
                  <a:pt x="20" y="33"/>
                </a:lnTo>
                <a:lnTo>
                  <a:pt x="22" y="32"/>
                </a:lnTo>
                <a:lnTo>
                  <a:pt x="23" y="32"/>
                </a:lnTo>
                <a:lnTo>
                  <a:pt x="21" y="32"/>
                </a:lnTo>
                <a:lnTo>
                  <a:pt x="22" y="32"/>
                </a:lnTo>
                <a:lnTo>
                  <a:pt x="24" y="31"/>
                </a:lnTo>
                <a:lnTo>
                  <a:pt x="29" y="26"/>
                </a:lnTo>
                <a:lnTo>
                  <a:pt x="30" y="23"/>
                </a:lnTo>
                <a:lnTo>
                  <a:pt x="30" y="24"/>
                </a:lnTo>
                <a:lnTo>
                  <a:pt x="31" y="22"/>
                </a:lnTo>
                <a:lnTo>
                  <a:pt x="31" y="19"/>
                </a:lnTo>
                <a:lnTo>
                  <a:pt x="32" y="17"/>
                </a:lnTo>
                <a:lnTo>
                  <a:pt x="31" y="13"/>
                </a:lnTo>
                <a:lnTo>
                  <a:pt x="31" y="12"/>
                </a:lnTo>
                <a:lnTo>
                  <a:pt x="30" y="11"/>
                </a:lnTo>
                <a:lnTo>
                  <a:pt x="30" y="9"/>
                </a:lnTo>
                <a:lnTo>
                  <a:pt x="28" y="6"/>
                </a:lnTo>
                <a:lnTo>
                  <a:pt x="28" y="5"/>
                </a:lnTo>
                <a:lnTo>
                  <a:pt x="25" y="3"/>
                </a:lnTo>
                <a:lnTo>
                  <a:pt x="27" y="4"/>
                </a:lnTo>
                <a:lnTo>
                  <a:pt x="24" y="2"/>
                </a:lnTo>
                <a:lnTo>
                  <a:pt x="23" y="2"/>
                </a:lnTo>
                <a:lnTo>
                  <a:pt x="23" y="1"/>
                </a:lnTo>
                <a:lnTo>
                  <a:pt x="21" y="1"/>
                </a:lnTo>
                <a:lnTo>
                  <a:pt x="20" y="0"/>
                </a:lnTo>
                <a:lnTo>
                  <a:pt x="11" y="0"/>
                </a:lnTo>
                <a:lnTo>
                  <a:pt x="8" y="1"/>
                </a:lnTo>
                <a:lnTo>
                  <a:pt x="8" y="2"/>
                </a:lnTo>
                <a:lnTo>
                  <a:pt x="7" y="2"/>
                </a:lnTo>
                <a:lnTo>
                  <a:pt x="3" y="5"/>
                </a:lnTo>
                <a:lnTo>
                  <a:pt x="3" y="6"/>
                </a:lnTo>
                <a:lnTo>
                  <a:pt x="2" y="6"/>
                </a:lnTo>
                <a:lnTo>
                  <a:pt x="2" y="8"/>
                </a:lnTo>
                <a:lnTo>
                  <a:pt x="0" y="11"/>
                </a:lnTo>
                <a:lnTo>
                  <a:pt x="1" y="11"/>
                </a:lnTo>
                <a:lnTo>
                  <a:pt x="0" y="11"/>
                </a:lnTo>
                <a:lnTo>
                  <a:pt x="0" y="17"/>
                </a:lnTo>
                <a:lnTo>
                  <a:pt x="11" y="17"/>
                </a:lnTo>
                <a:lnTo>
                  <a:pt x="10" y="16"/>
                </a:lnTo>
                <a:lnTo>
                  <a:pt x="11" y="16"/>
                </a:lnTo>
                <a:lnTo>
                  <a:pt x="10" y="16"/>
                </a:lnTo>
                <a:lnTo>
                  <a:pt x="11" y="16"/>
                </a:lnTo>
                <a:lnTo>
                  <a:pt x="11" y="13"/>
                </a:lnTo>
                <a:lnTo>
                  <a:pt x="13" y="13"/>
                </a:lnTo>
                <a:lnTo>
                  <a:pt x="13" y="12"/>
                </a:lnTo>
                <a:lnTo>
                  <a:pt x="14" y="11"/>
                </a:lnTo>
                <a:lnTo>
                  <a:pt x="15" y="11"/>
                </a:lnTo>
                <a:lnTo>
                  <a:pt x="15" y="10"/>
                </a:lnTo>
                <a:lnTo>
                  <a:pt x="14" y="11"/>
                </a:lnTo>
                <a:lnTo>
                  <a:pt x="15" y="11"/>
                </a:lnTo>
                <a:lnTo>
                  <a:pt x="16" y="10"/>
                </a:lnTo>
                <a:lnTo>
                  <a:pt x="16" y="11"/>
                </a:lnTo>
                <a:lnTo>
                  <a:pt x="15" y="10"/>
                </a:lnTo>
                <a:lnTo>
                  <a:pt x="16" y="11"/>
                </a:lnTo>
                <a:lnTo>
                  <a:pt x="17" y="11"/>
                </a:lnTo>
                <a:lnTo>
                  <a:pt x="16" y="11"/>
                </a:lnTo>
                <a:lnTo>
                  <a:pt x="16" y="10"/>
                </a:lnTo>
                <a:lnTo>
                  <a:pt x="16" y="11"/>
                </a:lnTo>
                <a:lnTo>
                  <a:pt x="17" y="11"/>
                </a:lnTo>
                <a:lnTo>
                  <a:pt x="20" y="13"/>
                </a:lnTo>
                <a:lnTo>
                  <a:pt x="20" y="15"/>
                </a:lnTo>
                <a:lnTo>
                  <a:pt x="20" y="13"/>
                </a:lnTo>
                <a:lnTo>
                  <a:pt x="20" y="15"/>
                </a:lnTo>
                <a:lnTo>
                  <a:pt x="21" y="16"/>
                </a:lnTo>
                <a:lnTo>
                  <a:pt x="21" y="17"/>
                </a:lnTo>
                <a:lnTo>
                  <a:pt x="21" y="16"/>
                </a:lnTo>
                <a:lnTo>
                  <a:pt x="21" y="17"/>
                </a:lnTo>
                <a:lnTo>
                  <a:pt x="20" y="18"/>
                </a:lnTo>
                <a:lnTo>
                  <a:pt x="21" y="17"/>
                </a:lnTo>
                <a:lnTo>
                  <a:pt x="20" y="18"/>
                </a:lnTo>
                <a:lnTo>
                  <a:pt x="20" y="19"/>
                </a:lnTo>
                <a:lnTo>
                  <a:pt x="17" y="22"/>
                </a:lnTo>
                <a:lnTo>
                  <a:pt x="18" y="22"/>
                </a:lnTo>
                <a:lnTo>
                  <a:pt x="16" y="23"/>
                </a:lnTo>
                <a:lnTo>
                  <a:pt x="15" y="23"/>
                </a:lnTo>
                <a:lnTo>
                  <a:pt x="17" y="22"/>
                </a:lnTo>
                <a:lnTo>
                  <a:pt x="15" y="23"/>
                </a:lnTo>
                <a:lnTo>
                  <a:pt x="14" y="23"/>
                </a:lnTo>
                <a:lnTo>
                  <a:pt x="16" y="23"/>
                </a:lnTo>
                <a:lnTo>
                  <a:pt x="15" y="23"/>
                </a:lnTo>
                <a:lnTo>
                  <a:pt x="15" y="22"/>
                </a:lnTo>
                <a:lnTo>
                  <a:pt x="15" y="23"/>
                </a:lnTo>
                <a:lnTo>
                  <a:pt x="16" y="23"/>
                </a:lnTo>
                <a:lnTo>
                  <a:pt x="15" y="23"/>
                </a:lnTo>
                <a:lnTo>
                  <a:pt x="14" y="22"/>
                </a:lnTo>
                <a:lnTo>
                  <a:pt x="15" y="22"/>
                </a:lnTo>
                <a:lnTo>
                  <a:pt x="14" y="22"/>
                </a:lnTo>
                <a:lnTo>
                  <a:pt x="14" y="20"/>
                </a:lnTo>
                <a:lnTo>
                  <a:pt x="13" y="20"/>
                </a:lnTo>
                <a:lnTo>
                  <a:pt x="14" y="22"/>
                </a:lnTo>
                <a:lnTo>
                  <a:pt x="13" y="20"/>
                </a:lnTo>
                <a:lnTo>
                  <a:pt x="13" y="19"/>
                </a:lnTo>
                <a:lnTo>
                  <a:pt x="11" y="19"/>
                </a:lnTo>
                <a:lnTo>
                  <a:pt x="10" y="17"/>
                </a:lnTo>
                <a:lnTo>
                  <a:pt x="11" y="18"/>
                </a:lnTo>
                <a:lnTo>
                  <a:pt x="11" y="17"/>
                </a:lnTo>
                <a:lnTo>
                  <a:pt x="10" y="17"/>
                </a:lnTo>
                <a:lnTo>
                  <a:pt x="11" y="17"/>
                </a:lnTo>
                <a:lnTo>
                  <a:pt x="0" y="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83" name="Freeform 882"/>
          <p:cNvSpPr>
            <a:spLocks/>
          </p:cNvSpPr>
          <p:nvPr/>
        </p:nvSpPr>
        <p:spPr bwMode="auto">
          <a:xfrm>
            <a:off x="1820565" y="2429391"/>
            <a:ext cx="215834" cy="94646"/>
          </a:xfrm>
          <a:custGeom>
            <a:avLst/>
            <a:gdLst>
              <a:gd name="T0" fmla="*/ 0 w 122"/>
              <a:gd name="T1" fmla="*/ 10 h 55"/>
              <a:gd name="T2" fmla="*/ 118 w 122"/>
              <a:gd name="T3" fmla="*/ 55 h 55"/>
              <a:gd name="T4" fmla="*/ 122 w 122"/>
              <a:gd name="T5" fmla="*/ 44 h 55"/>
              <a:gd name="T6" fmla="*/ 3 w 122"/>
              <a:gd name="T7" fmla="*/ 0 h 55"/>
              <a:gd name="T8" fmla="*/ 0 w 122"/>
              <a:gd name="T9" fmla="*/ 1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2" h="55">
                <a:moveTo>
                  <a:pt x="0" y="10"/>
                </a:moveTo>
                <a:lnTo>
                  <a:pt x="118" y="55"/>
                </a:lnTo>
                <a:lnTo>
                  <a:pt x="122" y="44"/>
                </a:lnTo>
                <a:lnTo>
                  <a:pt x="3" y="0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84" name="Freeform 883"/>
          <p:cNvSpPr>
            <a:spLocks/>
          </p:cNvSpPr>
          <p:nvPr/>
        </p:nvSpPr>
        <p:spPr bwMode="auto">
          <a:xfrm>
            <a:off x="1811719" y="2489620"/>
            <a:ext cx="212296" cy="94646"/>
          </a:xfrm>
          <a:custGeom>
            <a:avLst/>
            <a:gdLst>
              <a:gd name="T0" fmla="*/ 0 w 120"/>
              <a:gd name="T1" fmla="*/ 10 h 55"/>
              <a:gd name="T2" fmla="*/ 116 w 120"/>
              <a:gd name="T3" fmla="*/ 55 h 55"/>
              <a:gd name="T4" fmla="*/ 120 w 120"/>
              <a:gd name="T5" fmla="*/ 44 h 55"/>
              <a:gd name="T6" fmla="*/ 3 w 120"/>
              <a:gd name="T7" fmla="*/ 0 h 55"/>
              <a:gd name="T8" fmla="*/ 0 w 120"/>
              <a:gd name="T9" fmla="*/ 10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" h="55">
                <a:moveTo>
                  <a:pt x="0" y="10"/>
                </a:moveTo>
                <a:lnTo>
                  <a:pt x="116" y="55"/>
                </a:lnTo>
                <a:lnTo>
                  <a:pt x="120" y="44"/>
                </a:lnTo>
                <a:lnTo>
                  <a:pt x="3" y="0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85" name="Freeform 884"/>
          <p:cNvSpPr>
            <a:spLocks/>
          </p:cNvSpPr>
          <p:nvPr/>
        </p:nvSpPr>
        <p:spPr bwMode="auto">
          <a:xfrm>
            <a:off x="2011630" y="2503386"/>
            <a:ext cx="33613" cy="82599"/>
          </a:xfrm>
          <a:custGeom>
            <a:avLst/>
            <a:gdLst>
              <a:gd name="T0" fmla="*/ 7 w 19"/>
              <a:gd name="T1" fmla="*/ 26 h 48"/>
              <a:gd name="T2" fmla="*/ 5 w 19"/>
              <a:gd name="T3" fmla="*/ 33 h 48"/>
              <a:gd name="T4" fmla="*/ 4 w 19"/>
              <a:gd name="T5" fmla="*/ 35 h 48"/>
              <a:gd name="T6" fmla="*/ 4 w 19"/>
              <a:gd name="T7" fmla="*/ 36 h 48"/>
              <a:gd name="T8" fmla="*/ 3 w 19"/>
              <a:gd name="T9" fmla="*/ 38 h 48"/>
              <a:gd name="T10" fmla="*/ 8 w 19"/>
              <a:gd name="T11" fmla="*/ 36 h 48"/>
              <a:gd name="T12" fmla="*/ 9 w 19"/>
              <a:gd name="T13" fmla="*/ 36 h 48"/>
              <a:gd name="T14" fmla="*/ 12 w 19"/>
              <a:gd name="T15" fmla="*/ 38 h 48"/>
              <a:gd name="T16" fmla="*/ 11 w 19"/>
              <a:gd name="T17" fmla="*/ 16 h 48"/>
              <a:gd name="T18" fmla="*/ 12 w 19"/>
              <a:gd name="T19" fmla="*/ 14 h 48"/>
              <a:gd name="T20" fmla="*/ 12 w 19"/>
              <a:gd name="T21" fmla="*/ 12 h 48"/>
              <a:gd name="T22" fmla="*/ 14 w 19"/>
              <a:gd name="T23" fmla="*/ 12 h 48"/>
              <a:gd name="T24" fmla="*/ 15 w 19"/>
              <a:gd name="T25" fmla="*/ 9 h 48"/>
              <a:gd name="T26" fmla="*/ 14 w 19"/>
              <a:gd name="T27" fmla="*/ 10 h 48"/>
              <a:gd name="T28" fmla="*/ 15 w 19"/>
              <a:gd name="T29" fmla="*/ 8 h 48"/>
              <a:gd name="T30" fmla="*/ 15 w 19"/>
              <a:gd name="T31" fmla="*/ 9 h 48"/>
              <a:gd name="T32" fmla="*/ 7 w 19"/>
              <a:gd name="T33" fmla="*/ 9 h 48"/>
              <a:gd name="T34" fmla="*/ 7 w 19"/>
              <a:gd name="T35" fmla="*/ 9 h 48"/>
              <a:gd name="T36" fmla="*/ 7 w 19"/>
              <a:gd name="T37" fmla="*/ 9 h 48"/>
              <a:gd name="T38" fmla="*/ 7 w 19"/>
              <a:gd name="T39" fmla="*/ 10 h 48"/>
              <a:gd name="T40" fmla="*/ 8 w 19"/>
              <a:gd name="T41" fmla="*/ 26 h 48"/>
              <a:gd name="T42" fmla="*/ 18 w 19"/>
              <a:gd name="T43" fmla="*/ 27 h 48"/>
              <a:gd name="T44" fmla="*/ 19 w 19"/>
              <a:gd name="T45" fmla="*/ 12 h 48"/>
              <a:gd name="T46" fmla="*/ 18 w 19"/>
              <a:gd name="T47" fmla="*/ 6 h 48"/>
              <a:gd name="T48" fmla="*/ 17 w 19"/>
              <a:gd name="T49" fmla="*/ 3 h 48"/>
              <a:gd name="T50" fmla="*/ 15 w 19"/>
              <a:gd name="T51" fmla="*/ 1 h 48"/>
              <a:gd name="T52" fmla="*/ 7 w 19"/>
              <a:gd name="T53" fmla="*/ 1 h 48"/>
              <a:gd name="T54" fmla="*/ 4 w 19"/>
              <a:gd name="T55" fmla="*/ 3 h 48"/>
              <a:gd name="T56" fmla="*/ 4 w 19"/>
              <a:gd name="T57" fmla="*/ 3 h 48"/>
              <a:gd name="T58" fmla="*/ 3 w 19"/>
              <a:gd name="T59" fmla="*/ 6 h 48"/>
              <a:gd name="T60" fmla="*/ 3 w 19"/>
              <a:gd name="T61" fmla="*/ 7 h 48"/>
              <a:gd name="T62" fmla="*/ 2 w 19"/>
              <a:gd name="T63" fmla="*/ 10 h 48"/>
              <a:gd name="T64" fmla="*/ 0 w 19"/>
              <a:gd name="T65" fmla="*/ 15 h 48"/>
              <a:gd name="T66" fmla="*/ 0 w 19"/>
              <a:gd name="T67" fmla="*/ 21 h 48"/>
              <a:gd name="T68" fmla="*/ 1 w 19"/>
              <a:gd name="T69" fmla="*/ 41 h 48"/>
              <a:gd name="T70" fmla="*/ 2 w 19"/>
              <a:gd name="T71" fmla="*/ 43 h 48"/>
              <a:gd name="T72" fmla="*/ 4 w 19"/>
              <a:gd name="T73" fmla="*/ 47 h 48"/>
              <a:gd name="T74" fmla="*/ 4 w 19"/>
              <a:gd name="T75" fmla="*/ 47 h 48"/>
              <a:gd name="T76" fmla="*/ 8 w 19"/>
              <a:gd name="T77" fmla="*/ 48 h 48"/>
              <a:gd name="T78" fmla="*/ 14 w 19"/>
              <a:gd name="T79" fmla="*/ 43 h 48"/>
              <a:gd name="T80" fmla="*/ 14 w 19"/>
              <a:gd name="T81" fmla="*/ 43 h 48"/>
              <a:gd name="T82" fmla="*/ 15 w 19"/>
              <a:gd name="T83" fmla="*/ 40 h 48"/>
              <a:gd name="T84" fmla="*/ 17 w 19"/>
              <a:gd name="T85" fmla="*/ 36 h 48"/>
              <a:gd name="T86" fmla="*/ 17 w 19"/>
              <a:gd name="T87" fmla="*/ 36 h 48"/>
              <a:gd name="T88" fmla="*/ 18 w 19"/>
              <a:gd name="T89" fmla="*/ 31 h 48"/>
              <a:gd name="T90" fmla="*/ 8 w 19"/>
              <a:gd name="T91" fmla="*/ 23 h 4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9" h="48">
                <a:moveTo>
                  <a:pt x="8" y="23"/>
                </a:moveTo>
                <a:lnTo>
                  <a:pt x="7" y="26"/>
                </a:lnTo>
                <a:lnTo>
                  <a:pt x="7" y="31"/>
                </a:lnTo>
                <a:lnTo>
                  <a:pt x="5" y="33"/>
                </a:lnTo>
                <a:lnTo>
                  <a:pt x="5" y="34"/>
                </a:lnTo>
                <a:lnTo>
                  <a:pt x="4" y="35"/>
                </a:lnTo>
                <a:lnTo>
                  <a:pt x="4" y="37"/>
                </a:lnTo>
                <a:lnTo>
                  <a:pt x="4" y="36"/>
                </a:lnTo>
                <a:lnTo>
                  <a:pt x="3" y="37"/>
                </a:lnTo>
                <a:lnTo>
                  <a:pt x="3" y="38"/>
                </a:lnTo>
                <a:lnTo>
                  <a:pt x="4" y="37"/>
                </a:lnTo>
                <a:lnTo>
                  <a:pt x="8" y="36"/>
                </a:lnTo>
                <a:lnTo>
                  <a:pt x="11" y="37"/>
                </a:lnTo>
                <a:lnTo>
                  <a:pt x="9" y="36"/>
                </a:lnTo>
                <a:lnTo>
                  <a:pt x="11" y="37"/>
                </a:lnTo>
                <a:lnTo>
                  <a:pt x="12" y="38"/>
                </a:lnTo>
                <a:lnTo>
                  <a:pt x="11" y="38"/>
                </a:lnTo>
                <a:lnTo>
                  <a:pt x="11" y="16"/>
                </a:lnTo>
                <a:lnTo>
                  <a:pt x="12" y="15"/>
                </a:lnTo>
                <a:lnTo>
                  <a:pt x="12" y="14"/>
                </a:lnTo>
                <a:lnTo>
                  <a:pt x="12" y="15"/>
                </a:lnTo>
                <a:lnTo>
                  <a:pt x="12" y="12"/>
                </a:lnTo>
                <a:lnTo>
                  <a:pt x="14" y="10"/>
                </a:lnTo>
                <a:lnTo>
                  <a:pt x="14" y="12"/>
                </a:lnTo>
                <a:lnTo>
                  <a:pt x="12" y="12"/>
                </a:lnTo>
                <a:lnTo>
                  <a:pt x="15" y="9"/>
                </a:lnTo>
                <a:lnTo>
                  <a:pt x="14" y="9"/>
                </a:lnTo>
                <a:lnTo>
                  <a:pt x="14" y="10"/>
                </a:lnTo>
                <a:lnTo>
                  <a:pt x="14" y="9"/>
                </a:lnTo>
                <a:lnTo>
                  <a:pt x="15" y="8"/>
                </a:lnTo>
                <a:lnTo>
                  <a:pt x="14" y="9"/>
                </a:lnTo>
                <a:lnTo>
                  <a:pt x="15" y="9"/>
                </a:lnTo>
                <a:lnTo>
                  <a:pt x="8" y="10"/>
                </a:lnTo>
                <a:lnTo>
                  <a:pt x="7" y="9"/>
                </a:lnTo>
                <a:lnTo>
                  <a:pt x="8" y="10"/>
                </a:lnTo>
                <a:lnTo>
                  <a:pt x="7" y="9"/>
                </a:lnTo>
                <a:lnTo>
                  <a:pt x="7" y="8"/>
                </a:lnTo>
                <a:lnTo>
                  <a:pt x="7" y="9"/>
                </a:lnTo>
                <a:lnTo>
                  <a:pt x="7" y="8"/>
                </a:lnTo>
                <a:lnTo>
                  <a:pt x="7" y="10"/>
                </a:lnTo>
                <a:lnTo>
                  <a:pt x="8" y="12"/>
                </a:lnTo>
                <a:lnTo>
                  <a:pt x="8" y="26"/>
                </a:lnTo>
                <a:lnTo>
                  <a:pt x="8" y="23"/>
                </a:lnTo>
                <a:lnTo>
                  <a:pt x="18" y="27"/>
                </a:lnTo>
                <a:lnTo>
                  <a:pt x="19" y="26"/>
                </a:lnTo>
                <a:lnTo>
                  <a:pt x="19" y="12"/>
                </a:lnTo>
                <a:lnTo>
                  <a:pt x="18" y="9"/>
                </a:lnTo>
                <a:lnTo>
                  <a:pt x="18" y="6"/>
                </a:lnTo>
                <a:lnTo>
                  <a:pt x="17" y="6"/>
                </a:lnTo>
                <a:lnTo>
                  <a:pt x="17" y="3"/>
                </a:lnTo>
                <a:lnTo>
                  <a:pt x="14" y="0"/>
                </a:lnTo>
                <a:lnTo>
                  <a:pt x="15" y="1"/>
                </a:lnTo>
                <a:lnTo>
                  <a:pt x="12" y="0"/>
                </a:lnTo>
                <a:lnTo>
                  <a:pt x="7" y="1"/>
                </a:lnTo>
                <a:lnTo>
                  <a:pt x="5" y="1"/>
                </a:lnTo>
                <a:lnTo>
                  <a:pt x="4" y="3"/>
                </a:lnTo>
                <a:lnTo>
                  <a:pt x="4" y="2"/>
                </a:lnTo>
                <a:lnTo>
                  <a:pt x="4" y="3"/>
                </a:lnTo>
                <a:lnTo>
                  <a:pt x="3" y="5"/>
                </a:lnTo>
                <a:lnTo>
                  <a:pt x="3" y="6"/>
                </a:lnTo>
                <a:lnTo>
                  <a:pt x="3" y="5"/>
                </a:lnTo>
                <a:lnTo>
                  <a:pt x="3" y="7"/>
                </a:lnTo>
                <a:lnTo>
                  <a:pt x="2" y="8"/>
                </a:lnTo>
                <a:lnTo>
                  <a:pt x="2" y="10"/>
                </a:lnTo>
                <a:lnTo>
                  <a:pt x="1" y="13"/>
                </a:lnTo>
                <a:lnTo>
                  <a:pt x="0" y="15"/>
                </a:lnTo>
                <a:lnTo>
                  <a:pt x="0" y="22"/>
                </a:lnTo>
                <a:lnTo>
                  <a:pt x="0" y="21"/>
                </a:lnTo>
                <a:lnTo>
                  <a:pt x="0" y="38"/>
                </a:lnTo>
                <a:lnTo>
                  <a:pt x="1" y="41"/>
                </a:lnTo>
                <a:lnTo>
                  <a:pt x="1" y="43"/>
                </a:lnTo>
                <a:lnTo>
                  <a:pt x="2" y="43"/>
                </a:lnTo>
                <a:lnTo>
                  <a:pt x="3" y="45"/>
                </a:lnTo>
                <a:lnTo>
                  <a:pt x="4" y="47"/>
                </a:lnTo>
                <a:lnTo>
                  <a:pt x="3" y="45"/>
                </a:lnTo>
                <a:lnTo>
                  <a:pt x="4" y="47"/>
                </a:lnTo>
                <a:lnTo>
                  <a:pt x="3" y="45"/>
                </a:lnTo>
                <a:lnTo>
                  <a:pt x="8" y="48"/>
                </a:lnTo>
                <a:lnTo>
                  <a:pt x="12" y="45"/>
                </a:lnTo>
                <a:lnTo>
                  <a:pt x="14" y="43"/>
                </a:lnTo>
                <a:lnTo>
                  <a:pt x="14" y="42"/>
                </a:lnTo>
                <a:lnTo>
                  <a:pt x="14" y="43"/>
                </a:lnTo>
                <a:lnTo>
                  <a:pt x="15" y="41"/>
                </a:lnTo>
                <a:lnTo>
                  <a:pt x="15" y="40"/>
                </a:lnTo>
                <a:lnTo>
                  <a:pt x="16" y="38"/>
                </a:lnTo>
                <a:lnTo>
                  <a:pt x="17" y="36"/>
                </a:lnTo>
                <a:lnTo>
                  <a:pt x="17" y="35"/>
                </a:lnTo>
                <a:lnTo>
                  <a:pt x="17" y="36"/>
                </a:lnTo>
                <a:lnTo>
                  <a:pt x="17" y="34"/>
                </a:lnTo>
                <a:lnTo>
                  <a:pt x="18" y="31"/>
                </a:lnTo>
                <a:lnTo>
                  <a:pt x="18" y="27"/>
                </a:lnTo>
                <a:lnTo>
                  <a:pt x="8" y="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86" name="Freeform 885"/>
          <p:cNvSpPr>
            <a:spLocks/>
          </p:cNvSpPr>
          <p:nvPr/>
        </p:nvSpPr>
        <p:spPr bwMode="auto">
          <a:xfrm>
            <a:off x="1809950" y="2434553"/>
            <a:ext cx="37151" cy="73996"/>
          </a:xfrm>
          <a:custGeom>
            <a:avLst/>
            <a:gdLst>
              <a:gd name="T0" fmla="*/ 8 w 21"/>
              <a:gd name="T1" fmla="*/ 23 h 43"/>
              <a:gd name="T2" fmla="*/ 7 w 21"/>
              <a:gd name="T3" fmla="*/ 28 h 43"/>
              <a:gd name="T4" fmla="*/ 6 w 21"/>
              <a:gd name="T5" fmla="*/ 32 h 43"/>
              <a:gd name="T6" fmla="*/ 6 w 21"/>
              <a:gd name="T7" fmla="*/ 32 h 43"/>
              <a:gd name="T8" fmla="*/ 4 w 21"/>
              <a:gd name="T9" fmla="*/ 34 h 43"/>
              <a:gd name="T10" fmla="*/ 11 w 21"/>
              <a:gd name="T11" fmla="*/ 32 h 43"/>
              <a:gd name="T12" fmla="*/ 10 w 21"/>
              <a:gd name="T13" fmla="*/ 32 h 43"/>
              <a:gd name="T14" fmla="*/ 13 w 21"/>
              <a:gd name="T15" fmla="*/ 33 h 43"/>
              <a:gd name="T16" fmla="*/ 11 w 21"/>
              <a:gd name="T17" fmla="*/ 27 h 43"/>
              <a:gd name="T18" fmla="*/ 11 w 21"/>
              <a:gd name="T19" fmla="*/ 19 h 43"/>
              <a:gd name="T20" fmla="*/ 11 w 21"/>
              <a:gd name="T21" fmla="*/ 19 h 43"/>
              <a:gd name="T22" fmla="*/ 13 w 21"/>
              <a:gd name="T23" fmla="*/ 14 h 43"/>
              <a:gd name="T24" fmla="*/ 14 w 21"/>
              <a:gd name="T25" fmla="*/ 12 h 43"/>
              <a:gd name="T26" fmla="*/ 15 w 21"/>
              <a:gd name="T27" fmla="*/ 11 h 43"/>
              <a:gd name="T28" fmla="*/ 16 w 21"/>
              <a:gd name="T29" fmla="*/ 9 h 43"/>
              <a:gd name="T30" fmla="*/ 16 w 21"/>
              <a:gd name="T31" fmla="*/ 10 h 43"/>
              <a:gd name="T32" fmla="*/ 8 w 21"/>
              <a:gd name="T33" fmla="*/ 10 h 43"/>
              <a:gd name="T34" fmla="*/ 13 w 21"/>
              <a:gd name="T35" fmla="*/ 12 h 43"/>
              <a:gd name="T36" fmla="*/ 8 w 21"/>
              <a:gd name="T37" fmla="*/ 9 h 43"/>
              <a:gd name="T38" fmla="*/ 8 w 21"/>
              <a:gd name="T39" fmla="*/ 9 h 43"/>
              <a:gd name="T40" fmla="*/ 9 w 21"/>
              <a:gd name="T41" fmla="*/ 11 h 43"/>
              <a:gd name="T42" fmla="*/ 9 w 21"/>
              <a:gd name="T43" fmla="*/ 20 h 43"/>
              <a:gd name="T44" fmla="*/ 21 w 21"/>
              <a:gd name="T45" fmla="*/ 21 h 43"/>
              <a:gd name="T46" fmla="*/ 20 w 21"/>
              <a:gd name="T47" fmla="*/ 9 h 43"/>
              <a:gd name="T48" fmla="*/ 18 w 21"/>
              <a:gd name="T49" fmla="*/ 5 h 43"/>
              <a:gd name="T50" fmla="*/ 18 w 21"/>
              <a:gd name="T51" fmla="*/ 3 h 43"/>
              <a:gd name="T52" fmla="*/ 15 w 21"/>
              <a:gd name="T53" fmla="*/ 0 h 43"/>
              <a:gd name="T54" fmla="*/ 13 w 21"/>
              <a:gd name="T55" fmla="*/ 0 h 43"/>
              <a:gd name="T56" fmla="*/ 14 w 21"/>
              <a:gd name="T57" fmla="*/ 0 h 43"/>
              <a:gd name="T58" fmla="*/ 9 w 21"/>
              <a:gd name="T59" fmla="*/ 0 h 43"/>
              <a:gd name="T60" fmla="*/ 4 w 21"/>
              <a:gd name="T61" fmla="*/ 6 h 43"/>
              <a:gd name="T62" fmla="*/ 4 w 21"/>
              <a:gd name="T63" fmla="*/ 6 h 43"/>
              <a:gd name="T64" fmla="*/ 3 w 21"/>
              <a:gd name="T65" fmla="*/ 9 h 43"/>
              <a:gd name="T66" fmla="*/ 1 w 21"/>
              <a:gd name="T67" fmla="*/ 13 h 43"/>
              <a:gd name="T68" fmla="*/ 0 w 21"/>
              <a:gd name="T69" fmla="*/ 18 h 43"/>
              <a:gd name="T70" fmla="*/ 1 w 21"/>
              <a:gd name="T71" fmla="*/ 35 h 43"/>
              <a:gd name="T72" fmla="*/ 6 w 21"/>
              <a:gd name="T73" fmla="*/ 42 h 43"/>
              <a:gd name="T74" fmla="*/ 4 w 21"/>
              <a:gd name="T75" fmla="*/ 41 h 43"/>
              <a:gd name="T76" fmla="*/ 4 w 21"/>
              <a:gd name="T77" fmla="*/ 41 h 43"/>
              <a:gd name="T78" fmla="*/ 11 w 21"/>
              <a:gd name="T79" fmla="*/ 42 h 43"/>
              <a:gd name="T80" fmla="*/ 16 w 21"/>
              <a:gd name="T81" fmla="*/ 38 h 43"/>
              <a:gd name="T82" fmla="*/ 16 w 21"/>
              <a:gd name="T83" fmla="*/ 39 h 43"/>
              <a:gd name="T84" fmla="*/ 17 w 21"/>
              <a:gd name="T85" fmla="*/ 34 h 43"/>
              <a:gd name="T86" fmla="*/ 18 w 21"/>
              <a:gd name="T87" fmla="*/ 28 h 43"/>
              <a:gd name="T88" fmla="*/ 20 w 21"/>
              <a:gd name="T89" fmla="*/ 24 h 43"/>
              <a:gd name="T90" fmla="*/ 9 w 21"/>
              <a:gd name="T91" fmla="*/ 20 h 4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1" h="43">
                <a:moveTo>
                  <a:pt x="9" y="20"/>
                </a:moveTo>
                <a:lnTo>
                  <a:pt x="8" y="23"/>
                </a:lnTo>
                <a:lnTo>
                  <a:pt x="8" y="27"/>
                </a:lnTo>
                <a:lnTo>
                  <a:pt x="7" y="28"/>
                </a:lnTo>
                <a:lnTo>
                  <a:pt x="7" y="29"/>
                </a:lnTo>
                <a:lnTo>
                  <a:pt x="6" y="32"/>
                </a:lnTo>
                <a:lnTo>
                  <a:pt x="6" y="33"/>
                </a:lnTo>
                <a:lnTo>
                  <a:pt x="6" y="32"/>
                </a:lnTo>
                <a:lnTo>
                  <a:pt x="6" y="33"/>
                </a:lnTo>
                <a:lnTo>
                  <a:pt x="4" y="34"/>
                </a:lnTo>
                <a:lnTo>
                  <a:pt x="7" y="32"/>
                </a:lnTo>
                <a:lnTo>
                  <a:pt x="11" y="32"/>
                </a:lnTo>
                <a:lnTo>
                  <a:pt x="13" y="33"/>
                </a:lnTo>
                <a:lnTo>
                  <a:pt x="10" y="32"/>
                </a:lnTo>
                <a:lnTo>
                  <a:pt x="11" y="33"/>
                </a:lnTo>
                <a:lnTo>
                  <a:pt x="13" y="33"/>
                </a:lnTo>
                <a:lnTo>
                  <a:pt x="11" y="33"/>
                </a:lnTo>
                <a:lnTo>
                  <a:pt x="11" y="27"/>
                </a:lnTo>
                <a:lnTo>
                  <a:pt x="10" y="27"/>
                </a:lnTo>
                <a:lnTo>
                  <a:pt x="11" y="19"/>
                </a:lnTo>
                <a:lnTo>
                  <a:pt x="11" y="21"/>
                </a:lnTo>
                <a:lnTo>
                  <a:pt x="11" y="19"/>
                </a:lnTo>
                <a:lnTo>
                  <a:pt x="13" y="17"/>
                </a:lnTo>
                <a:lnTo>
                  <a:pt x="13" y="14"/>
                </a:lnTo>
                <a:lnTo>
                  <a:pt x="14" y="11"/>
                </a:lnTo>
                <a:lnTo>
                  <a:pt x="14" y="12"/>
                </a:lnTo>
                <a:lnTo>
                  <a:pt x="15" y="12"/>
                </a:lnTo>
                <a:lnTo>
                  <a:pt x="15" y="11"/>
                </a:lnTo>
                <a:lnTo>
                  <a:pt x="16" y="10"/>
                </a:lnTo>
                <a:lnTo>
                  <a:pt x="16" y="9"/>
                </a:lnTo>
                <a:lnTo>
                  <a:pt x="14" y="11"/>
                </a:lnTo>
                <a:lnTo>
                  <a:pt x="16" y="10"/>
                </a:lnTo>
                <a:lnTo>
                  <a:pt x="10" y="11"/>
                </a:lnTo>
                <a:lnTo>
                  <a:pt x="8" y="10"/>
                </a:lnTo>
                <a:lnTo>
                  <a:pt x="10" y="12"/>
                </a:lnTo>
                <a:lnTo>
                  <a:pt x="13" y="12"/>
                </a:lnTo>
                <a:lnTo>
                  <a:pt x="10" y="11"/>
                </a:lnTo>
                <a:lnTo>
                  <a:pt x="8" y="9"/>
                </a:lnTo>
                <a:lnTo>
                  <a:pt x="9" y="11"/>
                </a:lnTo>
                <a:lnTo>
                  <a:pt x="8" y="9"/>
                </a:lnTo>
                <a:lnTo>
                  <a:pt x="8" y="10"/>
                </a:lnTo>
                <a:lnTo>
                  <a:pt x="9" y="11"/>
                </a:lnTo>
                <a:lnTo>
                  <a:pt x="9" y="23"/>
                </a:lnTo>
                <a:lnTo>
                  <a:pt x="9" y="20"/>
                </a:lnTo>
                <a:lnTo>
                  <a:pt x="21" y="24"/>
                </a:lnTo>
                <a:lnTo>
                  <a:pt x="21" y="21"/>
                </a:lnTo>
                <a:lnTo>
                  <a:pt x="21" y="10"/>
                </a:lnTo>
                <a:lnTo>
                  <a:pt x="20" y="9"/>
                </a:lnTo>
                <a:lnTo>
                  <a:pt x="20" y="5"/>
                </a:lnTo>
                <a:lnTo>
                  <a:pt x="18" y="5"/>
                </a:lnTo>
                <a:lnTo>
                  <a:pt x="20" y="5"/>
                </a:lnTo>
                <a:lnTo>
                  <a:pt x="18" y="3"/>
                </a:lnTo>
                <a:lnTo>
                  <a:pt x="18" y="4"/>
                </a:lnTo>
                <a:lnTo>
                  <a:pt x="15" y="0"/>
                </a:lnTo>
                <a:lnTo>
                  <a:pt x="11" y="0"/>
                </a:lnTo>
                <a:lnTo>
                  <a:pt x="13" y="0"/>
                </a:lnTo>
                <a:lnTo>
                  <a:pt x="16" y="2"/>
                </a:lnTo>
                <a:lnTo>
                  <a:pt x="14" y="0"/>
                </a:lnTo>
                <a:lnTo>
                  <a:pt x="7" y="2"/>
                </a:lnTo>
                <a:lnTo>
                  <a:pt x="9" y="0"/>
                </a:lnTo>
                <a:lnTo>
                  <a:pt x="6" y="4"/>
                </a:lnTo>
                <a:lnTo>
                  <a:pt x="4" y="6"/>
                </a:lnTo>
                <a:lnTo>
                  <a:pt x="4" y="5"/>
                </a:lnTo>
                <a:lnTo>
                  <a:pt x="4" y="6"/>
                </a:lnTo>
                <a:lnTo>
                  <a:pt x="3" y="7"/>
                </a:lnTo>
                <a:lnTo>
                  <a:pt x="3" y="9"/>
                </a:lnTo>
                <a:lnTo>
                  <a:pt x="2" y="11"/>
                </a:lnTo>
                <a:lnTo>
                  <a:pt x="1" y="13"/>
                </a:lnTo>
                <a:lnTo>
                  <a:pt x="1" y="14"/>
                </a:lnTo>
                <a:lnTo>
                  <a:pt x="0" y="18"/>
                </a:lnTo>
                <a:lnTo>
                  <a:pt x="0" y="33"/>
                </a:lnTo>
                <a:lnTo>
                  <a:pt x="1" y="35"/>
                </a:lnTo>
                <a:lnTo>
                  <a:pt x="1" y="38"/>
                </a:lnTo>
                <a:lnTo>
                  <a:pt x="6" y="42"/>
                </a:lnTo>
                <a:lnTo>
                  <a:pt x="7" y="42"/>
                </a:lnTo>
                <a:lnTo>
                  <a:pt x="4" y="41"/>
                </a:lnTo>
                <a:lnTo>
                  <a:pt x="7" y="42"/>
                </a:lnTo>
                <a:lnTo>
                  <a:pt x="4" y="41"/>
                </a:lnTo>
                <a:lnTo>
                  <a:pt x="9" y="43"/>
                </a:lnTo>
                <a:lnTo>
                  <a:pt x="11" y="42"/>
                </a:lnTo>
                <a:lnTo>
                  <a:pt x="16" y="39"/>
                </a:lnTo>
                <a:lnTo>
                  <a:pt x="16" y="38"/>
                </a:lnTo>
                <a:lnTo>
                  <a:pt x="15" y="39"/>
                </a:lnTo>
                <a:lnTo>
                  <a:pt x="16" y="39"/>
                </a:lnTo>
                <a:lnTo>
                  <a:pt x="16" y="35"/>
                </a:lnTo>
                <a:lnTo>
                  <a:pt x="17" y="34"/>
                </a:lnTo>
                <a:lnTo>
                  <a:pt x="18" y="32"/>
                </a:lnTo>
                <a:lnTo>
                  <a:pt x="18" y="28"/>
                </a:lnTo>
                <a:lnTo>
                  <a:pt x="20" y="28"/>
                </a:lnTo>
                <a:lnTo>
                  <a:pt x="20" y="24"/>
                </a:lnTo>
                <a:lnTo>
                  <a:pt x="21" y="24"/>
                </a:lnTo>
                <a:lnTo>
                  <a:pt x="9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90" name="Rectangle 968"/>
          <p:cNvSpPr>
            <a:spLocks noChangeArrowheads="1"/>
          </p:cNvSpPr>
          <p:nvPr/>
        </p:nvSpPr>
        <p:spPr bwMode="auto">
          <a:xfrm>
            <a:off x="1433569" y="2068019"/>
            <a:ext cx="1769" cy="344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91" name="Freeform 969"/>
          <p:cNvSpPr>
            <a:spLocks/>
          </p:cNvSpPr>
          <p:nvPr/>
        </p:nvSpPr>
        <p:spPr bwMode="auto">
          <a:xfrm>
            <a:off x="1422956" y="2059414"/>
            <a:ext cx="22996" cy="20650"/>
          </a:xfrm>
          <a:custGeom>
            <a:avLst/>
            <a:gdLst>
              <a:gd name="T0" fmla="*/ 0 w 13"/>
              <a:gd name="T1" fmla="*/ 0 h 12"/>
              <a:gd name="T2" fmla="*/ 0 w 13"/>
              <a:gd name="T3" fmla="*/ 12 h 12"/>
              <a:gd name="T4" fmla="*/ 13 w 13"/>
              <a:gd name="T5" fmla="*/ 12 h 12"/>
              <a:gd name="T6" fmla="*/ 13 w 13"/>
              <a:gd name="T7" fmla="*/ 0 h 12"/>
              <a:gd name="T8" fmla="*/ 0 w 13"/>
              <a:gd name="T9" fmla="*/ 0 h 12"/>
              <a:gd name="T10" fmla="*/ 6 w 13"/>
              <a:gd name="T11" fmla="*/ 11 h 12"/>
              <a:gd name="T12" fmla="*/ 7 w 13"/>
              <a:gd name="T13" fmla="*/ 11 h 12"/>
              <a:gd name="T14" fmla="*/ 1 w 13"/>
              <a:gd name="T15" fmla="*/ 5 h 12"/>
              <a:gd name="T16" fmla="*/ 1 w 13"/>
              <a:gd name="T17" fmla="*/ 7 h 12"/>
              <a:gd name="T18" fmla="*/ 7 w 13"/>
              <a:gd name="T19" fmla="*/ 1 h 12"/>
              <a:gd name="T20" fmla="*/ 6 w 13"/>
              <a:gd name="T21" fmla="*/ 1 h 12"/>
              <a:gd name="T22" fmla="*/ 12 w 13"/>
              <a:gd name="T23" fmla="*/ 7 h 12"/>
              <a:gd name="T24" fmla="*/ 12 w 13"/>
              <a:gd name="T25" fmla="*/ 5 h 12"/>
              <a:gd name="T26" fmla="*/ 6 w 13"/>
              <a:gd name="T27" fmla="*/ 11 h 12"/>
              <a:gd name="T28" fmla="*/ 0 w 13"/>
              <a:gd name="T29" fmla="*/ 0 h 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3" h="12">
                <a:moveTo>
                  <a:pt x="0" y="0"/>
                </a:moveTo>
                <a:lnTo>
                  <a:pt x="0" y="12"/>
                </a:lnTo>
                <a:lnTo>
                  <a:pt x="13" y="12"/>
                </a:lnTo>
                <a:lnTo>
                  <a:pt x="13" y="0"/>
                </a:lnTo>
                <a:lnTo>
                  <a:pt x="0" y="0"/>
                </a:lnTo>
                <a:lnTo>
                  <a:pt x="6" y="11"/>
                </a:lnTo>
                <a:lnTo>
                  <a:pt x="7" y="11"/>
                </a:lnTo>
                <a:lnTo>
                  <a:pt x="1" y="5"/>
                </a:lnTo>
                <a:lnTo>
                  <a:pt x="1" y="7"/>
                </a:lnTo>
                <a:lnTo>
                  <a:pt x="7" y="1"/>
                </a:lnTo>
                <a:lnTo>
                  <a:pt x="6" y="1"/>
                </a:lnTo>
                <a:lnTo>
                  <a:pt x="12" y="7"/>
                </a:lnTo>
                <a:lnTo>
                  <a:pt x="12" y="5"/>
                </a:lnTo>
                <a:lnTo>
                  <a:pt x="6" y="1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92" name="Freeform 1002"/>
          <p:cNvSpPr>
            <a:spLocks/>
          </p:cNvSpPr>
          <p:nvPr/>
        </p:nvSpPr>
        <p:spPr bwMode="auto">
          <a:xfrm>
            <a:off x="1612229" y="1353878"/>
            <a:ext cx="76063" cy="39579"/>
          </a:xfrm>
          <a:custGeom>
            <a:avLst/>
            <a:gdLst>
              <a:gd name="T0" fmla="*/ 13 w 43"/>
              <a:gd name="T1" fmla="*/ 0 h 23"/>
              <a:gd name="T2" fmla="*/ 11 w 43"/>
              <a:gd name="T3" fmla="*/ 1 h 23"/>
              <a:gd name="T4" fmla="*/ 7 w 43"/>
              <a:gd name="T5" fmla="*/ 2 h 23"/>
              <a:gd name="T6" fmla="*/ 5 w 43"/>
              <a:gd name="T7" fmla="*/ 3 h 23"/>
              <a:gd name="T8" fmla="*/ 5 w 43"/>
              <a:gd name="T9" fmla="*/ 3 h 23"/>
              <a:gd name="T10" fmla="*/ 1 w 43"/>
              <a:gd name="T11" fmla="*/ 6 h 23"/>
              <a:gd name="T12" fmla="*/ 4 w 43"/>
              <a:gd name="T13" fmla="*/ 5 h 23"/>
              <a:gd name="T14" fmla="*/ 0 w 43"/>
              <a:gd name="T15" fmla="*/ 12 h 23"/>
              <a:gd name="T16" fmla="*/ 2 w 43"/>
              <a:gd name="T17" fmla="*/ 17 h 23"/>
              <a:gd name="T18" fmla="*/ 4 w 43"/>
              <a:gd name="T19" fmla="*/ 19 h 23"/>
              <a:gd name="T20" fmla="*/ 6 w 43"/>
              <a:gd name="T21" fmla="*/ 20 h 23"/>
              <a:gd name="T22" fmla="*/ 6 w 43"/>
              <a:gd name="T23" fmla="*/ 19 h 23"/>
              <a:gd name="T24" fmla="*/ 12 w 43"/>
              <a:gd name="T25" fmla="*/ 21 h 23"/>
              <a:gd name="T26" fmla="*/ 19 w 43"/>
              <a:gd name="T27" fmla="*/ 22 h 23"/>
              <a:gd name="T28" fmla="*/ 25 w 43"/>
              <a:gd name="T29" fmla="*/ 23 h 23"/>
              <a:gd name="T30" fmla="*/ 30 w 43"/>
              <a:gd name="T31" fmla="*/ 22 h 23"/>
              <a:gd name="T32" fmla="*/ 32 w 43"/>
              <a:gd name="T33" fmla="*/ 21 h 23"/>
              <a:gd name="T34" fmla="*/ 34 w 43"/>
              <a:gd name="T35" fmla="*/ 20 h 23"/>
              <a:gd name="T36" fmla="*/ 37 w 43"/>
              <a:gd name="T37" fmla="*/ 19 h 23"/>
              <a:gd name="T38" fmla="*/ 39 w 43"/>
              <a:gd name="T39" fmla="*/ 17 h 23"/>
              <a:gd name="T40" fmla="*/ 42 w 43"/>
              <a:gd name="T41" fmla="*/ 14 h 23"/>
              <a:gd name="T42" fmla="*/ 43 w 43"/>
              <a:gd name="T43" fmla="*/ 12 h 23"/>
              <a:gd name="T44" fmla="*/ 41 w 43"/>
              <a:gd name="T45" fmla="*/ 7 h 23"/>
              <a:gd name="T46" fmla="*/ 36 w 43"/>
              <a:gd name="T47" fmla="*/ 3 h 23"/>
              <a:gd name="T48" fmla="*/ 36 w 43"/>
              <a:gd name="T49" fmla="*/ 2 h 23"/>
              <a:gd name="T50" fmla="*/ 35 w 43"/>
              <a:gd name="T51" fmla="*/ 2 h 23"/>
              <a:gd name="T52" fmla="*/ 33 w 43"/>
              <a:gd name="T53" fmla="*/ 1 h 23"/>
              <a:gd name="T54" fmla="*/ 30 w 43"/>
              <a:gd name="T55" fmla="*/ 1 h 23"/>
              <a:gd name="T56" fmla="*/ 22 w 43"/>
              <a:gd name="T57" fmla="*/ 0 h 23"/>
              <a:gd name="T58" fmla="*/ 22 w 43"/>
              <a:gd name="T59" fmla="*/ 12 h 23"/>
              <a:gd name="T60" fmla="*/ 28 w 43"/>
              <a:gd name="T61" fmla="*/ 12 h 23"/>
              <a:gd name="T62" fmla="*/ 29 w 43"/>
              <a:gd name="T63" fmla="*/ 12 h 23"/>
              <a:gd name="T64" fmla="*/ 32 w 43"/>
              <a:gd name="T65" fmla="*/ 13 h 23"/>
              <a:gd name="T66" fmla="*/ 33 w 43"/>
              <a:gd name="T67" fmla="*/ 14 h 23"/>
              <a:gd name="T68" fmla="*/ 33 w 43"/>
              <a:gd name="T69" fmla="*/ 14 h 23"/>
              <a:gd name="T70" fmla="*/ 32 w 43"/>
              <a:gd name="T71" fmla="*/ 13 h 23"/>
              <a:gd name="T72" fmla="*/ 33 w 43"/>
              <a:gd name="T73" fmla="*/ 7 h 23"/>
              <a:gd name="T74" fmla="*/ 33 w 43"/>
              <a:gd name="T75" fmla="*/ 8 h 23"/>
              <a:gd name="T76" fmla="*/ 32 w 43"/>
              <a:gd name="T77" fmla="*/ 9 h 23"/>
              <a:gd name="T78" fmla="*/ 28 w 43"/>
              <a:gd name="T79" fmla="*/ 10 h 23"/>
              <a:gd name="T80" fmla="*/ 26 w 43"/>
              <a:gd name="T81" fmla="*/ 10 h 23"/>
              <a:gd name="T82" fmla="*/ 23 w 43"/>
              <a:gd name="T83" fmla="*/ 10 h 23"/>
              <a:gd name="T84" fmla="*/ 21 w 43"/>
              <a:gd name="T85" fmla="*/ 12 h 23"/>
              <a:gd name="T86" fmla="*/ 19 w 43"/>
              <a:gd name="T87" fmla="*/ 12 h 23"/>
              <a:gd name="T88" fmla="*/ 14 w 43"/>
              <a:gd name="T89" fmla="*/ 10 h 23"/>
              <a:gd name="T90" fmla="*/ 14 w 43"/>
              <a:gd name="T91" fmla="*/ 10 h 23"/>
              <a:gd name="T92" fmla="*/ 12 w 43"/>
              <a:gd name="T93" fmla="*/ 9 h 23"/>
              <a:gd name="T94" fmla="*/ 11 w 43"/>
              <a:gd name="T95" fmla="*/ 9 h 23"/>
              <a:gd name="T96" fmla="*/ 11 w 43"/>
              <a:gd name="T97" fmla="*/ 9 h 23"/>
              <a:gd name="T98" fmla="*/ 9 w 43"/>
              <a:gd name="T99" fmla="*/ 8 h 23"/>
              <a:gd name="T100" fmla="*/ 12 w 43"/>
              <a:gd name="T101" fmla="*/ 12 h 23"/>
              <a:gd name="T102" fmla="*/ 12 w 43"/>
              <a:gd name="T103" fmla="*/ 12 h 23"/>
              <a:gd name="T104" fmla="*/ 11 w 43"/>
              <a:gd name="T105" fmla="*/ 14 h 23"/>
              <a:gd name="T106" fmla="*/ 12 w 43"/>
              <a:gd name="T107" fmla="*/ 13 h 23"/>
              <a:gd name="T108" fmla="*/ 12 w 43"/>
              <a:gd name="T109" fmla="*/ 13 h 23"/>
              <a:gd name="T110" fmla="*/ 15 w 43"/>
              <a:gd name="T111" fmla="*/ 12 h 23"/>
              <a:gd name="T112" fmla="*/ 20 w 43"/>
              <a:gd name="T113" fmla="*/ 10 h 23"/>
              <a:gd name="T114" fmla="*/ 22 w 43"/>
              <a:gd name="T115" fmla="*/ 0 h 2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3" h="23">
                <a:moveTo>
                  <a:pt x="22" y="0"/>
                </a:moveTo>
                <a:lnTo>
                  <a:pt x="13" y="0"/>
                </a:lnTo>
                <a:lnTo>
                  <a:pt x="12" y="1"/>
                </a:lnTo>
                <a:lnTo>
                  <a:pt x="11" y="1"/>
                </a:lnTo>
                <a:lnTo>
                  <a:pt x="8" y="2"/>
                </a:lnTo>
                <a:lnTo>
                  <a:pt x="7" y="2"/>
                </a:lnTo>
                <a:lnTo>
                  <a:pt x="6" y="3"/>
                </a:lnTo>
                <a:lnTo>
                  <a:pt x="5" y="3"/>
                </a:lnTo>
                <a:lnTo>
                  <a:pt x="6" y="3"/>
                </a:lnTo>
                <a:lnTo>
                  <a:pt x="5" y="3"/>
                </a:lnTo>
                <a:lnTo>
                  <a:pt x="4" y="5"/>
                </a:lnTo>
                <a:lnTo>
                  <a:pt x="1" y="6"/>
                </a:lnTo>
                <a:lnTo>
                  <a:pt x="1" y="7"/>
                </a:lnTo>
                <a:lnTo>
                  <a:pt x="4" y="5"/>
                </a:lnTo>
                <a:lnTo>
                  <a:pt x="1" y="6"/>
                </a:lnTo>
                <a:lnTo>
                  <a:pt x="0" y="12"/>
                </a:lnTo>
                <a:lnTo>
                  <a:pt x="0" y="14"/>
                </a:lnTo>
                <a:lnTo>
                  <a:pt x="2" y="17"/>
                </a:lnTo>
                <a:lnTo>
                  <a:pt x="4" y="17"/>
                </a:lnTo>
                <a:lnTo>
                  <a:pt x="4" y="19"/>
                </a:lnTo>
                <a:lnTo>
                  <a:pt x="5" y="19"/>
                </a:lnTo>
                <a:lnTo>
                  <a:pt x="6" y="20"/>
                </a:lnTo>
                <a:lnTo>
                  <a:pt x="7" y="20"/>
                </a:lnTo>
                <a:lnTo>
                  <a:pt x="6" y="19"/>
                </a:lnTo>
                <a:lnTo>
                  <a:pt x="9" y="21"/>
                </a:lnTo>
                <a:lnTo>
                  <a:pt x="12" y="21"/>
                </a:lnTo>
                <a:lnTo>
                  <a:pt x="13" y="22"/>
                </a:lnTo>
                <a:lnTo>
                  <a:pt x="19" y="22"/>
                </a:lnTo>
                <a:lnTo>
                  <a:pt x="20" y="23"/>
                </a:lnTo>
                <a:lnTo>
                  <a:pt x="25" y="23"/>
                </a:lnTo>
                <a:lnTo>
                  <a:pt x="25" y="22"/>
                </a:lnTo>
                <a:lnTo>
                  <a:pt x="30" y="22"/>
                </a:lnTo>
                <a:lnTo>
                  <a:pt x="30" y="21"/>
                </a:lnTo>
                <a:lnTo>
                  <a:pt x="32" y="21"/>
                </a:lnTo>
                <a:lnTo>
                  <a:pt x="35" y="20"/>
                </a:lnTo>
                <a:lnTo>
                  <a:pt x="34" y="20"/>
                </a:lnTo>
                <a:lnTo>
                  <a:pt x="34" y="21"/>
                </a:lnTo>
                <a:lnTo>
                  <a:pt x="37" y="19"/>
                </a:lnTo>
                <a:lnTo>
                  <a:pt x="36" y="20"/>
                </a:lnTo>
                <a:lnTo>
                  <a:pt x="39" y="17"/>
                </a:lnTo>
                <a:lnTo>
                  <a:pt x="40" y="17"/>
                </a:lnTo>
                <a:lnTo>
                  <a:pt x="42" y="14"/>
                </a:lnTo>
                <a:lnTo>
                  <a:pt x="41" y="15"/>
                </a:lnTo>
                <a:lnTo>
                  <a:pt x="43" y="12"/>
                </a:lnTo>
                <a:lnTo>
                  <a:pt x="42" y="8"/>
                </a:lnTo>
                <a:lnTo>
                  <a:pt x="41" y="7"/>
                </a:lnTo>
                <a:lnTo>
                  <a:pt x="40" y="5"/>
                </a:lnTo>
                <a:lnTo>
                  <a:pt x="36" y="3"/>
                </a:lnTo>
                <a:lnTo>
                  <a:pt x="37" y="3"/>
                </a:lnTo>
                <a:lnTo>
                  <a:pt x="36" y="2"/>
                </a:lnTo>
                <a:lnTo>
                  <a:pt x="34" y="2"/>
                </a:lnTo>
                <a:lnTo>
                  <a:pt x="35" y="2"/>
                </a:lnTo>
                <a:lnTo>
                  <a:pt x="34" y="1"/>
                </a:lnTo>
                <a:lnTo>
                  <a:pt x="33" y="1"/>
                </a:lnTo>
                <a:lnTo>
                  <a:pt x="30" y="0"/>
                </a:lnTo>
                <a:lnTo>
                  <a:pt x="30" y="1"/>
                </a:lnTo>
                <a:lnTo>
                  <a:pt x="29" y="0"/>
                </a:lnTo>
                <a:lnTo>
                  <a:pt x="22" y="0"/>
                </a:lnTo>
                <a:lnTo>
                  <a:pt x="22" y="12"/>
                </a:lnTo>
                <a:lnTo>
                  <a:pt x="28" y="12"/>
                </a:lnTo>
                <a:lnTo>
                  <a:pt x="29" y="13"/>
                </a:lnTo>
                <a:lnTo>
                  <a:pt x="29" y="12"/>
                </a:lnTo>
                <a:lnTo>
                  <a:pt x="28" y="12"/>
                </a:lnTo>
                <a:lnTo>
                  <a:pt x="32" y="13"/>
                </a:lnTo>
                <a:lnTo>
                  <a:pt x="30" y="13"/>
                </a:lnTo>
                <a:lnTo>
                  <a:pt x="33" y="14"/>
                </a:lnTo>
                <a:lnTo>
                  <a:pt x="34" y="14"/>
                </a:lnTo>
                <a:lnTo>
                  <a:pt x="33" y="14"/>
                </a:lnTo>
                <a:lnTo>
                  <a:pt x="30" y="12"/>
                </a:lnTo>
                <a:lnTo>
                  <a:pt x="32" y="13"/>
                </a:lnTo>
                <a:lnTo>
                  <a:pt x="32" y="12"/>
                </a:lnTo>
                <a:lnTo>
                  <a:pt x="33" y="7"/>
                </a:lnTo>
                <a:lnTo>
                  <a:pt x="32" y="9"/>
                </a:lnTo>
                <a:lnTo>
                  <a:pt x="33" y="8"/>
                </a:lnTo>
                <a:lnTo>
                  <a:pt x="32" y="8"/>
                </a:lnTo>
                <a:lnTo>
                  <a:pt x="32" y="9"/>
                </a:lnTo>
                <a:lnTo>
                  <a:pt x="29" y="9"/>
                </a:lnTo>
                <a:lnTo>
                  <a:pt x="28" y="10"/>
                </a:lnTo>
                <a:lnTo>
                  <a:pt x="29" y="10"/>
                </a:lnTo>
                <a:lnTo>
                  <a:pt x="26" y="10"/>
                </a:lnTo>
                <a:lnTo>
                  <a:pt x="25" y="12"/>
                </a:lnTo>
                <a:lnTo>
                  <a:pt x="23" y="10"/>
                </a:lnTo>
                <a:lnTo>
                  <a:pt x="22" y="12"/>
                </a:lnTo>
                <a:lnTo>
                  <a:pt x="21" y="12"/>
                </a:lnTo>
                <a:lnTo>
                  <a:pt x="20" y="10"/>
                </a:lnTo>
                <a:lnTo>
                  <a:pt x="19" y="12"/>
                </a:lnTo>
                <a:lnTo>
                  <a:pt x="18" y="10"/>
                </a:lnTo>
                <a:lnTo>
                  <a:pt x="14" y="10"/>
                </a:lnTo>
                <a:lnTo>
                  <a:pt x="15" y="10"/>
                </a:lnTo>
                <a:lnTo>
                  <a:pt x="14" y="10"/>
                </a:lnTo>
                <a:lnTo>
                  <a:pt x="13" y="9"/>
                </a:lnTo>
                <a:lnTo>
                  <a:pt x="12" y="9"/>
                </a:lnTo>
                <a:lnTo>
                  <a:pt x="13" y="9"/>
                </a:lnTo>
                <a:lnTo>
                  <a:pt x="11" y="9"/>
                </a:lnTo>
                <a:lnTo>
                  <a:pt x="12" y="9"/>
                </a:lnTo>
                <a:lnTo>
                  <a:pt x="11" y="9"/>
                </a:lnTo>
                <a:lnTo>
                  <a:pt x="11" y="8"/>
                </a:lnTo>
                <a:lnTo>
                  <a:pt x="9" y="8"/>
                </a:lnTo>
                <a:lnTo>
                  <a:pt x="11" y="9"/>
                </a:lnTo>
                <a:lnTo>
                  <a:pt x="12" y="12"/>
                </a:lnTo>
                <a:lnTo>
                  <a:pt x="8" y="15"/>
                </a:lnTo>
                <a:lnTo>
                  <a:pt x="12" y="12"/>
                </a:lnTo>
                <a:lnTo>
                  <a:pt x="12" y="13"/>
                </a:lnTo>
                <a:lnTo>
                  <a:pt x="11" y="14"/>
                </a:lnTo>
                <a:lnTo>
                  <a:pt x="9" y="14"/>
                </a:lnTo>
                <a:lnTo>
                  <a:pt x="12" y="13"/>
                </a:lnTo>
                <a:lnTo>
                  <a:pt x="13" y="13"/>
                </a:lnTo>
                <a:lnTo>
                  <a:pt x="12" y="13"/>
                </a:lnTo>
                <a:lnTo>
                  <a:pt x="14" y="13"/>
                </a:lnTo>
                <a:lnTo>
                  <a:pt x="15" y="12"/>
                </a:lnTo>
                <a:lnTo>
                  <a:pt x="20" y="12"/>
                </a:lnTo>
                <a:lnTo>
                  <a:pt x="20" y="10"/>
                </a:lnTo>
                <a:lnTo>
                  <a:pt x="22" y="12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93" name="Oval 1003"/>
          <p:cNvSpPr>
            <a:spLocks noChangeArrowheads="1"/>
          </p:cNvSpPr>
          <p:nvPr/>
        </p:nvSpPr>
        <p:spPr bwMode="auto">
          <a:xfrm>
            <a:off x="3209545" y="3122882"/>
            <a:ext cx="12382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94" name="Oval 1004"/>
          <p:cNvSpPr>
            <a:spLocks noChangeArrowheads="1"/>
          </p:cNvSpPr>
          <p:nvPr/>
        </p:nvSpPr>
        <p:spPr bwMode="auto">
          <a:xfrm>
            <a:off x="3105180" y="3103953"/>
            <a:ext cx="8844" cy="860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95" name="Oval 1005"/>
          <p:cNvSpPr>
            <a:spLocks noChangeArrowheads="1"/>
          </p:cNvSpPr>
          <p:nvPr/>
        </p:nvSpPr>
        <p:spPr bwMode="auto">
          <a:xfrm>
            <a:off x="3142327" y="3105674"/>
            <a:ext cx="10613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96" name="Oval 1006"/>
          <p:cNvSpPr>
            <a:spLocks noChangeArrowheads="1"/>
          </p:cNvSpPr>
          <p:nvPr/>
        </p:nvSpPr>
        <p:spPr bwMode="auto">
          <a:xfrm>
            <a:off x="3133482" y="3148695"/>
            <a:ext cx="8844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97" name="Oval 1007"/>
          <p:cNvSpPr>
            <a:spLocks noChangeArrowheads="1"/>
          </p:cNvSpPr>
          <p:nvPr/>
        </p:nvSpPr>
        <p:spPr bwMode="auto">
          <a:xfrm>
            <a:off x="3214852" y="3229573"/>
            <a:ext cx="10613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98" name="Oval 1008"/>
          <p:cNvSpPr>
            <a:spLocks noChangeArrowheads="1"/>
          </p:cNvSpPr>
          <p:nvPr/>
        </p:nvSpPr>
        <p:spPr bwMode="auto">
          <a:xfrm>
            <a:off x="3271457" y="3193436"/>
            <a:ext cx="7075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799" name="Oval 1009"/>
          <p:cNvSpPr>
            <a:spLocks noChangeArrowheads="1"/>
          </p:cNvSpPr>
          <p:nvPr/>
        </p:nvSpPr>
        <p:spPr bwMode="auto">
          <a:xfrm>
            <a:off x="3296222" y="3179670"/>
            <a:ext cx="7075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00" name="Oval 1010"/>
          <p:cNvSpPr>
            <a:spLocks noChangeArrowheads="1"/>
          </p:cNvSpPr>
          <p:nvPr/>
        </p:nvSpPr>
        <p:spPr bwMode="auto">
          <a:xfrm>
            <a:off x="3333369" y="3141811"/>
            <a:ext cx="17690" cy="1893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01" name="Oval 1011"/>
          <p:cNvSpPr>
            <a:spLocks noChangeArrowheads="1"/>
          </p:cNvSpPr>
          <p:nvPr/>
        </p:nvSpPr>
        <p:spPr bwMode="auto">
          <a:xfrm>
            <a:off x="3414738" y="3140090"/>
            <a:ext cx="14151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02" name="Oval 1012"/>
          <p:cNvSpPr>
            <a:spLocks noChangeArrowheads="1"/>
          </p:cNvSpPr>
          <p:nvPr/>
        </p:nvSpPr>
        <p:spPr bwMode="auto">
          <a:xfrm>
            <a:off x="3230772" y="3004146"/>
            <a:ext cx="14151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03" name="Oval 1013"/>
          <p:cNvSpPr>
            <a:spLocks noChangeArrowheads="1"/>
          </p:cNvSpPr>
          <p:nvPr/>
        </p:nvSpPr>
        <p:spPr bwMode="auto">
          <a:xfrm>
            <a:off x="3267919" y="3012749"/>
            <a:ext cx="17690" cy="1720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04" name="Oval 1014"/>
          <p:cNvSpPr>
            <a:spLocks noChangeArrowheads="1"/>
          </p:cNvSpPr>
          <p:nvPr/>
        </p:nvSpPr>
        <p:spPr bwMode="auto">
          <a:xfrm>
            <a:off x="3335137" y="3019633"/>
            <a:ext cx="24765" cy="24091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05" name="Oval 1015"/>
          <p:cNvSpPr>
            <a:spLocks noChangeArrowheads="1"/>
          </p:cNvSpPr>
          <p:nvPr/>
        </p:nvSpPr>
        <p:spPr bwMode="auto">
          <a:xfrm>
            <a:off x="3354595" y="2969729"/>
            <a:ext cx="5307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06" name="Oval 1016"/>
          <p:cNvSpPr>
            <a:spLocks noChangeArrowheads="1"/>
          </p:cNvSpPr>
          <p:nvPr/>
        </p:nvSpPr>
        <p:spPr bwMode="auto">
          <a:xfrm>
            <a:off x="3351057" y="2940475"/>
            <a:ext cx="7075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07" name="Oval 1017"/>
          <p:cNvSpPr>
            <a:spLocks noChangeArrowheads="1"/>
          </p:cNvSpPr>
          <p:nvPr/>
        </p:nvSpPr>
        <p:spPr bwMode="auto">
          <a:xfrm>
            <a:off x="3131713" y="2935313"/>
            <a:ext cx="5307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08" name="Oval 1018"/>
          <p:cNvSpPr>
            <a:spLocks noChangeArrowheads="1"/>
          </p:cNvSpPr>
          <p:nvPr/>
        </p:nvSpPr>
        <p:spPr bwMode="auto">
          <a:xfrm>
            <a:off x="3168860" y="2942196"/>
            <a:ext cx="7075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09" name="Oval 1019"/>
          <p:cNvSpPr>
            <a:spLocks noChangeArrowheads="1"/>
          </p:cNvSpPr>
          <p:nvPr/>
        </p:nvSpPr>
        <p:spPr bwMode="auto">
          <a:xfrm>
            <a:off x="3195394" y="2935313"/>
            <a:ext cx="8844" cy="860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10" name="Oval 1020"/>
          <p:cNvSpPr>
            <a:spLocks noChangeArrowheads="1"/>
          </p:cNvSpPr>
          <p:nvPr/>
        </p:nvSpPr>
        <p:spPr bwMode="auto">
          <a:xfrm>
            <a:off x="3216621" y="2928430"/>
            <a:ext cx="5307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11" name="Oval 1021"/>
          <p:cNvSpPr>
            <a:spLocks noChangeArrowheads="1"/>
          </p:cNvSpPr>
          <p:nvPr/>
        </p:nvSpPr>
        <p:spPr bwMode="auto">
          <a:xfrm>
            <a:off x="3156478" y="2971450"/>
            <a:ext cx="5307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12" name="Oval 1022"/>
          <p:cNvSpPr>
            <a:spLocks noChangeArrowheads="1"/>
          </p:cNvSpPr>
          <p:nvPr/>
        </p:nvSpPr>
        <p:spPr bwMode="auto">
          <a:xfrm>
            <a:off x="3154709" y="3024796"/>
            <a:ext cx="8844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13" name="Oval 1023"/>
          <p:cNvSpPr>
            <a:spLocks noChangeArrowheads="1"/>
          </p:cNvSpPr>
          <p:nvPr/>
        </p:nvSpPr>
        <p:spPr bwMode="auto">
          <a:xfrm>
            <a:off x="3213084" y="3000704"/>
            <a:ext cx="3538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14" name="Oval 1024"/>
          <p:cNvSpPr>
            <a:spLocks noChangeArrowheads="1"/>
          </p:cNvSpPr>
          <p:nvPr/>
        </p:nvSpPr>
        <p:spPr bwMode="auto">
          <a:xfrm>
            <a:off x="3473111" y="2868200"/>
            <a:ext cx="1769" cy="1721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15" name="Oval 1025"/>
          <p:cNvSpPr>
            <a:spLocks noChangeArrowheads="1"/>
          </p:cNvSpPr>
          <p:nvPr/>
        </p:nvSpPr>
        <p:spPr bwMode="auto">
          <a:xfrm>
            <a:off x="3453654" y="2859597"/>
            <a:ext cx="8844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16" name="Oval 1026"/>
          <p:cNvSpPr>
            <a:spLocks noChangeArrowheads="1"/>
          </p:cNvSpPr>
          <p:nvPr/>
        </p:nvSpPr>
        <p:spPr bwMode="auto">
          <a:xfrm>
            <a:off x="3366978" y="2856155"/>
            <a:ext cx="5307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17" name="Oval 1027"/>
          <p:cNvSpPr>
            <a:spLocks noChangeArrowheads="1"/>
          </p:cNvSpPr>
          <p:nvPr/>
        </p:nvSpPr>
        <p:spPr bwMode="auto">
          <a:xfrm>
            <a:off x="3347519" y="2861317"/>
            <a:ext cx="7075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18" name="Oval 1028"/>
          <p:cNvSpPr>
            <a:spLocks noChangeArrowheads="1"/>
          </p:cNvSpPr>
          <p:nvPr/>
        </p:nvSpPr>
        <p:spPr bwMode="auto">
          <a:xfrm>
            <a:off x="3066265" y="2857875"/>
            <a:ext cx="8844" cy="860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19" name="Oval 1029"/>
          <p:cNvSpPr>
            <a:spLocks noChangeArrowheads="1"/>
          </p:cNvSpPr>
          <p:nvPr/>
        </p:nvSpPr>
        <p:spPr bwMode="auto">
          <a:xfrm>
            <a:off x="3066265" y="2881967"/>
            <a:ext cx="8844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20" name="Oval 1030"/>
          <p:cNvSpPr>
            <a:spLocks noChangeArrowheads="1"/>
          </p:cNvSpPr>
          <p:nvPr/>
        </p:nvSpPr>
        <p:spPr bwMode="auto">
          <a:xfrm>
            <a:off x="3117562" y="2871642"/>
            <a:ext cx="10613" cy="860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21" name="Oval 1031"/>
          <p:cNvSpPr>
            <a:spLocks noChangeArrowheads="1"/>
          </p:cNvSpPr>
          <p:nvPr/>
        </p:nvSpPr>
        <p:spPr bwMode="auto">
          <a:xfrm>
            <a:off x="3129944" y="2895733"/>
            <a:ext cx="10613" cy="860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22" name="Oval 1032"/>
          <p:cNvSpPr>
            <a:spLocks noChangeArrowheads="1"/>
          </p:cNvSpPr>
          <p:nvPr/>
        </p:nvSpPr>
        <p:spPr bwMode="auto">
          <a:xfrm>
            <a:off x="3138790" y="2916383"/>
            <a:ext cx="5307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23" name="Oval 1033"/>
          <p:cNvSpPr>
            <a:spLocks noChangeArrowheads="1"/>
          </p:cNvSpPr>
          <p:nvPr/>
        </p:nvSpPr>
        <p:spPr bwMode="auto">
          <a:xfrm>
            <a:off x="3218390" y="2909500"/>
            <a:ext cx="3538" cy="1721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24" name="Oval 1034"/>
          <p:cNvSpPr>
            <a:spLocks noChangeArrowheads="1"/>
          </p:cNvSpPr>
          <p:nvPr/>
        </p:nvSpPr>
        <p:spPr bwMode="auto">
          <a:xfrm>
            <a:off x="3140559" y="2856155"/>
            <a:ext cx="5307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25" name="Oval 1035"/>
          <p:cNvSpPr>
            <a:spLocks noChangeArrowheads="1"/>
          </p:cNvSpPr>
          <p:nvPr/>
        </p:nvSpPr>
        <p:spPr bwMode="auto">
          <a:xfrm>
            <a:off x="3151172" y="2773556"/>
            <a:ext cx="3538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26" name="Oval 1036"/>
          <p:cNvSpPr>
            <a:spLocks noChangeArrowheads="1"/>
          </p:cNvSpPr>
          <p:nvPr/>
        </p:nvSpPr>
        <p:spPr bwMode="auto">
          <a:xfrm>
            <a:off x="3128176" y="2773556"/>
            <a:ext cx="5307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27" name="Oval 1037"/>
          <p:cNvSpPr>
            <a:spLocks noChangeArrowheads="1"/>
          </p:cNvSpPr>
          <p:nvPr/>
        </p:nvSpPr>
        <p:spPr bwMode="auto">
          <a:xfrm>
            <a:off x="3379360" y="2787322"/>
            <a:ext cx="3538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28" name="Oval 1038"/>
          <p:cNvSpPr>
            <a:spLocks noChangeArrowheads="1"/>
          </p:cNvSpPr>
          <p:nvPr/>
        </p:nvSpPr>
        <p:spPr bwMode="auto">
          <a:xfrm>
            <a:off x="3457191" y="2787322"/>
            <a:ext cx="3538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29" name="Oval 1039"/>
          <p:cNvSpPr>
            <a:spLocks noChangeArrowheads="1"/>
          </p:cNvSpPr>
          <p:nvPr/>
        </p:nvSpPr>
        <p:spPr bwMode="auto">
          <a:xfrm>
            <a:off x="3499645" y="2823459"/>
            <a:ext cx="8844" cy="860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30" name="Oval 1040"/>
          <p:cNvSpPr>
            <a:spLocks noChangeArrowheads="1"/>
          </p:cNvSpPr>
          <p:nvPr/>
        </p:nvSpPr>
        <p:spPr bwMode="auto">
          <a:xfrm>
            <a:off x="3471342" y="2833784"/>
            <a:ext cx="1769" cy="1721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31" name="Oval 1041"/>
          <p:cNvSpPr>
            <a:spLocks noChangeArrowheads="1"/>
          </p:cNvSpPr>
          <p:nvPr/>
        </p:nvSpPr>
        <p:spPr bwMode="auto">
          <a:xfrm>
            <a:off x="3091029" y="2844109"/>
            <a:ext cx="3538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32" name="Oval 1042"/>
          <p:cNvSpPr>
            <a:spLocks noChangeArrowheads="1"/>
          </p:cNvSpPr>
          <p:nvPr/>
        </p:nvSpPr>
        <p:spPr bwMode="auto">
          <a:xfrm>
            <a:off x="3025580" y="2832064"/>
            <a:ext cx="3538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33" name="Oval 1043"/>
          <p:cNvSpPr>
            <a:spLocks noChangeArrowheads="1"/>
          </p:cNvSpPr>
          <p:nvPr/>
        </p:nvSpPr>
        <p:spPr bwMode="auto">
          <a:xfrm>
            <a:off x="3200701" y="2904338"/>
            <a:ext cx="7075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34" name="Oval 1044"/>
          <p:cNvSpPr>
            <a:spLocks noChangeArrowheads="1"/>
          </p:cNvSpPr>
          <p:nvPr/>
        </p:nvSpPr>
        <p:spPr bwMode="auto">
          <a:xfrm>
            <a:off x="3165322" y="2918105"/>
            <a:ext cx="3538" cy="1721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35" name="Oval 1045"/>
          <p:cNvSpPr>
            <a:spLocks noChangeArrowheads="1"/>
          </p:cNvSpPr>
          <p:nvPr/>
        </p:nvSpPr>
        <p:spPr bwMode="auto">
          <a:xfrm>
            <a:off x="3407663" y="2942196"/>
            <a:ext cx="3538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36" name="Oval 1046"/>
          <p:cNvSpPr>
            <a:spLocks noChangeArrowheads="1"/>
          </p:cNvSpPr>
          <p:nvPr/>
        </p:nvSpPr>
        <p:spPr bwMode="auto">
          <a:xfrm>
            <a:off x="3313910" y="3122882"/>
            <a:ext cx="14151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37" name="Oval 1047"/>
          <p:cNvSpPr>
            <a:spLocks noChangeArrowheads="1"/>
          </p:cNvSpPr>
          <p:nvPr/>
        </p:nvSpPr>
        <p:spPr bwMode="auto">
          <a:xfrm>
            <a:off x="3292684" y="3064374"/>
            <a:ext cx="10613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38" name="Oval 1048"/>
          <p:cNvSpPr>
            <a:spLocks noChangeArrowheads="1"/>
          </p:cNvSpPr>
          <p:nvPr/>
        </p:nvSpPr>
        <p:spPr bwMode="auto">
          <a:xfrm>
            <a:off x="3191856" y="3042004"/>
            <a:ext cx="15920" cy="1548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39" name="Oval 1049"/>
          <p:cNvSpPr>
            <a:spLocks noChangeArrowheads="1"/>
          </p:cNvSpPr>
          <p:nvPr/>
        </p:nvSpPr>
        <p:spPr bwMode="auto">
          <a:xfrm>
            <a:off x="3441272" y="3005866"/>
            <a:ext cx="7075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40" name="Oval 1050"/>
          <p:cNvSpPr>
            <a:spLocks noChangeArrowheads="1"/>
          </p:cNvSpPr>
          <p:nvPr/>
        </p:nvSpPr>
        <p:spPr bwMode="auto">
          <a:xfrm>
            <a:off x="3094566" y="2993821"/>
            <a:ext cx="8844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41" name="Oval 1051"/>
          <p:cNvSpPr>
            <a:spLocks noChangeArrowheads="1"/>
          </p:cNvSpPr>
          <p:nvPr/>
        </p:nvSpPr>
        <p:spPr bwMode="auto">
          <a:xfrm>
            <a:off x="3313910" y="3258827"/>
            <a:ext cx="7075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42" name="Oval 1052"/>
          <p:cNvSpPr>
            <a:spLocks noChangeArrowheads="1"/>
          </p:cNvSpPr>
          <p:nvPr/>
        </p:nvSpPr>
        <p:spPr bwMode="auto">
          <a:xfrm>
            <a:off x="3366978" y="3274314"/>
            <a:ext cx="7075" cy="860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43" name="Oval 1053"/>
          <p:cNvSpPr>
            <a:spLocks noChangeArrowheads="1"/>
          </p:cNvSpPr>
          <p:nvPr/>
        </p:nvSpPr>
        <p:spPr bwMode="auto">
          <a:xfrm>
            <a:off x="3439503" y="3289802"/>
            <a:ext cx="10613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44" name="Oval 1054"/>
          <p:cNvSpPr>
            <a:spLocks noChangeArrowheads="1"/>
          </p:cNvSpPr>
          <p:nvPr/>
        </p:nvSpPr>
        <p:spPr bwMode="auto">
          <a:xfrm>
            <a:off x="3322755" y="3308731"/>
            <a:ext cx="17690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45" name="Oval 1055"/>
          <p:cNvSpPr>
            <a:spLocks noChangeArrowheads="1"/>
          </p:cNvSpPr>
          <p:nvPr/>
        </p:nvSpPr>
        <p:spPr bwMode="auto">
          <a:xfrm>
            <a:off x="3259075" y="3289802"/>
            <a:ext cx="14151" cy="1548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46" name="Oval 1056"/>
          <p:cNvSpPr>
            <a:spLocks noChangeArrowheads="1"/>
          </p:cNvSpPr>
          <p:nvPr/>
        </p:nvSpPr>
        <p:spPr bwMode="auto">
          <a:xfrm>
            <a:off x="3244923" y="3339705"/>
            <a:ext cx="10613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47" name="Oval 1057"/>
          <p:cNvSpPr>
            <a:spLocks noChangeArrowheads="1"/>
          </p:cNvSpPr>
          <p:nvPr/>
        </p:nvSpPr>
        <p:spPr bwMode="auto">
          <a:xfrm>
            <a:off x="3128176" y="3384447"/>
            <a:ext cx="5307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48" name="Oval 1058"/>
          <p:cNvSpPr>
            <a:spLocks noChangeArrowheads="1"/>
          </p:cNvSpPr>
          <p:nvPr/>
        </p:nvSpPr>
        <p:spPr bwMode="auto">
          <a:xfrm>
            <a:off x="3062727" y="3368960"/>
            <a:ext cx="15920" cy="1548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49" name="Oval 1059"/>
          <p:cNvSpPr>
            <a:spLocks noChangeArrowheads="1"/>
          </p:cNvSpPr>
          <p:nvPr/>
        </p:nvSpPr>
        <p:spPr bwMode="auto">
          <a:xfrm>
            <a:off x="3114025" y="3393051"/>
            <a:ext cx="12382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50" name="Oval 1060"/>
          <p:cNvSpPr>
            <a:spLocks noChangeArrowheads="1"/>
          </p:cNvSpPr>
          <p:nvPr/>
        </p:nvSpPr>
        <p:spPr bwMode="auto">
          <a:xfrm>
            <a:off x="3183012" y="3436071"/>
            <a:ext cx="5307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51" name="Oval 1061"/>
          <p:cNvSpPr>
            <a:spLocks noChangeArrowheads="1"/>
          </p:cNvSpPr>
          <p:nvPr/>
        </p:nvSpPr>
        <p:spPr bwMode="auto">
          <a:xfrm>
            <a:off x="3227234" y="3437793"/>
            <a:ext cx="3538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52" name="Oval 1062"/>
          <p:cNvSpPr>
            <a:spLocks noChangeArrowheads="1"/>
          </p:cNvSpPr>
          <p:nvPr/>
        </p:nvSpPr>
        <p:spPr bwMode="auto">
          <a:xfrm>
            <a:off x="3213084" y="3406818"/>
            <a:ext cx="7075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53" name="Oval 1063"/>
          <p:cNvSpPr>
            <a:spLocks noChangeArrowheads="1"/>
          </p:cNvSpPr>
          <p:nvPr/>
        </p:nvSpPr>
        <p:spPr bwMode="auto">
          <a:xfrm>
            <a:off x="3151172" y="3384447"/>
            <a:ext cx="22996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54" name="Oval 1064"/>
          <p:cNvSpPr>
            <a:spLocks noChangeArrowheads="1"/>
          </p:cNvSpPr>
          <p:nvPr/>
        </p:nvSpPr>
        <p:spPr bwMode="auto">
          <a:xfrm>
            <a:off x="3221928" y="3251944"/>
            <a:ext cx="15920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55" name="Oval 1065"/>
          <p:cNvSpPr>
            <a:spLocks noChangeArrowheads="1"/>
          </p:cNvSpPr>
          <p:nvPr/>
        </p:nvSpPr>
        <p:spPr bwMode="auto">
          <a:xfrm>
            <a:off x="3094566" y="3203761"/>
            <a:ext cx="19457" cy="1893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56" name="Oval 1066"/>
          <p:cNvSpPr>
            <a:spLocks noChangeArrowheads="1"/>
          </p:cNvSpPr>
          <p:nvPr/>
        </p:nvSpPr>
        <p:spPr bwMode="auto">
          <a:xfrm>
            <a:off x="3402356" y="3391330"/>
            <a:ext cx="3538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57" name="Oval 1067"/>
          <p:cNvSpPr>
            <a:spLocks noChangeArrowheads="1"/>
          </p:cNvSpPr>
          <p:nvPr/>
        </p:nvSpPr>
        <p:spPr bwMode="auto">
          <a:xfrm>
            <a:off x="3393511" y="3411980"/>
            <a:ext cx="10613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58" name="Oval 1068"/>
          <p:cNvSpPr>
            <a:spLocks noChangeArrowheads="1"/>
          </p:cNvSpPr>
          <p:nvPr/>
        </p:nvSpPr>
        <p:spPr bwMode="auto">
          <a:xfrm>
            <a:off x="3283839" y="3405097"/>
            <a:ext cx="12382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59" name="Oval 1069"/>
          <p:cNvSpPr>
            <a:spLocks noChangeArrowheads="1"/>
          </p:cNvSpPr>
          <p:nvPr/>
        </p:nvSpPr>
        <p:spPr bwMode="auto">
          <a:xfrm>
            <a:off x="3366978" y="3410260"/>
            <a:ext cx="10613" cy="860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60" name="Oval 1070"/>
          <p:cNvSpPr>
            <a:spLocks noChangeArrowheads="1"/>
          </p:cNvSpPr>
          <p:nvPr/>
        </p:nvSpPr>
        <p:spPr bwMode="auto">
          <a:xfrm>
            <a:off x="3259075" y="3473929"/>
            <a:ext cx="14151" cy="1548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61" name="Oval 1071"/>
          <p:cNvSpPr>
            <a:spLocks noChangeArrowheads="1"/>
          </p:cNvSpPr>
          <p:nvPr/>
        </p:nvSpPr>
        <p:spPr bwMode="auto">
          <a:xfrm>
            <a:off x="3289146" y="3470488"/>
            <a:ext cx="12382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62" name="Oval 1072"/>
          <p:cNvSpPr>
            <a:spLocks noChangeArrowheads="1"/>
          </p:cNvSpPr>
          <p:nvPr/>
        </p:nvSpPr>
        <p:spPr bwMode="auto">
          <a:xfrm>
            <a:off x="3333369" y="3530717"/>
            <a:ext cx="14151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63" name="Oval 1073"/>
          <p:cNvSpPr>
            <a:spLocks noChangeArrowheads="1"/>
          </p:cNvSpPr>
          <p:nvPr/>
        </p:nvSpPr>
        <p:spPr bwMode="auto">
          <a:xfrm>
            <a:off x="3320986" y="3580620"/>
            <a:ext cx="10613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64" name="Oval 1074"/>
          <p:cNvSpPr>
            <a:spLocks noChangeArrowheads="1"/>
          </p:cNvSpPr>
          <p:nvPr/>
        </p:nvSpPr>
        <p:spPr bwMode="auto">
          <a:xfrm>
            <a:off x="3204238" y="3625362"/>
            <a:ext cx="3538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65" name="Oval 1075"/>
          <p:cNvSpPr>
            <a:spLocks noChangeArrowheads="1"/>
          </p:cNvSpPr>
          <p:nvPr/>
        </p:nvSpPr>
        <p:spPr bwMode="auto">
          <a:xfrm>
            <a:off x="3188319" y="3632245"/>
            <a:ext cx="14151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66" name="Oval 1076"/>
          <p:cNvSpPr>
            <a:spLocks noChangeArrowheads="1"/>
          </p:cNvSpPr>
          <p:nvPr/>
        </p:nvSpPr>
        <p:spPr bwMode="auto">
          <a:xfrm>
            <a:off x="3257306" y="3676986"/>
            <a:ext cx="7075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67" name="Oval 1077"/>
          <p:cNvSpPr>
            <a:spLocks noChangeArrowheads="1"/>
          </p:cNvSpPr>
          <p:nvPr/>
        </p:nvSpPr>
        <p:spPr bwMode="auto">
          <a:xfrm>
            <a:off x="3301528" y="3676986"/>
            <a:ext cx="3538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68" name="Oval 1078"/>
          <p:cNvSpPr>
            <a:spLocks noChangeArrowheads="1"/>
          </p:cNvSpPr>
          <p:nvPr/>
        </p:nvSpPr>
        <p:spPr bwMode="auto">
          <a:xfrm>
            <a:off x="3285609" y="3647733"/>
            <a:ext cx="8844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69" name="Oval 1079"/>
          <p:cNvSpPr>
            <a:spLocks noChangeArrowheads="1"/>
          </p:cNvSpPr>
          <p:nvPr/>
        </p:nvSpPr>
        <p:spPr bwMode="auto">
          <a:xfrm>
            <a:off x="3227234" y="3625362"/>
            <a:ext cx="19457" cy="1893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70" name="Oval 1080"/>
          <p:cNvSpPr>
            <a:spLocks noChangeArrowheads="1"/>
          </p:cNvSpPr>
          <p:nvPr/>
        </p:nvSpPr>
        <p:spPr bwMode="auto">
          <a:xfrm>
            <a:off x="3296222" y="3494579"/>
            <a:ext cx="17690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71" name="Oval 1081"/>
          <p:cNvSpPr>
            <a:spLocks noChangeArrowheads="1"/>
          </p:cNvSpPr>
          <p:nvPr/>
        </p:nvSpPr>
        <p:spPr bwMode="auto">
          <a:xfrm>
            <a:off x="3168860" y="3444676"/>
            <a:ext cx="19457" cy="1720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72" name="Oval 1082"/>
          <p:cNvSpPr>
            <a:spLocks noChangeArrowheads="1"/>
          </p:cNvSpPr>
          <p:nvPr/>
        </p:nvSpPr>
        <p:spPr bwMode="auto">
          <a:xfrm>
            <a:off x="3358133" y="3644291"/>
            <a:ext cx="14151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73" name="Oval 1083"/>
          <p:cNvSpPr>
            <a:spLocks noChangeArrowheads="1"/>
          </p:cNvSpPr>
          <p:nvPr/>
        </p:nvSpPr>
        <p:spPr bwMode="auto">
          <a:xfrm>
            <a:off x="3333369" y="3714844"/>
            <a:ext cx="17690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74" name="Oval 1084"/>
          <p:cNvSpPr>
            <a:spLocks noChangeArrowheads="1"/>
          </p:cNvSpPr>
          <p:nvPr/>
        </p:nvSpPr>
        <p:spPr bwMode="auto">
          <a:xfrm>
            <a:off x="3175937" y="3467046"/>
            <a:ext cx="10613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75" name="Oval 1085"/>
          <p:cNvSpPr>
            <a:spLocks noChangeArrowheads="1"/>
          </p:cNvSpPr>
          <p:nvPr/>
        </p:nvSpPr>
        <p:spPr bwMode="auto">
          <a:xfrm>
            <a:off x="3220159" y="3527275"/>
            <a:ext cx="14151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76" name="Oval 1086"/>
          <p:cNvSpPr>
            <a:spLocks noChangeArrowheads="1"/>
          </p:cNvSpPr>
          <p:nvPr/>
        </p:nvSpPr>
        <p:spPr bwMode="auto">
          <a:xfrm>
            <a:off x="3206007" y="3575458"/>
            <a:ext cx="10613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77" name="Oval 1087"/>
          <p:cNvSpPr>
            <a:spLocks noChangeArrowheads="1"/>
          </p:cNvSpPr>
          <p:nvPr/>
        </p:nvSpPr>
        <p:spPr bwMode="auto">
          <a:xfrm>
            <a:off x="3089260" y="3620200"/>
            <a:ext cx="5307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78" name="Oval 1088"/>
          <p:cNvSpPr>
            <a:spLocks noChangeArrowheads="1"/>
          </p:cNvSpPr>
          <p:nvPr/>
        </p:nvSpPr>
        <p:spPr bwMode="auto">
          <a:xfrm>
            <a:off x="3075109" y="3628803"/>
            <a:ext cx="12382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79" name="Oval 1089"/>
          <p:cNvSpPr>
            <a:spLocks noChangeArrowheads="1"/>
          </p:cNvSpPr>
          <p:nvPr/>
        </p:nvSpPr>
        <p:spPr bwMode="auto">
          <a:xfrm>
            <a:off x="3144096" y="3670103"/>
            <a:ext cx="5307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80" name="Oval 1090"/>
          <p:cNvSpPr>
            <a:spLocks noChangeArrowheads="1"/>
          </p:cNvSpPr>
          <p:nvPr/>
        </p:nvSpPr>
        <p:spPr bwMode="auto">
          <a:xfrm>
            <a:off x="3188319" y="3675266"/>
            <a:ext cx="3538" cy="1721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81" name="Oval 1091"/>
          <p:cNvSpPr>
            <a:spLocks noChangeArrowheads="1"/>
          </p:cNvSpPr>
          <p:nvPr/>
        </p:nvSpPr>
        <p:spPr bwMode="auto">
          <a:xfrm>
            <a:off x="3174168" y="3642570"/>
            <a:ext cx="7075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82" name="Oval 1092"/>
          <p:cNvSpPr>
            <a:spLocks noChangeArrowheads="1"/>
          </p:cNvSpPr>
          <p:nvPr/>
        </p:nvSpPr>
        <p:spPr bwMode="auto">
          <a:xfrm>
            <a:off x="3114025" y="3620200"/>
            <a:ext cx="19457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83" name="Oval 1094"/>
          <p:cNvSpPr>
            <a:spLocks noChangeArrowheads="1"/>
          </p:cNvSpPr>
          <p:nvPr/>
        </p:nvSpPr>
        <p:spPr bwMode="auto">
          <a:xfrm>
            <a:off x="3182444" y="3489418"/>
            <a:ext cx="14112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84" name="Oval 1095"/>
          <p:cNvSpPr>
            <a:spLocks noChangeArrowheads="1"/>
          </p:cNvSpPr>
          <p:nvPr/>
        </p:nvSpPr>
        <p:spPr bwMode="auto">
          <a:xfrm>
            <a:off x="3055433" y="3441235"/>
            <a:ext cx="19404" cy="1720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85" name="Oval 1096"/>
          <p:cNvSpPr>
            <a:spLocks noChangeArrowheads="1"/>
          </p:cNvSpPr>
          <p:nvPr/>
        </p:nvSpPr>
        <p:spPr bwMode="auto">
          <a:xfrm>
            <a:off x="3244185" y="3639129"/>
            <a:ext cx="12348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86" name="Oval 1097"/>
          <p:cNvSpPr>
            <a:spLocks noChangeArrowheads="1"/>
          </p:cNvSpPr>
          <p:nvPr/>
        </p:nvSpPr>
        <p:spPr bwMode="auto">
          <a:xfrm>
            <a:off x="3219489" y="3709683"/>
            <a:ext cx="14112" cy="1720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87" name="Oval 1098"/>
          <p:cNvSpPr>
            <a:spLocks noChangeArrowheads="1"/>
          </p:cNvSpPr>
          <p:nvPr/>
        </p:nvSpPr>
        <p:spPr bwMode="auto">
          <a:xfrm>
            <a:off x="3385309" y="3406818"/>
            <a:ext cx="10584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88" name="Oval 1099"/>
          <p:cNvSpPr>
            <a:spLocks noChangeArrowheads="1"/>
          </p:cNvSpPr>
          <p:nvPr/>
        </p:nvSpPr>
        <p:spPr bwMode="auto">
          <a:xfrm>
            <a:off x="3431174" y="3465326"/>
            <a:ext cx="12348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89" name="Oval 1100"/>
          <p:cNvSpPr>
            <a:spLocks noChangeArrowheads="1"/>
          </p:cNvSpPr>
          <p:nvPr/>
        </p:nvSpPr>
        <p:spPr bwMode="auto">
          <a:xfrm>
            <a:off x="3417062" y="3515230"/>
            <a:ext cx="10584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90" name="Oval 1101"/>
          <p:cNvSpPr>
            <a:spLocks noChangeArrowheads="1"/>
          </p:cNvSpPr>
          <p:nvPr/>
        </p:nvSpPr>
        <p:spPr bwMode="auto">
          <a:xfrm>
            <a:off x="3300635" y="3558250"/>
            <a:ext cx="5292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91" name="Oval 1102"/>
          <p:cNvSpPr>
            <a:spLocks noChangeArrowheads="1"/>
          </p:cNvSpPr>
          <p:nvPr/>
        </p:nvSpPr>
        <p:spPr bwMode="auto">
          <a:xfrm>
            <a:off x="3284758" y="3566855"/>
            <a:ext cx="12348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92" name="Oval 1103"/>
          <p:cNvSpPr>
            <a:spLocks noChangeArrowheads="1"/>
          </p:cNvSpPr>
          <p:nvPr/>
        </p:nvSpPr>
        <p:spPr bwMode="auto">
          <a:xfrm>
            <a:off x="3353556" y="3611596"/>
            <a:ext cx="5292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93" name="Oval 1104"/>
          <p:cNvSpPr>
            <a:spLocks noChangeArrowheads="1"/>
          </p:cNvSpPr>
          <p:nvPr/>
        </p:nvSpPr>
        <p:spPr bwMode="auto">
          <a:xfrm>
            <a:off x="3397657" y="3613317"/>
            <a:ext cx="5292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94" name="Oval 1105"/>
          <p:cNvSpPr>
            <a:spLocks noChangeArrowheads="1"/>
          </p:cNvSpPr>
          <p:nvPr/>
        </p:nvSpPr>
        <p:spPr bwMode="auto">
          <a:xfrm>
            <a:off x="3381781" y="3580621"/>
            <a:ext cx="10584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95" name="Oval 1106"/>
          <p:cNvSpPr>
            <a:spLocks noChangeArrowheads="1"/>
          </p:cNvSpPr>
          <p:nvPr/>
        </p:nvSpPr>
        <p:spPr bwMode="auto">
          <a:xfrm>
            <a:off x="3321803" y="3559971"/>
            <a:ext cx="21169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96" name="Oval 1107"/>
          <p:cNvSpPr>
            <a:spLocks noChangeArrowheads="1"/>
          </p:cNvSpPr>
          <p:nvPr/>
        </p:nvSpPr>
        <p:spPr bwMode="auto">
          <a:xfrm>
            <a:off x="3394129" y="3429189"/>
            <a:ext cx="14112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97" name="Oval 1108"/>
          <p:cNvSpPr>
            <a:spLocks noChangeArrowheads="1"/>
          </p:cNvSpPr>
          <p:nvPr/>
        </p:nvSpPr>
        <p:spPr bwMode="auto">
          <a:xfrm>
            <a:off x="3265354" y="3381006"/>
            <a:ext cx="17640" cy="1720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98" name="Oval 1109"/>
          <p:cNvSpPr>
            <a:spLocks noChangeArrowheads="1"/>
          </p:cNvSpPr>
          <p:nvPr/>
        </p:nvSpPr>
        <p:spPr bwMode="auto">
          <a:xfrm>
            <a:off x="3454106" y="3578900"/>
            <a:ext cx="14112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899" name="Oval 1110"/>
          <p:cNvSpPr>
            <a:spLocks noChangeArrowheads="1"/>
          </p:cNvSpPr>
          <p:nvPr/>
        </p:nvSpPr>
        <p:spPr bwMode="auto">
          <a:xfrm>
            <a:off x="3431174" y="3649454"/>
            <a:ext cx="14112" cy="1548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00" name="Oval 1111"/>
          <p:cNvSpPr>
            <a:spLocks noChangeArrowheads="1"/>
          </p:cNvSpPr>
          <p:nvPr/>
        </p:nvSpPr>
        <p:spPr bwMode="auto">
          <a:xfrm>
            <a:off x="3394129" y="3136649"/>
            <a:ext cx="10584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01" name="Oval 1112"/>
          <p:cNvSpPr>
            <a:spLocks noChangeArrowheads="1"/>
          </p:cNvSpPr>
          <p:nvPr/>
        </p:nvSpPr>
        <p:spPr bwMode="auto">
          <a:xfrm>
            <a:off x="3439994" y="3193436"/>
            <a:ext cx="12348" cy="1548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02" name="Oval 1113"/>
          <p:cNvSpPr>
            <a:spLocks noChangeArrowheads="1"/>
          </p:cNvSpPr>
          <p:nvPr/>
        </p:nvSpPr>
        <p:spPr bwMode="auto">
          <a:xfrm>
            <a:off x="3425882" y="3245061"/>
            <a:ext cx="12348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03" name="Oval 1114"/>
          <p:cNvSpPr>
            <a:spLocks noChangeArrowheads="1"/>
          </p:cNvSpPr>
          <p:nvPr/>
        </p:nvSpPr>
        <p:spPr bwMode="auto">
          <a:xfrm>
            <a:off x="3307691" y="3288081"/>
            <a:ext cx="7056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04" name="Oval 1115"/>
          <p:cNvSpPr>
            <a:spLocks noChangeArrowheads="1"/>
          </p:cNvSpPr>
          <p:nvPr/>
        </p:nvSpPr>
        <p:spPr bwMode="auto">
          <a:xfrm>
            <a:off x="3293579" y="3296685"/>
            <a:ext cx="12348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05" name="Oval 1116"/>
          <p:cNvSpPr>
            <a:spLocks noChangeArrowheads="1"/>
          </p:cNvSpPr>
          <p:nvPr/>
        </p:nvSpPr>
        <p:spPr bwMode="auto">
          <a:xfrm>
            <a:off x="3364140" y="3339706"/>
            <a:ext cx="3528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06" name="Oval 1117"/>
          <p:cNvSpPr>
            <a:spLocks noChangeArrowheads="1"/>
          </p:cNvSpPr>
          <p:nvPr/>
        </p:nvSpPr>
        <p:spPr bwMode="auto">
          <a:xfrm>
            <a:off x="3406477" y="3343148"/>
            <a:ext cx="3528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07" name="Oval 1118"/>
          <p:cNvSpPr>
            <a:spLocks noChangeArrowheads="1"/>
          </p:cNvSpPr>
          <p:nvPr/>
        </p:nvSpPr>
        <p:spPr bwMode="auto">
          <a:xfrm>
            <a:off x="3392365" y="3310452"/>
            <a:ext cx="8820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08" name="Oval 1119"/>
          <p:cNvSpPr>
            <a:spLocks noChangeArrowheads="1"/>
          </p:cNvSpPr>
          <p:nvPr/>
        </p:nvSpPr>
        <p:spPr bwMode="auto">
          <a:xfrm>
            <a:off x="3332388" y="3289802"/>
            <a:ext cx="21169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09" name="Oval 1120"/>
          <p:cNvSpPr>
            <a:spLocks noChangeArrowheads="1"/>
          </p:cNvSpPr>
          <p:nvPr/>
        </p:nvSpPr>
        <p:spPr bwMode="auto">
          <a:xfrm>
            <a:off x="3402949" y="3159020"/>
            <a:ext cx="14112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10" name="Oval 1121"/>
          <p:cNvSpPr>
            <a:spLocks noChangeArrowheads="1"/>
          </p:cNvSpPr>
          <p:nvPr/>
        </p:nvSpPr>
        <p:spPr bwMode="auto">
          <a:xfrm>
            <a:off x="3272410" y="3110837"/>
            <a:ext cx="21169" cy="1720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11" name="Oval 1122"/>
          <p:cNvSpPr>
            <a:spLocks noChangeArrowheads="1"/>
          </p:cNvSpPr>
          <p:nvPr/>
        </p:nvSpPr>
        <p:spPr bwMode="auto">
          <a:xfrm>
            <a:off x="3464691" y="3308731"/>
            <a:ext cx="12348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12" name="Oval 1123"/>
          <p:cNvSpPr>
            <a:spLocks noChangeArrowheads="1"/>
          </p:cNvSpPr>
          <p:nvPr/>
        </p:nvSpPr>
        <p:spPr bwMode="auto">
          <a:xfrm>
            <a:off x="3439994" y="3379285"/>
            <a:ext cx="14112" cy="1548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13" name="Oval 1124"/>
          <p:cNvSpPr>
            <a:spLocks noChangeArrowheads="1"/>
          </p:cNvSpPr>
          <p:nvPr/>
        </p:nvSpPr>
        <p:spPr bwMode="auto">
          <a:xfrm>
            <a:off x="3214197" y="3134928"/>
            <a:ext cx="10584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14" name="Oval 1125"/>
          <p:cNvSpPr>
            <a:spLocks noChangeArrowheads="1"/>
          </p:cNvSpPr>
          <p:nvPr/>
        </p:nvSpPr>
        <p:spPr bwMode="auto">
          <a:xfrm>
            <a:off x="3258298" y="3193436"/>
            <a:ext cx="14112" cy="1548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15" name="Oval 1126"/>
          <p:cNvSpPr>
            <a:spLocks noChangeArrowheads="1"/>
          </p:cNvSpPr>
          <p:nvPr/>
        </p:nvSpPr>
        <p:spPr bwMode="auto">
          <a:xfrm>
            <a:off x="3244185" y="3245061"/>
            <a:ext cx="10584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16" name="Oval 1127"/>
          <p:cNvSpPr>
            <a:spLocks noChangeArrowheads="1"/>
          </p:cNvSpPr>
          <p:nvPr/>
        </p:nvSpPr>
        <p:spPr bwMode="auto">
          <a:xfrm>
            <a:off x="3127759" y="3288081"/>
            <a:ext cx="5292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17" name="Oval 1128"/>
          <p:cNvSpPr>
            <a:spLocks noChangeArrowheads="1"/>
          </p:cNvSpPr>
          <p:nvPr/>
        </p:nvSpPr>
        <p:spPr bwMode="auto">
          <a:xfrm>
            <a:off x="3113646" y="3296685"/>
            <a:ext cx="12348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18" name="Oval 1129"/>
          <p:cNvSpPr>
            <a:spLocks noChangeArrowheads="1"/>
          </p:cNvSpPr>
          <p:nvPr/>
        </p:nvSpPr>
        <p:spPr bwMode="auto">
          <a:xfrm>
            <a:off x="3182444" y="3339706"/>
            <a:ext cx="5292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19" name="Oval 1130"/>
          <p:cNvSpPr>
            <a:spLocks noChangeArrowheads="1"/>
          </p:cNvSpPr>
          <p:nvPr/>
        </p:nvSpPr>
        <p:spPr bwMode="auto">
          <a:xfrm>
            <a:off x="3226545" y="3343148"/>
            <a:ext cx="3528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20" name="Oval 1131"/>
          <p:cNvSpPr>
            <a:spLocks noChangeArrowheads="1"/>
          </p:cNvSpPr>
          <p:nvPr/>
        </p:nvSpPr>
        <p:spPr bwMode="auto">
          <a:xfrm>
            <a:off x="3212433" y="3310452"/>
            <a:ext cx="7056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21" name="Oval 1132"/>
          <p:cNvSpPr>
            <a:spLocks noChangeArrowheads="1"/>
          </p:cNvSpPr>
          <p:nvPr/>
        </p:nvSpPr>
        <p:spPr bwMode="auto">
          <a:xfrm>
            <a:off x="3150691" y="3288081"/>
            <a:ext cx="22933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22" name="Oval 1133"/>
          <p:cNvSpPr>
            <a:spLocks noChangeArrowheads="1"/>
          </p:cNvSpPr>
          <p:nvPr/>
        </p:nvSpPr>
        <p:spPr bwMode="auto">
          <a:xfrm>
            <a:off x="3221253" y="3159020"/>
            <a:ext cx="15876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23" name="Oval 1134"/>
          <p:cNvSpPr>
            <a:spLocks noChangeArrowheads="1"/>
          </p:cNvSpPr>
          <p:nvPr/>
        </p:nvSpPr>
        <p:spPr bwMode="auto">
          <a:xfrm>
            <a:off x="3094242" y="3107395"/>
            <a:ext cx="19404" cy="18929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24" name="Oval 1135"/>
          <p:cNvSpPr>
            <a:spLocks noChangeArrowheads="1"/>
          </p:cNvSpPr>
          <p:nvPr/>
        </p:nvSpPr>
        <p:spPr bwMode="auto">
          <a:xfrm>
            <a:off x="3282994" y="3308731"/>
            <a:ext cx="12348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25" name="Oval 1136"/>
          <p:cNvSpPr>
            <a:spLocks noChangeArrowheads="1"/>
          </p:cNvSpPr>
          <p:nvPr/>
        </p:nvSpPr>
        <p:spPr bwMode="auto">
          <a:xfrm>
            <a:off x="3258298" y="3379285"/>
            <a:ext cx="14112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26" name="Oval 1137"/>
          <p:cNvSpPr>
            <a:spLocks noChangeArrowheads="1"/>
          </p:cNvSpPr>
          <p:nvPr/>
        </p:nvSpPr>
        <p:spPr bwMode="auto">
          <a:xfrm>
            <a:off x="3316511" y="3241619"/>
            <a:ext cx="10584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27" name="Oval 1138"/>
          <p:cNvSpPr>
            <a:spLocks noChangeArrowheads="1"/>
          </p:cNvSpPr>
          <p:nvPr/>
        </p:nvSpPr>
        <p:spPr bwMode="auto">
          <a:xfrm>
            <a:off x="3360612" y="3300127"/>
            <a:ext cx="12348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28" name="Oval 1139"/>
          <p:cNvSpPr>
            <a:spLocks noChangeArrowheads="1"/>
          </p:cNvSpPr>
          <p:nvPr/>
        </p:nvSpPr>
        <p:spPr bwMode="auto">
          <a:xfrm>
            <a:off x="3346500" y="3350031"/>
            <a:ext cx="12348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29" name="Oval 1140"/>
          <p:cNvSpPr>
            <a:spLocks noChangeArrowheads="1"/>
          </p:cNvSpPr>
          <p:nvPr/>
        </p:nvSpPr>
        <p:spPr bwMode="auto">
          <a:xfrm>
            <a:off x="3231837" y="3394772"/>
            <a:ext cx="5292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30" name="Oval 1141"/>
          <p:cNvSpPr>
            <a:spLocks noChangeArrowheads="1"/>
          </p:cNvSpPr>
          <p:nvPr/>
        </p:nvSpPr>
        <p:spPr bwMode="auto">
          <a:xfrm>
            <a:off x="3215961" y="3403376"/>
            <a:ext cx="12348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31" name="Oval 1142"/>
          <p:cNvSpPr>
            <a:spLocks noChangeArrowheads="1"/>
          </p:cNvSpPr>
          <p:nvPr/>
        </p:nvSpPr>
        <p:spPr bwMode="auto">
          <a:xfrm>
            <a:off x="3284758" y="3446397"/>
            <a:ext cx="7056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32" name="Oval 1143"/>
          <p:cNvSpPr>
            <a:spLocks noChangeArrowheads="1"/>
          </p:cNvSpPr>
          <p:nvPr/>
        </p:nvSpPr>
        <p:spPr bwMode="auto">
          <a:xfrm>
            <a:off x="3328859" y="3448118"/>
            <a:ext cx="3528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33" name="Oval 1144"/>
          <p:cNvSpPr>
            <a:spLocks noChangeArrowheads="1"/>
          </p:cNvSpPr>
          <p:nvPr/>
        </p:nvSpPr>
        <p:spPr bwMode="auto">
          <a:xfrm>
            <a:off x="3314747" y="3417143"/>
            <a:ext cx="7056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34" name="Oval 1145"/>
          <p:cNvSpPr>
            <a:spLocks noChangeArrowheads="1"/>
          </p:cNvSpPr>
          <p:nvPr/>
        </p:nvSpPr>
        <p:spPr bwMode="auto">
          <a:xfrm>
            <a:off x="3254770" y="3394772"/>
            <a:ext cx="17640" cy="22371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35" name="Oval 1146"/>
          <p:cNvSpPr>
            <a:spLocks noChangeArrowheads="1"/>
          </p:cNvSpPr>
          <p:nvPr/>
        </p:nvSpPr>
        <p:spPr bwMode="auto">
          <a:xfrm>
            <a:off x="3325331" y="3263990"/>
            <a:ext cx="14112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36" name="Oval 1147"/>
          <p:cNvSpPr>
            <a:spLocks noChangeArrowheads="1"/>
          </p:cNvSpPr>
          <p:nvPr/>
        </p:nvSpPr>
        <p:spPr bwMode="auto">
          <a:xfrm>
            <a:off x="3194792" y="3215807"/>
            <a:ext cx="19404" cy="1720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37" name="Oval 1148"/>
          <p:cNvSpPr>
            <a:spLocks noChangeArrowheads="1"/>
          </p:cNvSpPr>
          <p:nvPr/>
        </p:nvSpPr>
        <p:spPr bwMode="auto">
          <a:xfrm>
            <a:off x="3385309" y="3415422"/>
            <a:ext cx="12348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38" name="Oval 1149"/>
          <p:cNvSpPr>
            <a:spLocks noChangeArrowheads="1"/>
          </p:cNvSpPr>
          <p:nvPr/>
        </p:nvSpPr>
        <p:spPr bwMode="auto">
          <a:xfrm>
            <a:off x="3360612" y="3484255"/>
            <a:ext cx="17640" cy="1720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39" name="Oval 1150"/>
          <p:cNvSpPr>
            <a:spLocks noChangeArrowheads="1"/>
          </p:cNvSpPr>
          <p:nvPr/>
        </p:nvSpPr>
        <p:spPr bwMode="auto">
          <a:xfrm>
            <a:off x="3207141" y="3578900"/>
            <a:ext cx="12348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40" name="Oval 1151"/>
          <p:cNvSpPr>
            <a:spLocks noChangeArrowheads="1"/>
          </p:cNvSpPr>
          <p:nvPr/>
        </p:nvSpPr>
        <p:spPr bwMode="auto">
          <a:xfrm>
            <a:off x="3253006" y="3637408"/>
            <a:ext cx="14112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41" name="Oval 1152"/>
          <p:cNvSpPr>
            <a:spLocks noChangeArrowheads="1"/>
          </p:cNvSpPr>
          <p:nvPr/>
        </p:nvSpPr>
        <p:spPr bwMode="auto">
          <a:xfrm>
            <a:off x="3240657" y="3687312"/>
            <a:ext cx="10584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42" name="Oval 1153"/>
          <p:cNvSpPr>
            <a:spLocks noChangeArrowheads="1"/>
          </p:cNvSpPr>
          <p:nvPr/>
        </p:nvSpPr>
        <p:spPr bwMode="auto">
          <a:xfrm>
            <a:off x="3124231" y="3730333"/>
            <a:ext cx="3528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43" name="Oval 1154"/>
          <p:cNvSpPr>
            <a:spLocks noChangeArrowheads="1"/>
          </p:cNvSpPr>
          <p:nvPr/>
        </p:nvSpPr>
        <p:spPr bwMode="auto">
          <a:xfrm>
            <a:off x="3106590" y="3738937"/>
            <a:ext cx="14112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44" name="Oval 1155"/>
          <p:cNvSpPr>
            <a:spLocks noChangeArrowheads="1"/>
          </p:cNvSpPr>
          <p:nvPr/>
        </p:nvSpPr>
        <p:spPr bwMode="auto">
          <a:xfrm>
            <a:off x="3177152" y="3783678"/>
            <a:ext cx="5292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45" name="Oval 1156"/>
          <p:cNvSpPr>
            <a:spLocks noChangeArrowheads="1"/>
          </p:cNvSpPr>
          <p:nvPr/>
        </p:nvSpPr>
        <p:spPr bwMode="auto">
          <a:xfrm>
            <a:off x="3219489" y="3785399"/>
            <a:ext cx="5292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46" name="Oval 1157"/>
          <p:cNvSpPr>
            <a:spLocks noChangeArrowheads="1"/>
          </p:cNvSpPr>
          <p:nvPr/>
        </p:nvSpPr>
        <p:spPr bwMode="auto">
          <a:xfrm>
            <a:off x="3205377" y="3752703"/>
            <a:ext cx="8820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47" name="Oval 1158"/>
          <p:cNvSpPr>
            <a:spLocks noChangeArrowheads="1"/>
          </p:cNvSpPr>
          <p:nvPr/>
        </p:nvSpPr>
        <p:spPr bwMode="auto">
          <a:xfrm>
            <a:off x="3143635" y="3733774"/>
            <a:ext cx="22933" cy="18929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48" name="Oval 1159"/>
          <p:cNvSpPr>
            <a:spLocks noChangeArrowheads="1"/>
          </p:cNvSpPr>
          <p:nvPr/>
        </p:nvSpPr>
        <p:spPr bwMode="auto">
          <a:xfrm>
            <a:off x="3215961" y="3601271"/>
            <a:ext cx="15876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49" name="Oval 1160"/>
          <p:cNvSpPr>
            <a:spLocks noChangeArrowheads="1"/>
          </p:cNvSpPr>
          <p:nvPr/>
        </p:nvSpPr>
        <p:spPr bwMode="auto">
          <a:xfrm>
            <a:off x="3088950" y="3553088"/>
            <a:ext cx="17640" cy="1548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50" name="Oval 1161"/>
          <p:cNvSpPr>
            <a:spLocks noChangeArrowheads="1"/>
          </p:cNvSpPr>
          <p:nvPr/>
        </p:nvSpPr>
        <p:spPr bwMode="auto">
          <a:xfrm>
            <a:off x="3277702" y="3750983"/>
            <a:ext cx="14112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51" name="Oval 1162"/>
          <p:cNvSpPr>
            <a:spLocks noChangeArrowheads="1"/>
          </p:cNvSpPr>
          <p:nvPr/>
        </p:nvSpPr>
        <p:spPr bwMode="auto">
          <a:xfrm>
            <a:off x="3253006" y="3821536"/>
            <a:ext cx="15876" cy="1548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52" name="Oval 1163"/>
          <p:cNvSpPr>
            <a:spLocks noChangeArrowheads="1"/>
          </p:cNvSpPr>
          <p:nvPr/>
        </p:nvSpPr>
        <p:spPr bwMode="auto">
          <a:xfrm>
            <a:off x="3392365" y="3601271"/>
            <a:ext cx="12348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53" name="Oval 1164"/>
          <p:cNvSpPr>
            <a:spLocks noChangeArrowheads="1"/>
          </p:cNvSpPr>
          <p:nvPr/>
        </p:nvSpPr>
        <p:spPr bwMode="auto">
          <a:xfrm>
            <a:off x="3438230" y="3659779"/>
            <a:ext cx="14112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54" name="Oval 1165"/>
          <p:cNvSpPr>
            <a:spLocks noChangeArrowheads="1"/>
          </p:cNvSpPr>
          <p:nvPr/>
        </p:nvSpPr>
        <p:spPr bwMode="auto">
          <a:xfrm>
            <a:off x="3406477" y="3733774"/>
            <a:ext cx="12348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55" name="Oval 1166"/>
          <p:cNvSpPr>
            <a:spLocks noChangeArrowheads="1"/>
          </p:cNvSpPr>
          <p:nvPr/>
        </p:nvSpPr>
        <p:spPr bwMode="auto">
          <a:xfrm>
            <a:off x="3307691" y="3752703"/>
            <a:ext cx="7056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56" name="Oval 1167"/>
          <p:cNvSpPr>
            <a:spLocks noChangeArrowheads="1"/>
          </p:cNvSpPr>
          <p:nvPr/>
        </p:nvSpPr>
        <p:spPr bwMode="auto">
          <a:xfrm>
            <a:off x="3293579" y="3761307"/>
            <a:ext cx="12348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57" name="Oval 1168"/>
          <p:cNvSpPr>
            <a:spLocks noChangeArrowheads="1"/>
          </p:cNvSpPr>
          <p:nvPr/>
        </p:nvSpPr>
        <p:spPr bwMode="auto">
          <a:xfrm>
            <a:off x="3360612" y="3804328"/>
            <a:ext cx="7056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58" name="Oval 1169"/>
          <p:cNvSpPr>
            <a:spLocks noChangeArrowheads="1"/>
          </p:cNvSpPr>
          <p:nvPr/>
        </p:nvSpPr>
        <p:spPr bwMode="auto">
          <a:xfrm>
            <a:off x="3404713" y="3807770"/>
            <a:ext cx="3528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59" name="Oval 1170"/>
          <p:cNvSpPr>
            <a:spLocks noChangeArrowheads="1"/>
          </p:cNvSpPr>
          <p:nvPr/>
        </p:nvSpPr>
        <p:spPr bwMode="auto">
          <a:xfrm>
            <a:off x="3392365" y="3775074"/>
            <a:ext cx="5292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60" name="Oval 1171"/>
          <p:cNvSpPr>
            <a:spLocks noChangeArrowheads="1"/>
          </p:cNvSpPr>
          <p:nvPr/>
        </p:nvSpPr>
        <p:spPr bwMode="auto">
          <a:xfrm>
            <a:off x="3330624" y="3754424"/>
            <a:ext cx="21169" cy="18929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61" name="Oval 1172"/>
          <p:cNvSpPr>
            <a:spLocks noChangeArrowheads="1"/>
          </p:cNvSpPr>
          <p:nvPr/>
        </p:nvSpPr>
        <p:spPr bwMode="auto">
          <a:xfrm>
            <a:off x="3402949" y="3623642"/>
            <a:ext cx="12348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62" name="Oval 1173"/>
          <p:cNvSpPr>
            <a:spLocks noChangeArrowheads="1"/>
          </p:cNvSpPr>
          <p:nvPr/>
        </p:nvSpPr>
        <p:spPr bwMode="auto">
          <a:xfrm>
            <a:off x="3272410" y="3572017"/>
            <a:ext cx="19404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63" name="Oval 1174"/>
          <p:cNvSpPr>
            <a:spLocks noChangeArrowheads="1"/>
          </p:cNvSpPr>
          <p:nvPr/>
        </p:nvSpPr>
        <p:spPr bwMode="auto">
          <a:xfrm>
            <a:off x="3461163" y="3773353"/>
            <a:ext cx="12348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64" name="Oval 1175"/>
          <p:cNvSpPr>
            <a:spLocks noChangeArrowheads="1"/>
          </p:cNvSpPr>
          <p:nvPr/>
        </p:nvSpPr>
        <p:spPr bwMode="auto">
          <a:xfrm>
            <a:off x="3438230" y="3843907"/>
            <a:ext cx="15876" cy="1548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65" name="Oval 1176"/>
          <p:cNvSpPr>
            <a:spLocks noChangeArrowheads="1"/>
          </p:cNvSpPr>
          <p:nvPr/>
        </p:nvSpPr>
        <p:spPr bwMode="auto">
          <a:xfrm>
            <a:off x="3268882" y="3811211"/>
            <a:ext cx="7056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66" name="Oval 1177"/>
          <p:cNvSpPr>
            <a:spLocks noChangeArrowheads="1"/>
          </p:cNvSpPr>
          <p:nvPr/>
        </p:nvSpPr>
        <p:spPr bwMode="auto">
          <a:xfrm>
            <a:off x="3254770" y="3819815"/>
            <a:ext cx="12348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67" name="Oval 1178"/>
          <p:cNvSpPr>
            <a:spLocks noChangeArrowheads="1"/>
          </p:cNvSpPr>
          <p:nvPr/>
        </p:nvSpPr>
        <p:spPr bwMode="auto">
          <a:xfrm>
            <a:off x="3293579" y="3811211"/>
            <a:ext cx="21169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68" name="Oval 1179"/>
          <p:cNvSpPr>
            <a:spLocks noChangeArrowheads="1"/>
          </p:cNvSpPr>
          <p:nvPr/>
        </p:nvSpPr>
        <p:spPr bwMode="auto">
          <a:xfrm>
            <a:off x="3155983" y="3804328"/>
            <a:ext cx="7056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69" name="Oval 1180"/>
          <p:cNvSpPr>
            <a:spLocks noChangeArrowheads="1"/>
          </p:cNvSpPr>
          <p:nvPr/>
        </p:nvSpPr>
        <p:spPr bwMode="auto">
          <a:xfrm>
            <a:off x="3208905" y="3857674"/>
            <a:ext cx="7056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70" name="Oval 1181"/>
          <p:cNvSpPr>
            <a:spLocks noChangeArrowheads="1"/>
          </p:cNvSpPr>
          <p:nvPr/>
        </p:nvSpPr>
        <p:spPr bwMode="auto">
          <a:xfrm>
            <a:off x="3254770" y="3859394"/>
            <a:ext cx="3528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71" name="Oval 1182"/>
          <p:cNvSpPr>
            <a:spLocks noChangeArrowheads="1"/>
          </p:cNvSpPr>
          <p:nvPr/>
        </p:nvSpPr>
        <p:spPr bwMode="auto">
          <a:xfrm>
            <a:off x="3240657" y="3826699"/>
            <a:ext cx="5292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72" name="Oval 1183"/>
          <p:cNvSpPr>
            <a:spLocks noChangeArrowheads="1"/>
          </p:cNvSpPr>
          <p:nvPr/>
        </p:nvSpPr>
        <p:spPr bwMode="auto">
          <a:xfrm>
            <a:off x="3178916" y="3807770"/>
            <a:ext cx="21169" cy="18929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73" name="Oval 1184"/>
          <p:cNvSpPr>
            <a:spLocks noChangeArrowheads="1"/>
          </p:cNvSpPr>
          <p:nvPr/>
        </p:nvSpPr>
        <p:spPr bwMode="auto">
          <a:xfrm>
            <a:off x="3284758" y="3895532"/>
            <a:ext cx="17640" cy="1548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74" name="Oval 1185"/>
          <p:cNvSpPr>
            <a:spLocks noChangeArrowheads="1"/>
          </p:cNvSpPr>
          <p:nvPr/>
        </p:nvSpPr>
        <p:spPr bwMode="auto">
          <a:xfrm>
            <a:off x="3305927" y="3871440"/>
            <a:ext cx="12348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75" name="Oval 1186"/>
          <p:cNvSpPr>
            <a:spLocks noChangeArrowheads="1"/>
          </p:cNvSpPr>
          <p:nvPr/>
        </p:nvSpPr>
        <p:spPr bwMode="auto">
          <a:xfrm>
            <a:off x="3189500" y="3917902"/>
            <a:ext cx="5292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76" name="Oval 1187"/>
          <p:cNvSpPr>
            <a:spLocks noChangeArrowheads="1"/>
          </p:cNvSpPr>
          <p:nvPr/>
        </p:nvSpPr>
        <p:spPr bwMode="auto">
          <a:xfrm>
            <a:off x="3175388" y="3924786"/>
            <a:ext cx="12348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77" name="Oval 1188"/>
          <p:cNvSpPr>
            <a:spLocks noChangeArrowheads="1"/>
          </p:cNvSpPr>
          <p:nvPr/>
        </p:nvSpPr>
        <p:spPr bwMode="auto">
          <a:xfrm>
            <a:off x="3244185" y="3967806"/>
            <a:ext cx="5292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78" name="Oval 1189"/>
          <p:cNvSpPr>
            <a:spLocks noChangeArrowheads="1"/>
          </p:cNvSpPr>
          <p:nvPr/>
        </p:nvSpPr>
        <p:spPr bwMode="auto">
          <a:xfrm>
            <a:off x="3288287" y="3969527"/>
            <a:ext cx="3528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79" name="Oval 1190"/>
          <p:cNvSpPr>
            <a:spLocks noChangeArrowheads="1"/>
          </p:cNvSpPr>
          <p:nvPr/>
        </p:nvSpPr>
        <p:spPr bwMode="auto">
          <a:xfrm>
            <a:off x="3272410" y="3938552"/>
            <a:ext cx="8820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80" name="Oval 1191"/>
          <p:cNvSpPr>
            <a:spLocks noChangeArrowheads="1"/>
          </p:cNvSpPr>
          <p:nvPr/>
        </p:nvSpPr>
        <p:spPr bwMode="auto">
          <a:xfrm>
            <a:off x="3214197" y="3917902"/>
            <a:ext cx="19404" cy="18929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81" name="Oval 1192"/>
          <p:cNvSpPr>
            <a:spLocks noChangeArrowheads="1"/>
          </p:cNvSpPr>
          <p:nvPr/>
        </p:nvSpPr>
        <p:spPr bwMode="auto">
          <a:xfrm>
            <a:off x="3282994" y="3785399"/>
            <a:ext cx="14112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82" name="Oval 1193"/>
          <p:cNvSpPr>
            <a:spLocks noChangeArrowheads="1"/>
          </p:cNvSpPr>
          <p:nvPr/>
        </p:nvSpPr>
        <p:spPr bwMode="auto">
          <a:xfrm>
            <a:off x="3415298" y="3835303"/>
            <a:ext cx="5292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83" name="Oval 1194"/>
          <p:cNvSpPr>
            <a:spLocks noChangeArrowheads="1"/>
          </p:cNvSpPr>
          <p:nvPr/>
        </p:nvSpPr>
        <p:spPr bwMode="auto">
          <a:xfrm>
            <a:off x="3401185" y="3843907"/>
            <a:ext cx="12348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84" name="Oval 1195"/>
          <p:cNvSpPr>
            <a:spLocks noChangeArrowheads="1"/>
          </p:cNvSpPr>
          <p:nvPr/>
        </p:nvSpPr>
        <p:spPr bwMode="auto">
          <a:xfrm>
            <a:off x="3439994" y="3837024"/>
            <a:ext cx="19404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85" name="Oval 1196"/>
          <p:cNvSpPr>
            <a:spLocks noChangeArrowheads="1"/>
          </p:cNvSpPr>
          <p:nvPr/>
        </p:nvSpPr>
        <p:spPr bwMode="auto">
          <a:xfrm>
            <a:off x="3302399" y="3831861"/>
            <a:ext cx="5292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86" name="Oval 1197"/>
          <p:cNvSpPr>
            <a:spLocks noChangeArrowheads="1"/>
          </p:cNvSpPr>
          <p:nvPr/>
        </p:nvSpPr>
        <p:spPr bwMode="auto">
          <a:xfrm>
            <a:off x="3355320" y="3883486"/>
            <a:ext cx="5292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87" name="Oval 1198"/>
          <p:cNvSpPr>
            <a:spLocks noChangeArrowheads="1"/>
          </p:cNvSpPr>
          <p:nvPr/>
        </p:nvSpPr>
        <p:spPr bwMode="auto">
          <a:xfrm>
            <a:off x="3401185" y="3885207"/>
            <a:ext cx="3528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88" name="Oval 1199"/>
          <p:cNvSpPr>
            <a:spLocks noChangeArrowheads="1"/>
          </p:cNvSpPr>
          <p:nvPr/>
        </p:nvSpPr>
        <p:spPr bwMode="auto">
          <a:xfrm>
            <a:off x="3385309" y="3852511"/>
            <a:ext cx="7056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89" name="Oval 1200"/>
          <p:cNvSpPr>
            <a:spLocks noChangeArrowheads="1"/>
          </p:cNvSpPr>
          <p:nvPr/>
        </p:nvSpPr>
        <p:spPr bwMode="auto">
          <a:xfrm>
            <a:off x="3325331" y="3831861"/>
            <a:ext cx="19404" cy="18929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90" name="Oval 1201"/>
          <p:cNvSpPr>
            <a:spLocks noChangeArrowheads="1"/>
          </p:cNvSpPr>
          <p:nvPr/>
        </p:nvSpPr>
        <p:spPr bwMode="auto">
          <a:xfrm>
            <a:off x="3432938" y="3921344"/>
            <a:ext cx="14112" cy="1548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91" name="Oval 1202"/>
          <p:cNvSpPr>
            <a:spLocks noChangeArrowheads="1"/>
          </p:cNvSpPr>
          <p:nvPr/>
        </p:nvSpPr>
        <p:spPr bwMode="auto">
          <a:xfrm>
            <a:off x="3452342" y="3897252"/>
            <a:ext cx="12348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92" name="Oval 1203"/>
          <p:cNvSpPr>
            <a:spLocks noChangeArrowheads="1"/>
          </p:cNvSpPr>
          <p:nvPr/>
        </p:nvSpPr>
        <p:spPr bwMode="auto">
          <a:xfrm>
            <a:off x="3334152" y="3941994"/>
            <a:ext cx="7056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93" name="Oval 1204"/>
          <p:cNvSpPr>
            <a:spLocks noChangeArrowheads="1"/>
          </p:cNvSpPr>
          <p:nvPr/>
        </p:nvSpPr>
        <p:spPr bwMode="auto">
          <a:xfrm>
            <a:off x="3320039" y="3948877"/>
            <a:ext cx="12348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94" name="Oval 1205"/>
          <p:cNvSpPr>
            <a:spLocks noChangeArrowheads="1"/>
          </p:cNvSpPr>
          <p:nvPr/>
        </p:nvSpPr>
        <p:spPr bwMode="auto">
          <a:xfrm>
            <a:off x="3390601" y="3993619"/>
            <a:ext cx="3528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95" name="Oval 1206"/>
          <p:cNvSpPr>
            <a:spLocks noChangeArrowheads="1"/>
          </p:cNvSpPr>
          <p:nvPr/>
        </p:nvSpPr>
        <p:spPr bwMode="auto">
          <a:xfrm>
            <a:off x="3432938" y="3995339"/>
            <a:ext cx="5292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96" name="Oval 1207"/>
          <p:cNvSpPr>
            <a:spLocks noChangeArrowheads="1"/>
          </p:cNvSpPr>
          <p:nvPr/>
        </p:nvSpPr>
        <p:spPr bwMode="auto">
          <a:xfrm>
            <a:off x="3418826" y="3966085"/>
            <a:ext cx="8820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97" name="Oval 1208"/>
          <p:cNvSpPr>
            <a:spLocks noChangeArrowheads="1"/>
          </p:cNvSpPr>
          <p:nvPr/>
        </p:nvSpPr>
        <p:spPr bwMode="auto">
          <a:xfrm>
            <a:off x="3358848" y="3943715"/>
            <a:ext cx="21169" cy="18929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98" name="Oval 1209"/>
          <p:cNvSpPr>
            <a:spLocks noChangeArrowheads="1"/>
          </p:cNvSpPr>
          <p:nvPr/>
        </p:nvSpPr>
        <p:spPr bwMode="auto">
          <a:xfrm>
            <a:off x="3431174" y="3811211"/>
            <a:ext cx="12348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999" name="Oval 1210"/>
          <p:cNvSpPr>
            <a:spLocks noChangeArrowheads="1"/>
          </p:cNvSpPr>
          <p:nvPr/>
        </p:nvSpPr>
        <p:spPr bwMode="auto">
          <a:xfrm>
            <a:off x="3180680" y="3845628"/>
            <a:ext cx="7056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00" name="Oval 1211"/>
          <p:cNvSpPr>
            <a:spLocks noChangeArrowheads="1"/>
          </p:cNvSpPr>
          <p:nvPr/>
        </p:nvSpPr>
        <p:spPr bwMode="auto">
          <a:xfrm>
            <a:off x="3166568" y="3852511"/>
            <a:ext cx="12348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01" name="Oval 1212"/>
          <p:cNvSpPr>
            <a:spLocks noChangeArrowheads="1"/>
          </p:cNvSpPr>
          <p:nvPr/>
        </p:nvSpPr>
        <p:spPr bwMode="auto">
          <a:xfrm>
            <a:off x="3203613" y="3845628"/>
            <a:ext cx="21169" cy="18929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02" name="Oval 1213"/>
          <p:cNvSpPr>
            <a:spLocks noChangeArrowheads="1"/>
          </p:cNvSpPr>
          <p:nvPr/>
        </p:nvSpPr>
        <p:spPr bwMode="auto">
          <a:xfrm>
            <a:off x="3067781" y="3840465"/>
            <a:ext cx="7056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03" name="Oval 1214"/>
          <p:cNvSpPr>
            <a:spLocks noChangeArrowheads="1"/>
          </p:cNvSpPr>
          <p:nvPr/>
        </p:nvSpPr>
        <p:spPr bwMode="auto">
          <a:xfrm>
            <a:off x="3120703" y="3892090"/>
            <a:ext cx="7056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04" name="Oval 1215"/>
          <p:cNvSpPr>
            <a:spLocks noChangeArrowheads="1"/>
          </p:cNvSpPr>
          <p:nvPr/>
        </p:nvSpPr>
        <p:spPr bwMode="auto">
          <a:xfrm>
            <a:off x="3164804" y="3895532"/>
            <a:ext cx="3528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05" name="Oval 1216"/>
          <p:cNvSpPr>
            <a:spLocks noChangeArrowheads="1"/>
          </p:cNvSpPr>
          <p:nvPr/>
        </p:nvSpPr>
        <p:spPr bwMode="auto">
          <a:xfrm>
            <a:off x="3150691" y="3862836"/>
            <a:ext cx="7056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06" name="Oval 1217"/>
          <p:cNvSpPr>
            <a:spLocks noChangeArrowheads="1"/>
          </p:cNvSpPr>
          <p:nvPr/>
        </p:nvSpPr>
        <p:spPr bwMode="auto">
          <a:xfrm>
            <a:off x="3090714" y="3840465"/>
            <a:ext cx="21169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07" name="Oval 1218"/>
          <p:cNvSpPr>
            <a:spLocks noChangeArrowheads="1"/>
          </p:cNvSpPr>
          <p:nvPr/>
        </p:nvSpPr>
        <p:spPr bwMode="auto">
          <a:xfrm>
            <a:off x="3196556" y="3929948"/>
            <a:ext cx="17640" cy="1720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08" name="Oval 1219"/>
          <p:cNvSpPr>
            <a:spLocks noChangeArrowheads="1"/>
          </p:cNvSpPr>
          <p:nvPr/>
        </p:nvSpPr>
        <p:spPr bwMode="auto">
          <a:xfrm>
            <a:off x="3217725" y="3907577"/>
            <a:ext cx="10584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09" name="Oval 1220"/>
          <p:cNvSpPr>
            <a:spLocks noChangeArrowheads="1"/>
          </p:cNvSpPr>
          <p:nvPr/>
        </p:nvSpPr>
        <p:spPr bwMode="auto">
          <a:xfrm>
            <a:off x="3101298" y="3950598"/>
            <a:ext cx="5292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10" name="Oval 1221"/>
          <p:cNvSpPr>
            <a:spLocks noChangeArrowheads="1"/>
          </p:cNvSpPr>
          <p:nvPr/>
        </p:nvSpPr>
        <p:spPr bwMode="auto">
          <a:xfrm>
            <a:off x="3085422" y="3959202"/>
            <a:ext cx="14112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11" name="Oval 1222"/>
          <p:cNvSpPr>
            <a:spLocks noChangeArrowheads="1"/>
          </p:cNvSpPr>
          <p:nvPr/>
        </p:nvSpPr>
        <p:spPr bwMode="auto">
          <a:xfrm>
            <a:off x="3154219" y="4003943"/>
            <a:ext cx="7056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12" name="Oval 1223"/>
          <p:cNvSpPr>
            <a:spLocks noChangeArrowheads="1"/>
          </p:cNvSpPr>
          <p:nvPr/>
        </p:nvSpPr>
        <p:spPr bwMode="auto">
          <a:xfrm>
            <a:off x="3200084" y="4005664"/>
            <a:ext cx="3528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13" name="Oval 1224"/>
          <p:cNvSpPr>
            <a:spLocks noChangeArrowheads="1"/>
          </p:cNvSpPr>
          <p:nvPr/>
        </p:nvSpPr>
        <p:spPr bwMode="auto">
          <a:xfrm>
            <a:off x="3185972" y="3972969"/>
            <a:ext cx="7056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14" name="Oval 1225"/>
          <p:cNvSpPr>
            <a:spLocks noChangeArrowheads="1"/>
          </p:cNvSpPr>
          <p:nvPr/>
        </p:nvSpPr>
        <p:spPr bwMode="auto">
          <a:xfrm>
            <a:off x="3124231" y="3954040"/>
            <a:ext cx="19404" cy="18929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15" name="Oval 1226"/>
          <p:cNvSpPr>
            <a:spLocks noChangeArrowheads="1"/>
          </p:cNvSpPr>
          <p:nvPr/>
        </p:nvSpPr>
        <p:spPr bwMode="auto">
          <a:xfrm>
            <a:off x="3194792" y="3821536"/>
            <a:ext cx="14112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16" name="Oval 1227"/>
          <p:cNvSpPr>
            <a:spLocks noChangeArrowheads="1"/>
          </p:cNvSpPr>
          <p:nvPr/>
        </p:nvSpPr>
        <p:spPr bwMode="auto">
          <a:xfrm>
            <a:off x="3178916" y="4052126"/>
            <a:ext cx="7056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17" name="Oval 1228"/>
          <p:cNvSpPr>
            <a:spLocks noChangeArrowheads="1"/>
          </p:cNvSpPr>
          <p:nvPr/>
        </p:nvSpPr>
        <p:spPr bwMode="auto">
          <a:xfrm>
            <a:off x="3164804" y="4059010"/>
            <a:ext cx="12348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18" name="Oval 1229"/>
          <p:cNvSpPr>
            <a:spLocks noChangeArrowheads="1"/>
          </p:cNvSpPr>
          <p:nvPr/>
        </p:nvSpPr>
        <p:spPr bwMode="auto">
          <a:xfrm>
            <a:off x="3201848" y="4052126"/>
            <a:ext cx="19404" cy="18929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19" name="Oval 1230"/>
          <p:cNvSpPr>
            <a:spLocks noChangeArrowheads="1"/>
          </p:cNvSpPr>
          <p:nvPr/>
        </p:nvSpPr>
        <p:spPr bwMode="auto">
          <a:xfrm>
            <a:off x="3066017" y="4046964"/>
            <a:ext cx="3528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20" name="Oval 1231"/>
          <p:cNvSpPr>
            <a:spLocks noChangeArrowheads="1"/>
          </p:cNvSpPr>
          <p:nvPr/>
        </p:nvSpPr>
        <p:spPr bwMode="auto">
          <a:xfrm>
            <a:off x="3118939" y="4100309"/>
            <a:ext cx="7056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21" name="Oval 1232"/>
          <p:cNvSpPr>
            <a:spLocks noChangeArrowheads="1"/>
          </p:cNvSpPr>
          <p:nvPr/>
        </p:nvSpPr>
        <p:spPr bwMode="auto">
          <a:xfrm>
            <a:off x="3163040" y="4102030"/>
            <a:ext cx="3528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22" name="Oval 1233"/>
          <p:cNvSpPr>
            <a:spLocks noChangeArrowheads="1"/>
          </p:cNvSpPr>
          <p:nvPr/>
        </p:nvSpPr>
        <p:spPr bwMode="auto">
          <a:xfrm>
            <a:off x="3148927" y="4069335"/>
            <a:ext cx="7056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23" name="Oval 1234"/>
          <p:cNvSpPr>
            <a:spLocks noChangeArrowheads="1"/>
          </p:cNvSpPr>
          <p:nvPr/>
        </p:nvSpPr>
        <p:spPr bwMode="auto">
          <a:xfrm>
            <a:off x="3088950" y="4048685"/>
            <a:ext cx="19404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24" name="Oval 1235"/>
          <p:cNvSpPr>
            <a:spLocks noChangeArrowheads="1"/>
          </p:cNvSpPr>
          <p:nvPr/>
        </p:nvSpPr>
        <p:spPr bwMode="auto">
          <a:xfrm>
            <a:off x="3194792" y="4138168"/>
            <a:ext cx="17640" cy="1548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25" name="Oval 1236"/>
          <p:cNvSpPr>
            <a:spLocks noChangeArrowheads="1"/>
          </p:cNvSpPr>
          <p:nvPr/>
        </p:nvSpPr>
        <p:spPr bwMode="auto">
          <a:xfrm>
            <a:off x="3215961" y="4114076"/>
            <a:ext cx="10584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26" name="Oval 1237"/>
          <p:cNvSpPr>
            <a:spLocks noChangeArrowheads="1"/>
          </p:cNvSpPr>
          <p:nvPr/>
        </p:nvSpPr>
        <p:spPr bwMode="auto">
          <a:xfrm>
            <a:off x="3099534" y="4157097"/>
            <a:ext cx="5292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27" name="Oval 1238"/>
          <p:cNvSpPr>
            <a:spLocks noChangeArrowheads="1"/>
          </p:cNvSpPr>
          <p:nvPr/>
        </p:nvSpPr>
        <p:spPr bwMode="auto">
          <a:xfrm>
            <a:off x="3085422" y="4167422"/>
            <a:ext cx="12348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28" name="Oval 1239"/>
          <p:cNvSpPr>
            <a:spLocks noChangeArrowheads="1"/>
          </p:cNvSpPr>
          <p:nvPr/>
        </p:nvSpPr>
        <p:spPr bwMode="auto">
          <a:xfrm>
            <a:off x="3154219" y="4210442"/>
            <a:ext cx="3528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29" name="Oval 1240"/>
          <p:cNvSpPr>
            <a:spLocks noChangeArrowheads="1"/>
          </p:cNvSpPr>
          <p:nvPr/>
        </p:nvSpPr>
        <p:spPr bwMode="auto">
          <a:xfrm>
            <a:off x="3194792" y="4212163"/>
            <a:ext cx="7056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30" name="Oval 1241"/>
          <p:cNvSpPr>
            <a:spLocks noChangeArrowheads="1"/>
          </p:cNvSpPr>
          <p:nvPr/>
        </p:nvSpPr>
        <p:spPr bwMode="auto">
          <a:xfrm>
            <a:off x="3182444" y="4179467"/>
            <a:ext cx="7056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31" name="Oval 1242"/>
          <p:cNvSpPr>
            <a:spLocks noChangeArrowheads="1"/>
          </p:cNvSpPr>
          <p:nvPr/>
        </p:nvSpPr>
        <p:spPr bwMode="auto">
          <a:xfrm>
            <a:off x="3120703" y="4158817"/>
            <a:ext cx="21169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32" name="Oval 1243"/>
          <p:cNvSpPr>
            <a:spLocks noChangeArrowheads="1"/>
          </p:cNvSpPr>
          <p:nvPr/>
        </p:nvSpPr>
        <p:spPr bwMode="auto">
          <a:xfrm>
            <a:off x="3193028" y="4028035"/>
            <a:ext cx="14112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33" name="Oval 1244"/>
          <p:cNvSpPr>
            <a:spLocks noChangeArrowheads="1"/>
          </p:cNvSpPr>
          <p:nvPr/>
        </p:nvSpPr>
        <p:spPr bwMode="auto">
          <a:xfrm>
            <a:off x="3316511" y="4002223"/>
            <a:ext cx="5292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34" name="Oval 1245"/>
          <p:cNvSpPr>
            <a:spLocks noChangeArrowheads="1"/>
          </p:cNvSpPr>
          <p:nvPr/>
        </p:nvSpPr>
        <p:spPr bwMode="auto">
          <a:xfrm>
            <a:off x="3302399" y="4010827"/>
            <a:ext cx="12348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35" name="Oval 1246"/>
          <p:cNvSpPr>
            <a:spLocks noChangeArrowheads="1"/>
          </p:cNvSpPr>
          <p:nvPr/>
        </p:nvSpPr>
        <p:spPr bwMode="auto">
          <a:xfrm>
            <a:off x="3339444" y="4003943"/>
            <a:ext cx="19404" cy="18929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36" name="Oval 1247"/>
          <p:cNvSpPr>
            <a:spLocks noChangeArrowheads="1"/>
          </p:cNvSpPr>
          <p:nvPr/>
        </p:nvSpPr>
        <p:spPr bwMode="auto">
          <a:xfrm>
            <a:off x="3203613" y="3997060"/>
            <a:ext cx="3528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37" name="Oval 1248"/>
          <p:cNvSpPr>
            <a:spLocks noChangeArrowheads="1"/>
          </p:cNvSpPr>
          <p:nvPr/>
        </p:nvSpPr>
        <p:spPr bwMode="auto">
          <a:xfrm>
            <a:off x="3256534" y="4048685"/>
            <a:ext cx="7056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38" name="Oval 1249"/>
          <p:cNvSpPr>
            <a:spLocks noChangeArrowheads="1"/>
          </p:cNvSpPr>
          <p:nvPr/>
        </p:nvSpPr>
        <p:spPr bwMode="auto">
          <a:xfrm>
            <a:off x="3300635" y="4052126"/>
            <a:ext cx="3528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39" name="Oval 1250"/>
          <p:cNvSpPr>
            <a:spLocks noChangeArrowheads="1"/>
          </p:cNvSpPr>
          <p:nvPr/>
        </p:nvSpPr>
        <p:spPr bwMode="auto">
          <a:xfrm>
            <a:off x="3284758" y="4019431"/>
            <a:ext cx="8820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40" name="Oval 1251"/>
          <p:cNvSpPr>
            <a:spLocks noChangeArrowheads="1"/>
          </p:cNvSpPr>
          <p:nvPr/>
        </p:nvSpPr>
        <p:spPr bwMode="auto">
          <a:xfrm>
            <a:off x="3226545" y="3998781"/>
            <a:ext cx="19404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41" name="Oval 1252"/>
          <p:cNvSpPr>
            <a:spLocks noChangeArrowheads="1"/>
          </p:cNvSpPr>
          <p:nvPr/>
        </p:nvSpPr>
        <p:spPr bwMode="auto">
          <a:xfrm>
            <a:off x="3332388" y="4088264"/>
            <a:ext cx="17640" cy="1548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42" name="Oval 1253"/>
          <p:cNvSpPr>
            <a:spLocks noChangeArrowheads="1"/>
          </p:cNvSpPr>
          <p:nvPr/>
        </p:nvSpPr>
        <p:spPr bwMode="auto">
          <a:xfrm>
            <a:off x="3353556" y="4064172"/>
            <a:ext cx="10584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43" name="Oval 1254"/>
          <p:cNvSpPr>
            <a:spLocks noChangeArrowheads="1"/>
          </p:cNvSpPr>
          <p:nvPr/>
        </p:nvSpPr>
        <p:spPr bwMode="auto">
          <a:xfrm>
            <a:off x="3237129" y="4108914"/>
            <a:ext cx="5292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44" name="Oval 1255"/>
          <p:cNvSpPr>
            <a:spLocks noChangeArrowheads="1"/>
          </p:cNvSpPr>
          <p:nvPr/>
        </p:nvSpPr>
        <p:spPr bwMode="auto">
          <a:xfrm>
            <a:off x="3221253" y="4117518"/>
            <a:ext cx="12348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45" name="Oval 1256"/>
          <p:cNvSpPr>
            <a:spLocks noChangeArrowheads="1"/>
          </p:cNvSpPr>
          <p:nvPr/>
        </p:nvSpPr>
        <p:spPr bwMode="auto">
          <a:xfrm>
            <a:off x="3291815" y="4158817"/>
            <a:ext cx="3528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46" name="Oval 1257"/>
          <p:cNvSpPr>
            <a:spLocks noChangeArrowheads="1"/>
          </p:cNvSpPr>
          <p:nvPr/>
        </p:nvSpPr>
        <p:spPr bwMode="auto">
          <a:xfrm>
            <a:off x="3332388" y="4162259"/>
            <a:ext cx="7056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47" name="Oval 1258"/>
          <p:cNvSpPr>
            <a:spLocks noChangeArrowheads="1"/>
          </p:cNvSpPr>
          <p:nvPr/>
        </p:nvSpPr>
        <p:spPr bwMode="auto">
          <a:xfrm>
            <a:off x="3320039" y="4129563"/>
            <a:ext cx="7056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48" name="Oval 1259"/>
          <p:cNvSpPr>
            <a:spLocks noChangeArrowheads="1"/>
          </p:cNvSpPr>
          <p:nvPr/>
        </p:nvSpPr>
        <p:spPr bwMode="auto">
          <a:xfrm>
            <a:off x="3258298" y="4108914"/>
            <a:ext cx="21169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49" name="Oval 1260"/>
          <p:cNvSpPr>
            <a:spLocks noChangeArrowheads="1"/>
          </p:cNvSpPr>
          <p:nvPr/>
        </p:nvSpPr>
        <p:spPr bwMode="auto">
          <a:xfrm>
            <a:off x="3330624" y="3978131"/>
            <a:ext cx="14112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50" name="Oval 1261"/>
          <p:cNvSpPr>
            <a:spLocks noChangeArrowheads="1"/>
          </p:cNvSpPr>
          <p:nvPr/>
        </p:nvSpPr>
        <p:spPr bwMode="auto">
          <a:xfrm>
            <a:off x="3418826" y="4115797"/>
            <a:ext cx="7056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51" name="Oval 1262"/>
          <p:cNvSpPr>
            <a:spLocks noChangeArrowheads="1"/>
          </p:cNvSpPr>
          <p:nvPr/>
        </p:nvSpPr>
        <p:spPr bwMode="auto">
          <a:xfrm>
            <a:off x="3404713" y="4124401"/>
            <a:ext cx="12348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52" name="Oval 1263"/>
          <p:cNvSpPr>
            <a:spLocks noChangeArrowheads="1"/>
          </p:cNvSpPr>
          <p:nvPr/>
        </p:nvSpPr>
        <p:spPr bwMode="auto">
          <a:xfrm>
            <a:off x="3441758" y="4117518"/>
            <a:ext cx="19404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53" name="Oval 1264"/>
          <p:cNvSpPr>
            <a:spLocks noChangeArrowheads="1"/>
          </p:cNvSpPr>
          <p:nvPr/>
        </p:nvSpPr>
        <p:spPr bwMode="auto">
          <a:xfrm>
            <a:off x="3305927" y="4112355"/>
            <a:ext cx="7056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54" name="Oval 1265"/>
          <p:cNvSpPr>
            <a:spLocks noChangeArrowheads="1"/>
          </p:cNvSpPr>
          <p:nvPr/>
        </p:nvSpPr>
        <p:spPr bwMode="auto">
          <a:xfrm>
            <a:off x="3358848" y="4163980"/>
            <a:ext cx="7056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55" name="Oval 1266"/>
          <p:cNvSpPr>
            <a:spLocks noChangeArrowheads="1"/>
          </p:cNvSpPr>
          <p:nvPr/>
        </p:nvSpPr>
        <p:spPr bwMode="auto">
          <a:xfrm>
            <a:off x="3402949" y="4165701"/>
            <a:ext cx="3528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56" name="Oval 1267"/>
          <p:cNvSpPr>
            <a:spLocks noChangeArrowheads="1"/>
          </p:cNvSpPr>
          <p:nvPr/>
        </p:nvSpPr>
        <p:spPr bwMode="auto">
          <a:xfrm>
            <a:off x="3388837" y="4133005"/>
            <a:ext cx="7056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57" name="Oval 1268"/>
          <p:cNvSpPr>
            <a:spLocks noChangeArrowheads="1"/>
          </p:cNvSpPr>
          <p:nvPr/>
        </p:nvSpPr>
        <p:spPr bwMode="auto">
          <a:xfrm>
            <a:off x="3328859" y="4112355"/>
            <a:ext cx="21169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58" name="Oval 1269"/>
          <p:cNvSpPr>
            <a:spLocks noChangeArrowheads="1"/>
          </p:cNvSpPr>
          <p:nvPr/>
        </p:nvSpPr>
        <p:spPr bwMode="auto">
          <a:xfrm>
            <a:off x="3434702" y="4201838"/>
            <a:ext cx="17640" cy="1548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59" name="Oval 1270"/>
          <p:cNvSpPr>
            <a:spLocks noChangeArrowheads="1"/>
          </p:cNvSpPr>
          <p:nvPr/>
        </p:nvSpPr>
        <p:spPr bwMode="auto">
          <a:xfrm>
            <a:off x="3455870" y="4177746"/>
            <a:ext cx="10584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60" name="Oval 1271"/>
          <p:cNvSpPr>
            <a:spLocks noChangeArrowheads="1"/>
          </p:cNvSpPr>
          <p:nvPr/>
        </p:nvSpPr>
        <p:spPr bwMode="auto">
          <a:xfrm>
            <a:off x="3339444" y="4224209"/>
            <a:ext cx="5292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61" name="Oval 1272"/>
          <p:cNvSpPr>
            <a:spLocks noChangeArrowheads="1"/>
          </p:cNvSpPr>
          <p:nvPr/>
        </p:nvSpPr>
        <p:spPr bwMode="auto">
          <a:xfrm>
            <a:off x="3321803" y="4231092"/>
            <a:ext cx="15876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62" name="Oval 1273"/>
          <p:cNvSpPr>
            <a:spLocks noChangeArrowheads="1"/>
          </p:cNvSpPr>
          <p:nvPr/>
        </p:nvSpPr>
        <p:spPr bwMode="auto">
          <a:xfrm>
            <a:off x="3392365" y="4274113"/>
            <a:ext cx="5292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63" name="Oval 1274"/>
          <p:cNvSpPr>
            <a:spLocks noChangeArrowheads="1"/>
          </p:cNvSpPr>
          <p:nvPr/>
        </p:nvSpPr>
        <p:spPr bwMode="auto">
          <a:xfrm>
            <a:off x="3438230" y="4275833"/>
            <a:ext cx="3528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64" name="Oval 1275"/>
          <p:cNvSpPr>
            <a:spLocks noChangeArrowheads="1"/>
          </p:cNvSpPr>
          <p:nvPr/>
        </p:nvSpPr>
        <p:spPr bwMode="auto">
          <a:xfrm>
            <a:off x="3422354" y="4243138"/>
            <a:ext cx="8820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65" name="Oval 1276"/>
          <p:cNvSpPr>
            <a:spLocks noChangeArrowheads="1"/>
          </p:cNvSpPr>
          <p:nvPr/>
        </p:nvSpPr>
        <p:spPr bwMode="auto">
          <a:xfrm>
            <a:off x="3360612" y="4224209"/>
            <a:ext cx="21169" cy="18929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66" name="Oval 1277"/>
          <p:cNvSpPr>
            <a:spLocks noChangeArrowheads="1"/>
          </p:cNvSpPr>
          <p:nvPr/>
        </p:nvSpPr>
        <p:spPr bwMode="auto">
          <a:xfrm>
            <a:off x="3432938" y="4091705"/>
            <a:ext cx="14112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67" name="Oval 1278"/>
          <p:cNvSpPr>
            <a:spLocks noChangeArrowheads="1"/>
          </p:cNvSpPr>
          <p:nvPr/>
        </p:nvSpPr>
        <p:spPr bwMode="auto">
          <a:xfrm>
            <a:off x="3242421" y="4222488"/>
            <a:ext cx="7056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68" name="Oval 1279"/>
          <p:cNvSpPr>
            <a:spLocks noChangeArrowheads="1"/>
          </p:cNvSpPr>
          <p:nvPr/>
        </p:nvSpPr>
        <p:spPr bwMode="auto">
          <a:xfrm>
            <a:off x="3228309" y="4229371"/>
            <a:ext cx="12348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69" name="Oval 1280"/>
          <p:cNvSpPr>
            <a:spLocks noChangeArrowheads="1"/>
          </p:cNvSpPr>
          <p:nvPr/>
        </p:nvSpPr>
        <p:spPr bwMode="auto">
          <a:xfrm>
            <a:off x="3265354" y="4224209"/>
            <a:ext cx="19404" cy="18929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70" name="Oval 1281"/>
          <p:cNvSpPr>
            <a:spLocks noChangeArrowheads="1"/>
          </p:cNvSpPr>
          <p:nvPr/>
        </p:nvSpPr>
        <p:spPr bwMode="auto">
          <a:xfrm>
            <a:off x="3129523" y="4217325"/>
            <a:ext cx="7056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71" name="Oval 1282"/>
          <p:cNvSpPr>
            <a:spLocks noChangeArrowheads="1"/>
          </p:cNvSpPr>
          <p:nvPr/>
        </p:nvSpPr>
        <p:spPr bwMode="auto">
          <a:xfrm>
            <a:off x="3182444" y="4268950"/>
            <a:ext cx="7056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72" name="Oval 1283"/>
          <p:cNvSpPr>
            <a:spLocks noChangeArrowheads="1"/>
          </p:cNvSpPr>
          <p:nvPr/>
        </p:nvSpPr>
        <p:spPr bwMode="auto">
          <a:xfrm>
            <a:off x="3226545" y="4272392"/>
            <a:ext cx="5292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73" name="Oval 1284"/>
          <p:cNvSpPr>
            <a:spLocks noChangeArrowheads="1"/>
          </p:cNvSpPr>
          <p:nvPr/>
        </p:nvSpPr>
        <p:spPr bwMode="auto">
          <a:xfrm>
            <a:off x="3214197" y="4239696"/>
            <a:ext cx="5292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74" name="Oval 1285"/>
          <p:cNvSpPr>
            <a:spLocks noChangeArrowheads="1"/>
          </p:cNvSpPr>
          <p:nvPr/>
        </p:nvSpPr>
        <p:spPr bwMode="auto">
          <a:xfrm>
            <a:off x="3152455" y="4217325"/>
            <a:ext cx="21169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75" name="Oval 1286"/>
          <p:cNvSpPr>
            <a:spLocks noChangeArrowheads="1"/>
          </p:cNvSpPr>
          <p:nvPr/>
        </p:nvSpPr>
        <p:spPr bwMode="auto">
          <a:xfrm>
            <a:off x="3258298" y="4308529"/>
            <a:ext cx="17640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76" name="Oval 1287"/>
          <p:cNvSpPr>
            <a:spLocks noChangeArrowheads="1"/>
          </p:cNvSpPr>
          <p:nvPr/>
        </p:nvSpPr>
        <p:spPr bwMode="auto">
          <a:xfrm>
            <a:off x="3279466" y="4284437"/>
            <a:ext cx="12348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77" name="Oval 1288"/>
          <p:cNvSpPr>
            <a:spLocks noChangeArrowheads="1"/>
          </p:cNvSpPr>
          <p:nvPr/>
        </p:nvSpPr>
        <p:spPr bwMode="auto">
          <a:xfrm>
            <a:off x="3163040" y="4327458"/>
            <a:ext cx="5292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78" name="Oval 1289"/>
          <p:cNvSpPr>
            <a:spLocks noChangeArrowheads="1"/>
          </p:cNvSpPr>
          <p:nvPr/>
        </p:nvSpPr>
        <p:spPr bwMode="auto">
          <a:xfrm>
            <a:off x="3148927" y="4336062"/>
            <a:ext cx="12348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79" name="Oval 1290"/>
          <p:cNvSpPr>
            <a:spLocks noChangeArrowheads="1"/>
          </p:cNvSpPr>
          <p:nvPr/>
        </p:nvSpPr>
        <p:spPr bwMode="auto">
          <a:xfrm>
            <a:off x="3215961" y="4380804"/>
            <a:ext cx="5292" cy="516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80" name="Oval 1291"/>
          <p:cNvSpPr>
            <a:spLocks noChangeArrowheads="1"/>
          </p:cNvSpPr>
          <p:nvPr/>
        </p:nvSpPr>
        <p:spPr bwMode="auto">
          <a:xfrm>
            <a:off x="3261826" y="4382524"/>
            <a:ext cx="1764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81" name="Oval 1292"/>
          <p:cNvSpPr>
            <a:spLocks noChangeArrowheads="1"/>
          </p:cNvSpPr>
          <p:nvPr/>
        </p:nvSpPr>
        <p:spPr bwMode="auto">
          <a:xfrm>
            <a:off x="3245950" y="4349829"/>
            <a:ext cx="8820" cy="8604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82" name="Oval 1293"/>
          <p:cNvSpPr>
            <a:spLocks noChangeArrowheads="1"/>
          </p:cNvSpPr>
          <p:nvPr/>
        </p:nvSpPr>
        <p:spPr bwMode="auto">
          <a:xfrm>
            <a:off x="3185972" y="4329179"/>
            <a:ext cx="19404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83" name="Oval 1294"/>
          <p:cNvSpPr>
            <a:spLocks noChangeArrowheads="1"/>
          </p:cNvSpPr>
          <p:nvPr/>
        </p:nvSpPr>
        <p:spPr bwMode="auto">
          <a:xfrm>
            <a:off x="3256654" y="4198396"/>
            <a:ext cx="13414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84" name="Oval 1295"/>
          <p:cNvSpPr>
            <a:spLocks noChangeArrowheads="1"/>
          </p:cNvSpPr>
          <p:nvPr/>
        </p:nvSpPr>
        <p:spPr bwMode="auto">
          <a:xfrm>
            <a:off x="3160835" y="4241416"/>
            <a:ext cx="13414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85" name="Oval 1296"/>
          <p:cNvSpPr>
            <a:spLocks noChangeArrowheads="1"/>
          </p:cNvSpPr>
          <p:nvPr/>
        </p:nvSpPr>
        <p:spPr bwMode="auto">
          <a:xfrm>
            <a:off x="3199162" y="4234532"/>
            <a:ext cx="21080" cy="1893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86" name="Oval 1297"/>
          <p:cNvSpPr>
            <a:spLocks noChangeArrowheads="1"/>
          </p:cNvSpPr>
          <p:nvPr/>
        </p:nvSpPr>
        <p:spPr bwMode="auto">
          <a:xfrm>
            <a:off x="3114841" y="4280995"/>
            <a:ext cx="5749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87" name="Oval 1298"/>
          <p:cNvSpPr>
            <a:spLocks noChangeArrowheads="1"/>
          </p:cNvSpPr>
          <p:nvPr/>
        </p:nvSpPr>
        <p:spPr bwMode="auto">
          <a:xfrm>
            <a:off x="3143586" y="4251741"/>
            <a:ext cx="9582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88" name="Oval 1299"/>
          <p:cNvSpPr>
            <a:spLocks noChangeArrowheads="1"/>
          </p:cNvSpPr>
          <p:nvPr/>
        </p:nvSpPr>
        <p:spPr bwMode="auto">
          <a:xfrm>
            <a:off x="3084179" y="4229371"/>
            <a:ext cx="21080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89" name="Oval 1300"/>
          <p:cNvSpPr>
            <a:spLocks noChangeArrowheads="1"/>
          </p:cNvSpPr>
          <p:nvPr/>
        </p:nvSpPr>
        <p:spPr bwMode="auto">
          <a:xfrm>
            <a:off x="3193413" y="4317132"/>
            <a:ext cx="13414" cy="1720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90" name="Oval 1301"/>
          <p:cNvSpPr>
            <a:spLocks noChangeArrowheads="1"/>
          </p:cNvSpPr>
          <p:nvPr/>
        </p:nvSpPr>
        <p:spPr bwMode="auto">
          <a:xfrm>
            <a:off x="3080346" y="4348107"/>
            <a:ext cx="13414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91" name="Oval 1302"/>
          <p:cNvSpPr>
            <a:spLocks noChangeArrowheads="1"/>
          </p:cNvSpPr>
          <p:nvPr/>
        </p:nvSpPr>
        <p:spPr bwMode="auto">
          <a:xfrm>
            <a:off x="3193413" y="4394569"/>
            <a:ext cx="3833" cy="3442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92" name="Oval 1303"/>
          <p:cNvSpPr>
            <a:spLocks noChangeArrowheads="1"/>
          </p:cNvSpPr>
          <p:nvPr/>
        </p:nvSpPr>
        <p:spPr bwMode="auto">
          <a:xfrm>
            <a:off x="3178082" y="4361873"/>
            <a:ext cx="9582" cy="860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93" name="Oval 1304"/>
          <p:cNvSpPr>
            <a:spLocks noChangeArrowheads="1"/>
          </p:cNvSpPr>
          <p:nvPr/>
        </p:nvSpPr>
        <p:spPr bwMode="auto">
          <a:xfrm>
            <a:off x="3116758" y="4339503"/>
            <a:ext cx="22997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94" name="Oval 1305"/>
          <p:cNvSpPr>
            <a:spLocks noChangeArrowheads="1"/>
          </p:cNvSpPr>
          <p:nvPr/>
        </p:nvSpPr>
        <p:spPr bwMode="auto">
          <a:xfrm>
            <a:off x="3189580" y="4206999"/>
            <a:ext cx="13414" cy="1720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95" name="Oval 1306"/>
          <p:cNvSpPr>
            <a:spLocks noChangeArrowheads="1"/>
          </p:cNvSpPr>
          <p:nvPr/>
        </p:nvSpPr>
        <p:spPr bwMode="auto">
          <a:xfrm>
            <a:off x="3404216" y="4324015"/>
            <a:ext cx="11498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96" name="Oval 1307"/>
          <p:cNvSpPr>
            <a:spLocks noChangeArrowheads="1"/>
          </p:cNvSpPr>
          <p:nvPr/>
        </p:nvSpPr>
        <p:spPr bwMode="auto">
          <a:xfrm>
            <a:off x="3440627" y="4317132"/>
            <a:ext cx="19164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97" name="Oval 1308"/>
          <p:cNvSpPr>
            <a:spLocks noChangeArrowheads="1"/>
          </p:cNvSpPr>
          <p:nvPr/>
        </p:nvSpPr>
        <p:spPr bwMode="auto">
          <a:xfrm>
            <a:off x="3327560" y="4311970"/>
            <a:ext cx="19164" cy="22371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98" name="Oval 1309"/>
          <p:cNvSpPr>
            <a:spLocks noChangeArrowheads="1"/>
          </p:cNvSpPr>
          <p:nvPr/>
        </p:nvSpPr>
        <p:spPr bwMode="auto">
          <a:xfrm>
            <a:off x="3432962" y="4401453"/>
            <a:ext cx="17247" cy="1720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099" name="Oval 1310"/>
          <p:cNvSpPr>
            <a:spLocks noChangeArrowheads="1"/>
          </p:cNvSpPr>
          <p:nvPr/>
        </p:nvSpPr>
        <p:spPr bwMode="auto">
          <a:xfrm>
            <a:off x="3454042" y="4380803"/>
            <a:ext cx="11498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00" name="Oval 1311"/>
          <p:cNvSpPr>
            <a:spLocks noChangeArrowheads="1"/>
          </p:cNvSpPr>
          <p:nvPr/>
        </p:nvSpPr>
        <p:spPr bwMode="auto">
          <a:xfrm>
            <a:off x="3358222" y="4423823"/>
            <a:ext cx="22997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01" name="Oval 1312"/>
          <p:cNvSpPr>
            <a:spLocks noChangeArrowheads="1"/>
          </p:cNvSpPr>
          <p:nvPr/>
        </p:nvSpPr>
        <p:spPr bwMode="auto">
          <a:xfrm>
            <a:off x="3431045" y="4291320"/>
            <a:ext cx="15331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02" name="Oval 1313"/>
          <p:cNvSpPr>
            <a:spLocks noChangeArrowheads="1"/>
          </p:cNvSpPr>
          <p:nvPr/>
        </p:nvSpPr>
        <p:spPr bwMode="auto">
          <a:xfrm>
            <a:off x="3174249" y="4394569"/>
            <a:ext cx="13414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03" name="Oval 1314"/>
          <p:cNvSpPr>
            <a:spLocks noChangeArrowheads="1"/>
          </p:cNvSpPr>
          <p:nvPr/>
        </p:nvSpPr>
        <p:spPr bwMode="auto">
          <a:xfrm>
            <a:off x="3212576" y="4385965"/>
            <a:ext cx="19164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04" name="Oval 1315"/>
          <p:cNvSpPr>
            <a:spLocks noChangeArrowheads="1"/>
          </p:cNvSpPr>
          <p:nvPr/>
        </p:nvSpPr>
        <p:spPr bwMode="auto">
          <a:xfrm>
            <a:off x="3128256" y="4432427"/>
            <a:ext cx="7666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05" name="Oval 1316"/>
          <p:cNvSpPr>
            <a:spLocks noChangeArrowheads="1"/>
          </p:cNvSpPr>
          <p:nvPr/>
        </p:nvSpPr>
        <p:spPr bwMode="auto">
          <a:xfrm>
            <a:off x="3157002" y="4401453"/>
            <a:ext cx="9582" cy="860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06" name="Oval 1317"/>
          <p:cNvSpPr>
            <a:spLocks noChangeArrowheads="1"/>
          </p:cNvSpPr>
          <p:nvPr/>
        </p:nvSpPr>
        <p:spPr bwMode="auto">
          <a:xfrm>
            <a:off x="3097593" y="4382523"/>
            <a:ext cx="19164" cy="1893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07" name="Oval 1318"/>
          <p:cNvSpPr>
            <a:spLocks noChangeArrowheads="1"/>
          </p:cNvSpPr>
          <p:nvPr/>
        </p:nvSpPr>
        <p:spPr bwMode="auto">
          <a:xfrm>
            <a:off x="3202995" y="4470286"/>
            <a:ext cx="17247" cy="1548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08" name="Oval 1319"/>
          <p:cNvSpPr>
            <a:spLocks noChangeArrowheads="1"/>
          </p:cNvSpPr>
          <p:nvPr/>
        </p:nvSpPr>
        <p:spPr bwMode="auto">
          <a:xfrm>
            <a:off x="3225992" y="4446194"/>
            <a:ext cx="11498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09" name="Oval 1320"/>
          <p:cNvSpPr>
            <a:spLocks noChangeArrowheads="1"/>
          </p:cNvSpPr>
          <p:nvPr/>
        </p:nvSpPr>
        <p:spPr bwMode="auto">
          <a:xfrm>
            <a:off x="3093761" y="4499539"/>
            <a:ext cx="11498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10" name="Oval 1321"/>
          <p:cNvSpPr>
            <a:spLocks noChangeArrowheads="1"/>
          </p:cNvSpPr>
          <p:nvPr/>
        </p:nvSpPr>
        <p:spPr bwMode="auto">
          <a:xfrm>
            <a:off x="3193413" y="4513306"/>
            <a:ext cx="5749" cy="860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11" name="Oval 1322"/>
          <p:cNvSpPr>
            <a:spLocks noChangeArrowheads="1"/>
          </p:cNvSpPr>
          <p:nvPr/>
        </p:nvSpPr>
        <p:spPr bwMode="auto">
          <a:xfrm>
            <a:off x="3130172" y="4492656"/>
            <a:ext cx="21080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12" name="Oval 1323"/>
          <p:cNvSpPr>
            <a:spLocks noChangeArrowheads="1"/>
          </p:cNvSpPr>
          <p:nvPr/>
        </p:nvSpPr>
        <p:spPr bwMode="auto">
          <a:xfrm>
            <a:off x="3202995" y="4360153"/>
            <a:ext cx="13414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13" name="Oval 1324"/>
          <p:cNvSpPr>
            <a:spLocks noChangeArrowheads="1"/>
          </p:cNvSpPr>
          <p:nvPr/>
        </p:nvSpPr>
        <p:spPr bwMode="auto">
          <a:xfrm>
            <a:off x="3283483" y="4406615"/>
            <a:ext cx="5749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14" name="Oval 1325"/>
          <p:cNvSpPr>
            <a:spLocks noChangeArrowheads="1"/>
          </p:cNvSpPr>
          <p:nvPr/>
        </p:nvSpPr>
        <p:spPr bwMode="auto">
          <a:xfrm>
            <a:off x="3266236" y="4413498"/>
            <a:ext cx="15331" cy="12046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15" name="Oval 1326"/>
          <p:cNvSpPr>
            <a:spLocks noChangeArrowheads="1"/>
          </p:cNvSpPr>
          <p:nvPr/>
        </p:nvSpPr>
        <p:spPr bwMode="auto">
          <a:xfrm>
            <a:off x="3306480" y="4408336"/>
            <a:ext cx="21080" cy="1720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16" name="Oval 1327"/>
          <p:cNvSpPr>
            <a:spLocks noChangeArrowheads="1"/>
          </p:cNvSpPr>
          <p:nvPr/>
        </p:nvSpPr>
        <p:spPr bwMode="auto">
          <a:xfrm>
            <a:off x="3193413" y="4401453"/>
            <a:ext cx="21080" cy="22371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17" name="Oval 1328"/>
          <p:cNvSpPr>
            <a:spLocks noChangeArrowheads="1"/>
          </p:cNvSpPr>
          <p:nvPr/>
        </p:nvSpPr>
        <p:spPr bwMode="auto">
          <a:xfrm>
            <a:off x="3300731" y="4492656"/>
            <a:ext cx="13414" cy="1548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18" name="Oval 1329"/>
          <p:cNvSpPr>
            <a:spLocks noChangeArrowheads="1"/>
          </p:cNvSpPr>
          <p:nvPr/>
        </p:nvSpPr>
        <p:spPr bwMode="auto">
          <a:xfrm>
            <a:off x="3285399" y="4533955"/>
            <a:ext cx="7666" cy="860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19" name="Oval 1330"/>
          <p:cNvSpPr>
            <a:spLocks noChangeArrowheads="1"/>
          </p:cNvSpPr>
          <p:nvPr/>
        </p:nvSpPr>
        <p:spPr bwMode="auto">
          <a:xfrm>
            <a:off x="3225992" y="4513306"/>
            <a:ext cx="19164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20" name="Oval 1331"/>
          <p:cNvSpPr>
            <a:spLocks noChangeArrowheads="1"/>
          </p:cNvSpPr>
          <p:nvPr/>
        </p:nvSpPr>
        <p:spPr bwMode="auto">
          <a:xfrm>
            <a:off x="3294982" y="4382523"/>
            <a:ext cx="17247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21" name="Oval 1332"/>
          <p:cNvSpPr>
            <a:spLocks noChangeArrowheads="1"/>
          </p:cNvSpPr>
          <p:nvPr/>
        </p:nvSpPr>
        <p:spPr bwMode="auto">
          <a:xfrm>
            <a:off x="3174249" y="4613113"/>
            <a:ext cx="15331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22" name="Oval 1333"/>
          <p:cNvSpPr>
            <a:spLocks noChangeArrowheads="1"/>
          </p:cNvSpPr>
          <p:nvPr/>
        </p:nvSpPr>
        <p:spPr bwMode="auto">
          <a:xfrm>
            <a:off x="3214493" y="4606230"/>
            <a:ext cx="19164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23" name="Oval 1334"/>
          <p:cNvSpPr>
            <a:spLocks noChangeArrowheads="1"/>
          </p:cNvSpPr>
          <p:nvPr/>
        </p:nvSpPr>
        <p:spPr bwMode="auto">
          <a:xfrm>
            <a:off x="3101426" y="4601068"/>
            <a:ext cx="19164" cy="1893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24" name="Oval 1335"/>
          <p:cNvSpPr>
            <a:spLocks noChangeArrowheads="1"/>
          </p:cNvSpPr>
          <p:nvPr/>
        </p:nvSpPr>
        <p:spPr bwMode="auto">
          <a:xfrm>
            <a:off x="3206828" y="4690551"/>
            <a:ext cx="17247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25" name="Oval 1336"/>
          <p:cNvSpPr>
            <a:spLocks noChangeArrowheads="1"/>
          </p:cNvSpPr>
          <p:nvPr/>
        </p:nvSpPr>
        <p:spPr bwMode="auto">
          <a:xfrm>
            <a:off x="3093761" y="4718084"/>
            <a:ext cx="13414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26" name="Oval 1337"/>
          <p:cNvSpPr>
            <a:spLocks noChangeArrowheads="1"/>
          </p:cNvSpPr>
          <p:nvPr/>
        </p:nvSpPr>
        <p:spPr bwMode="auto">
          <a:xfrm>
            <a:off x="3132088" y="4712921"/>
            <a:ext cx="21080" cy="1893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27" name="Oval 1338"/>
          <p:cNvSpPr>
            <a:spLocks noChangeArrowheads="1"/>
          </p:cNvSpPr>
          <p:nvPr/>
        </p:nvSpPr>
        <p:spPr bwMode="auto">
          <a:xfrm>
            <a:off x="3202995" y="4580418"/>
            <a:ext cx="17247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28" name="Oval 1339"/>
          <p:cNvSpPr>
            <a:spLocks noChangeArrowheads="1"/>
          </p:cNvSpPr>
          <p:nvPr/>
        </p:nvSpPr>
        <p:spPr bwMode="auto">
          <a:xfrm>
            <a:off x="3135921" y="4809287"/>
            <a:ext cx="15331" cy="1548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29" name="Oval 1340"/>
          <p:cNvSpPr>
            <a:spLocks noChangeArrowheads="1"/>
          </p:cNvSpPr>
          <p:nvPr/>
        </p:nvSpPr>
        <p:spPr bwMode="auto">
          <a:xfrm>
            <a:off x="3061182" y="4829937"/>
            <a:ext cx="21080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30" name="Oval 1341"/>
          <p:cNvSpPr>
            <a:spLocks noChangeArrowheads="1"/>
          </p:cNvSpPr>
          <p:nvPr/>
        </p:nvSpPr>
        <p:spPr bwMode="auto">
          <a:xfrm>
            <a:off x="3494286" y="4910816"/>
            <a:ext cx="15331" cy="1548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31" name="Oval 1342"/>
          <p:cNvSpPr>
            <a:spLocks noChangeArrowheads="1"/>
          </p:cNvSpPr>
          <p:nvPr/>
        </p:nvSpPr>
        <p:spPr bwMode="auto">
          <a:xfrm>
            <a:off x="3381219" y="4940069"/>
            <a:ext cx="13414" cy="1548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32" name="Oval 1343"/>
          <p:cNvSpPr>
            <a:spLocks noChangeArrowheads="1"/>
          </p:cNvSpPr>
          <p:nvPr/>
        </p:nvSpPr>
        <p:spPr bwMode="auto">
          <a:xfrm>
            <a:off x="3419546" y="4934907"/>
            <a:ext cx="21080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33" name="Oval 1344"/>
          <p:cNvSpPr>
            <a:spLocks noChangeArrowheads="1"/>
          </p:cNvSpPr>
          <p:nvPr/>
        </p:nvSpPr>
        <p:spPr bwMode="auto">
          <a:xfrm>
            <a:off x="3291149" y="4821333"/>
            <a:ext cx="15331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34" name="Oval 1345"/>
          <p:cNvSpPr>
            <a:spLocks noChangeArrowheads="1"/>
          </p:cNvSpPr>
          <p:nvPr/>
        </p:nvSpPr>
        <p:spPr bwMode="auto">
          <a:xfrm>
            <a:off x="3195329" y="4840262"/>
            <a:ext cx="3833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35" name="Oval 1346"/>
          <p:cNvSpPr>
            <a:spLocks noChangeArrowheads="1"/>
          </p:cNvSpPr>
          <p:nvPr/>
        </p:nvSpPr>
        <p:spPr bwMode="auto">
          <a:xfrm>
            <a:off x="3178082" y="4850586"/>
            <a:ext cx="15331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36" name="Oval 1347"/>
          <p:cNvSpPr>
            <a:spLocks noChangeArrowheads="1"/>
          </p:cNvSpPr>
          <p:nvPr/>
        </p:nvSpPr>
        <p:spPr bwMode="auto">
          <a:xfrm>
            <a:off x="3216409" y="4840262"/>
            <a:ext cx="21080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37" name="Oval 1348"/>
          <p:cNvSpPr>
            <a:spLocks noChangeArrowheads="1"/>
          </p:cNvSpPr>
          <p:nvPr/>
        </p:nvSpPr>
        <p:spPr bwMode="auto">
          <a:xfrm>
            <a:off x="3515366" y="4683667"/>
            <a:ext cx="15331" cy="1548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38" name="Oval 1349"/>
          <p:cNvSpPr>
            <a:spLocks noChangeArrowheads="1"/>
          </p:cNvSpPr>
          <p:nvPr/>
        </p:nvSpPr>
        <p:spPr bwMode="auto">
          <a:xfrm>
            <a:off x="3404216" y="4714642"/>
            <a:ext cx="11498" cy="1032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39" name="Oval 1350"/>
          <p:cNvSpPr>
            <a:spLocks noChangeArrowheads="1"/>
          </p:cNvSpPr>
          <p:nvPr/>
        </p:nvSpPr>
        <p:spPr bwMode="auto">
          <a:xfrm>
            <a:off x="3473206" y="4755942"/>
            <a:ext cx="3833" cy="688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40" name="Oval 1351"/>
          <p:cNvSpPr>
            <a:spLocks noChangeArrowheads="1"/>
          </p:cNvSpPr>
          <p:nvPr/>
        </p:nvSpPr>
        <p:spPr bwMode="auto">
          <a:xfrm>
            <a:off x="3501952" y="4726687"/>
            <a:ext cx="5749" cy="860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41" name="Oval 1352"/>
          <p:cNvSpPr>
            <a:spLocks noChangeArrowheads="1"/>
          </p:cNvSpPr>
          <p:nvPr/>
        </p:nvSpPr>
        <p:spPr bwMode="auto">
          <a:xfrm>
            <a:off x="3440627" y="4704317"/>
            <a:ext cx="19164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42" name="Oval 1353"/>
          <p:cNvSpPr>
            <a:spLocks noChangeArrowheads="1"/>
          </p:cNvSpPr>
          <p:nvPr/>
        </p:nvSpPr>
        <p:spPr bwMode="auto">
          <a:xfrm>
            <a:off x="3465540" y="4589022"/>
            <a:ext cx="15331" cy="1548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43" name="Oval 1354"/>
          <p:cNvSpPr>
            <a:spLocks noChangeArrowheads="1"/>
          </p:cNvSpPr>
          <p:nvPr/>
        </p:nvSpPr>
        <p:spPr bwMode="auto">
          <a:xfrm>
            <a:off x="3390801" y="4609672"/>
            <a:ext cx="19164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44" name="Oval 1355"/>
          <p:cNvSpPr>
            <a:spLocks noChangeArrowheads="1"/>
          </p:cNvSpPr>
          <p:nvPr/>
        </p:nvSpPr>
        <p:spPr bwMode="auto">
          <a:xfrm>
            <a:off x="3195329" y="4921141"/>
            <a:ext cx="17247" cy="1548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45" name="Oval 1356"/>
          <p:cNvSpPr>
            <a:spLocks noChangeArrowheads="1"/>
          </p:cNvSpPr>
          <p:nvPr/>
        </p:nvSpPr>
        <p:spPr bwMode="auto">
          <a:xfrm>
            <a:off x="3195329" y="4995135"/>
            <a:ext cx="5749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46" name="Oval 1357"/>
          <p:cNvSpPr>
            <a:spLocks noChangeArrowheads="1"/>
          </p:cNvSpPr>
          <p:nvPr/>
        </p:nvSpPr>
        <p:spPr bwMode="auto">
          <a:xfrm>
            <a:off x="3120590" y="4943511"/>
            <a:ext cx="21080" cy="1893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47" name="Oval 1358"/>
          <p:cNvSpPr>
            <a:spLocks noChangeArrowheads="1"/>
          </p:cNvSpPr>
          <p:nvPr/>
        </p:nvSpPr>
        <p:spPr bwMode="auto">
          <a:xfrm>
            <a:off x="3350556" y="4931466"/>
            <a:ext cx="15331" cy="1548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48" name="Oval 1359"/>
          <p:cNvSpPr>
            <a:spLocks noChangeArrowheads="1"/>
          </p:cNvSpPr>
          <p:nvPr/>
        </p:nvSpPr>
        <p:spPr bwMode="auto">
          <a:xfrm>
            <a:off x="3254738" y="4952115"/>
            <a:ext cx="3833" cy="5163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49" name="Oval 1360"/>
          <p:cNvSpPr>
            <a:spLocks noChangeArrowheads="1"/>
          </p:cNvSpPr>
          <p:nvPr/>
        </p:nvSpPr>
        <p:spPr bwMode="auto">
          <a:xfrm>
            <a:off x="3239406" y="4960719"/>
            <a:ext cx="13414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50" name="Oval 1361"/>
          <p:cNvSpPr>
            <a:spLocks noChangeArrowheads="1"/>
          </p:cNvSpPr>
          <p:nvPr/>
        </p:nvSpPr>
        <p:spPr bwMode="auto">
          <a:xfrm>
            <a:off x="3275818" y="4955557"/>
            <a:ext cx="19164" cy="1893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51" name="Oval 1362"/>
          <p:cNvSpPr>
            <a:spLocks noChangeArrowheads="1"/>
          </p:cNvSpPr>
          <p:nvPr/>
        </p:nvSpPr>
        <p:spPr bwMode="auto">
          <a:xfrm>
            <a:off x="3057349" y="4964161"/>
            <a:ext cx="19164" cy="1720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52" name="Oval 1363"/>
          <p:cNvSpPr>
            <a:spLocks noChangeArrowheads="1"/>
          </p:cNvSpPr>
          <p:nvPr/>
        </p:nvSpPr>
        <p:spPr bwMode="auto">
          <a:xfrm>
            <a:off x="2986442" y="4986532"/>
            <a:ext cx="19164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53" name="Oval 1364"/>
          <p:cNvSpPr>
            <a:spLocks noChangeArrowheads="1"/>
          </p:cNvSpPr>
          <p:nvPr/>
        </p:nvSpPr>
        <p:spPr bwMode="auto">
          <a:xfrm>
            <a:off x="3214493" y="4974486"/>
            <a:ext cx="15331" cy="1893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54" name="Oval 1365"/>
          <p:cNvSpPr>
            <a:spLocks noChangeArrowheads="1"/>
          </p:cNvSpPr>
          <p:nvPr/>
        </p:nvSpPr>
        <p:spPr bwMode="auto">
          <a:xfrm>
            <a:off x="3139754" y="4998577"/>
            <a:ext cx="21080" cy="2065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55" name="Oval 1366"/>
          <p:cNvSpPr>
            <a:spLocks noChangeArrowheads="1"/>
          </p:cNvSpPr>
          <p:nvPr/>
        </p:nvSpPr>
        <p:spPr bwMode="auto">
          <a:xfrm>
            <a:off x="3592022" y="5007182"/>
            <a:ext cx="17247" cy="15488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56" name="Oval 1367"/>
          <p:cNvSpPr>
            <a:spLocks noChangeArrowheads="1"/>
          </p:cNvSpPr>
          <p:nvPr/>
        </p:nvSpPr>
        <p:spPr bwMode="auto">
          <a:xfrm>
            <a:off x="3480872" y="5036435"/>
            <a:ext cx="13414" cy="13767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57" name="Oval 1368"/>
          <p:cNvSpPr>
            <a:spLocks noChangeArrowheads="1"/>
          </p:cNvSpPr>
          <p:nvPr/>
        </p:nvSpPr>
        <p:spPr bwMode="auto">
          <a:xfrm>
            <a:off x="3580523" y="5050202"/>
            <a:ext cx="5749" cy="8605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58" name="Oval 1369"/>
          <p:cNvSpPr>
            <a:spLocks noChangeArrowheads="1"/>
          </p:cNvSpPr>
          <p:nvPr/>
        </p:nvSpPr>
        <p:spPr bwMode="auto">
          <a:xfrm>
            <a:off x="3519199" y="5031273"/>
            <a:ext cx="19164" cy="18930"/>
          </a:xfrm>
          <a:prstGeom prst="ellipse">
            <a:avLst/>
          </a:prstGeom>
          <a:solidFill>
            <a:srgbClr val="80C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3416322" y="3670103"/>
            <a:ext cx="1478176" cy="627202"/>
            <a:chOff x="3416322" y="3670103"/>
            <a:chExt cx="1478176" cy="627202"/>
          </a:xfrm>
        </p:grpSpPr>
        <p:sp>
          <p:nvSpPr>
            <p:cNvPr id="770" name="Freeform 867"/>
            <p:cNvSpPr>
              <a:spLocks/>
            </p:cNvSpPr>
            <p:nvPr/>
          </p:nvSpPr>
          <p:spPr bwMode="auto">
            <a:xfrm>
              <a:off x="3435782" y="3692474"/>
              <a:ext cx="341442" cy="314911"/>
            </a:xfrm>
            <a:custGeom>
              <a:avLst/>
              <a:gdLst>
                <a:gd name="T0" fmla="*/ 0 w 193"/>
                <a:gd name="T1" fmla="*/ 8 h 183"/>
                <a:gd name="T2" fmla="*/ 185 w 193"/>
                <a:gd name="T3" fmla="*/ 183 h 183"/>
                <a:gd name="T4" fmla="*/ 193 w 193"/>
                <a:gd name="T5" fmla="*/ 175 h 183"/>
                <a:gd name="T6" fmla="*/ 8 w 193"/>
                <a:gd name="T7" fmla="*/ 0 h 183"/>
                <a:gd name="T8" fmla="*/ 0 w 193"/>
                <a:gd name="T9" fmla="*/ 8 h 1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3" h="183">
                  <a:moveTo>
                    <a:pt x="0" y="8"/>
                  </a:moveTo>
                  <a:lnTo>
                    <a:pt x="185" y="183"/>
                  </a:lnTo>
                  <a:lnTo>
                    <a:pt x="193" y="175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  <a:extLst/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78" name="Freeform 877"/>
            <p:cNvSpPr>
              <a:spLocks/>
            </p:cNvSpPr>
            <p:nvPr/>
          </p:nvSpPr>
          <p:spPr bwMode="auto">
            <a:xfrm>
              <a:off x="3416322" y="3670103"/>
              <a:ext cx="56612" cy="60229"/>
            </a:xfrm>
            <a:custGeom>
              <a:avLst/>
              <a:gdLst>
                <a:gd name="T0" fmla="*/ 0 w 32"/>
                <a:gd name="T1" fmla="*/ 23 h 35"/>
                <a:gd name="T2" fmla="*/ 1 w 32"/>
                <a:gd name="T3" fmla="*/ 25 h 35"/>
                <a:gd name="T4" fmla="*/ 3 w 32"/>
                <a:gd name="T5" fmla="*/ 27 h 35"/>
                <a:gd name="T6" fmla="*/ 6 w 32"/>
                <a:gd name="T7" fmla="*/ 31 h 35"/>
                <a:gd name="T8" fmla="*/ 7 w 32"/>
                <a:gd name="T9" fmla="*/ 32 h 35"/>
                <a:gd name="T10" fmla="*/ 8 w 32"/>
                <a:gd name="T11" fmla="*/ 33 h 35"/>
                <a:gd name="T12" fmla="*/ 8 w 32"/>
                <a:gd name="T13" fmla="*/ 33 h 35"/>
                <a:gd name="T14" fmla="*/ 10 w 32"/>
                <a:gd name="T15" fmla="*/ 34 h 35"/>
                <a:gd name="T16" fmla="*/ 16 w 32"/>
                <a:gd name="T17" fmla="*/ 35 h 35"/>
                <a:gd name="T18" fmla="*/ 19 w 32"/>
                <a:gd name="T19" fmla="*/ 34 h 35"/>
                <a:gd name="T20" fmla="*/ 23 w 32"/>
                <a:gd name="T21" fmla="*/ 33 h 35"/>
                <a:gd name="T22" fmla="*/ 22 w 32"/>
                <a:gd name="T23" fmla="*/ 33 h 35"/>
                <a:gd name="T24" fmla="*/ 29 w 32"/>
                <a:gd name="T25" fmla="*/ 27 h 35"/>
                <a:gd name="T26" fmla="*/ 30 w 32"/>
                <a:gd name="T27" fmla="*/ 25 h 35"/>
                <a:gd name="T28" fmla="*/ 31 w 32"/>
                <a:gd name="T29" fmla="*/ 20 h 35"/>
                <a:gd name="T30" fmla="*/ 31 w 32"/>
                <a:gd name="T31" fmla="*/ 14 h 35"/>
                <a:gd name="T32" fmla="*/ 30 w 32"/>
                <a:gd name="T33" fmla="*/ 12 h 35"/>
                <a:gd name="T34" fmla="*/ 28 w 32"/>
                <a:gd name="T35" fmla="*/ 7 h 35"/>
                <a:gd name="T36" fmla="*/ 25 w 32"/>
                <a:gd name="T37" fmla="*/ 4 h 35"/>
                <a:gd name="T38" fmla="*/ 24 w 32"/>
                <a:gd name="T39" fmla="*/ 3 h 35"/>
                <a:gd name="T40" fmla="*/ 23 w 32"/>
                <a:gd name="T41" fmla="*/ 2 h 35"/>
                <a:gd name="T42" fmla="*/ 19 w 32"/>
                <a:gd name="T43" fmla="*/ 0 h 35"/>
                <a:gd name="T44" fmla="*/ 8 w 32"/>
                <a:gd name="T45" fmla="*/ 2 h 35"/>
                <a:gd name="T46" fmla="*/ 7 w 32"/>
                <a:gd name="T47" fmla="*/ 3 h 35"/>
                <a:gd name="T48" fmla="*/ 3 w 32"/>
                <a:gd name="T49" fmla="*/ 7 h 35"/>
                <a:gd name="T50" fmla="*/ 2 w 32"/>
                <a:gd name="T51" fmla="*/ 9 h 35"/>
                <a:gd name="T52" fmla="*/ 1 w 32"/>
                <a:gd name="T53" fmla="*/ 12 h 35"/>
                <a:gd name="T54" fmla="*/ 0 w 32"/>
                <a:gd name="T55" fmla="*/ 18 h 35"/>
                <a:gd name="T56" fmla="*/ 11 w 32"/>
                <a:gd name="T57" fmla="*/ 18 h 35"/>
                <a:gd name="T58" fmla="*/ 10 w 32"/>
                <a:gd name="T59" fmla="*/ 17 h 35"/>
                <a:gd name="T60" fmla="*/ 10 w 32"/>
                <a:gd name="T61" fmla="*/ 17 h 35"/>
                <a:gd name="T62" fmla="*/ 11 w 32"/>
                <a:gd name="T63" fmla="*/ 14 h 35"/>
                <a:gd name="T64" fmla="*/ 13 w 32"/>
                <a:gd name="T65" fmla="*/ 13 h 35"/>
                <a:gd name="T66" fmla="*/ 15 w 32"/>
                <a:gd name="T67" fmla="*/ 12 h 35"/>
                <a:gd name="T68" fmla="*/ 14 w 32"/>
                <a:gd name="T69" fmla="*/ 12 h 35"/>
                <a:gd name="T70" fmla="*/ 16 w 32"/>
                <a:gd name="T71" fmla="*/ 11 h 35"/>
                <a:gd name="T72" fmla="*/ 15 w 32"/>
                <a:gd name="T73" fmla="*/ 11 h 35"/>
                <a:gd name="T74" fmla="*/ 17 w 32"/>
                <a:gd name="T75" fmla="*/ 12 h 35"/>
                <a:gd name="T76" fmla="*/ 16 w 32"/>
                <a:gd name="T77" fmla="*/ 11 h 35"/>
                <a:gd name="T78" fmla="*/ 17 w 32"/>
                <a:gd name="T79" fmla="*/ 12 h 35"/>
                <a:gd name="T80" fmla="*/ 19 w 32"/>
                <a:gd name="T81" fmla="*/ 16 h 35"/>
                <a:gd name="T82" fmla="*/ 19 w 32"/>
                <a:gd name="T83" fmla="*/ 16 h 35"/>
                <a:gd name="T84" fmla="*/ 21 w 32"/>
                <a:gd name="T85" fmla="*/ 18 h 35"/>
                <a:gd name="T86" fmla="*/ 21 w 32"/>
                <a:gd name="T87" fmla="*/ 18 h 35"/>
                <a:gd name="T88" fmla="*/ 21 w 32"/>
                <a:gd name="T89" fmla="*/ 18 h 35"/>
                <a:gd name="T90" fmla="*/ 19 w 32"/>
                <a:gd name="T91" fmla="*/ 20 h 35"/>
                <a:gd name="T92" fmla="*/ 18 w 32"/>
                <a:gd name="T93" fmla="*/ 23 h 35"/>
                <a:gd name="T94" fmla="*/ 15 w 32"/>
                <a:gd name="T95" fmla="*/ 24 h 35"/>
                <a:gd name="T96" fmla="*/ 15 w 32"/>
                <a:gd name="T97" fmla="*/ 24 h 35"/>
                <a:gd name="T98" fmla="*/ 16 w 32"/>
                <a:gd name="T99" fmla="*/ 24 h 35"/>
                <a:gd name="T100" fmla="*/ 15 w 32"/>
                <a:gd name="T101" fmla="*/ 23 h 35"/>
                <a:gd name="T102" fmla="*/ 16 w 32"/>
                <a:gd name="T103" fmla="*/ 24 h 35"/>
                <a:gd name="T104" fmla="*/ 14 w 32"/>
                <a:gd name="T105" fmla="*/ 23 h 35"/>
                <a:gd name="T106" fmla="*/ 14 w 32"/>
                <a:gd name="T107" fmla="*/ 23 h 35"/>
                <a:gd name="T108" fmla="*/ 13 w 32"/>
                <a:gd name="T109" fmla="*/ 21 h 35"/>
                <a:gd name="T110" fmla="*/ 13 w 32"/>
                <a:gd name="T111" fmla="*/ 21 h 35"/>
                <a:gd name="T112" fmla="*/ 11 w 32"/>
                <a:gd name="T113" fmla="*/ 20 h 35"/>
                <a:gd name="T114" fmla="*/ 11 w 32"/>
                <a:gd name="T115" fmla="*/ 19 h 35"/>
                <a:gd name="T116" fmla="*/ 10 w 32"/>
                <a:gd name="T117" fmla="*/ 18 h 35"/>
                <a:gd name="T118" fmla="*/ 0 w 32"/>
                <a:gd name="T119" fmla="*/ 18 h 3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2" h="35">
                  <a:moveTo>
                    <a:pt x="0" y="18"/>
                  </a:moveTo>
                  <a:lnTo>
                    <a:pt x="0" y="23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6" y="31"/>
                  </a:lnTo>
                  <a:lnTo>
                    <a:pt x="7" y="31"/>
                  </a:lnTo>
                  <a:lnTo>
                    <a:pt x="7" y="32"/>
                  </a:lnTo>
                  <a:lnTo>
                    <a:pt x="7" y="31"/>
                  </a:lnTo>
                  <a:lnTo>
                    <a:pt x="8" y="33"/>
                  </a:lnTo>
                  <a:lnTo>
                    <a:pt x="9" y="33"/>
                  </a:lnTo>
                  <a:lnTo>
                    <a:pt x="8" y="33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14" y="34"/>
                  </a:lnTo>
                  <a:lnTo>
                    <a:pt x="16" y="35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22" y="33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4" y="32"/>
                  </a:lnTo>
                  <a:lnTo>
                    <a:pt x="29" y="27"/>
                  </a:lnTo>
                  <a:lnTo>
                    <a:pt x="30" y="24"/>
                  </a:lnTo>
                  <a:lnTo>
                    <a:pt x="30" y="25"/>
                  </a:lnTo>
                  <a:lnTo>
                    <a:pt x="31" y="23"/>
                  </a:lnTo>
                  <a:lnTo>
                    <a:pt x="31" y="20"/>
                  </a:lnTo>
                  <a:lnTo>
                    <a:pt x="32" y="18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30" y="10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5" y="4"/>
                  </a:lnTo>
                  <a:lnTo>
                    <a:pt x="26" y="5"/>
                  </a:lnTo>
                  <a:lnTo>
                    <a:pt x="24" y="3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9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1" y="18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5" y="11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1" y="17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9" y="20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7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4" y="23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4" y="23"/>
                  </a:lnTo>
                  <a:lnTo>
                    <a:pt x="13" y="21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0" y="18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159" name="Freeform 1370"/>
            <p:cNvSpPr>
              <a:spLocks/>
            </p:cNvSpPr>
            <p:nvPr/>
          </p:nvSpPr>
          <p:spPr bwMode="auto">
            <a:xfrm>
              <a:off x="3745334" y="4024593"/>
              <a:ext cx="1149164" cy="272712"/>
            </a:xfrm>
            <a:custGeom>
              <a:avLst/>
              <a:gdLst>
                <a:gd name="T0" fmla="*/ 6 w 568"/>
                <a:gd name="T1" fmla="*/ 0 h 285"/>
                <a:gd name="T2" fmla="*/ 6 w 568"/>
                <a:gd name="T3" fmla="*/ 1 h 285"/>
                <a:gd name="T4" fmla="*/ 6 w 568"/>
                <a:gd name="T5" fmla="*/ 2 h 285"/>
                <a:gd name="T6" fmla="*/ 6 w 568"/>
                <a:gd name="T7" fmla="*/ 4 h 285"/>
                <a:gd name="T8" fmla="*/ 5 w 568"/>
                <a:gd name="T9" fmla="*/ 5 h 285"/>
                <a:gd name="T10" fmla="*/ 4 w 568"/>
                <a:gd name="T11" fmla="*/ 6 h 285"/>
                <a:gd name="T12" fmla="*/ 3 w 568"/>
                <a:gd name="T13" fmla="*/ 8 h 285"/>
                <a:gd name="T14" fmla="*/ 2 w 568"/>
                <a:gd name="T15" fmla="*/ 11 h 285"/>
                <a:gd name="T16" fmla="*/ 0 w 568"/>
                <a:gd name="T17" fmla="*/ 13 h 285"/>
                <a:gd name="T18" fmla="*/ 0 w 568"/>
                <a:gd name="T19" fmla="*/ 272 h 285"/>
                <a:gd name="T20" fmla="*/ 2 w 568"/>
                <a:gd name="T21" fmla="*/ 275 h 285"/>
                <a:gd name="T22" fmla="*/ 3 w 568"/>
                <a:gd name="T23" fmla="*/ 277 h 285"/>
                <a:gd name="T24" fmla="*/ 4 w 568"/>
                <a:gd name="T25" fmla="*/ 279 h 285"/>
                <a:gd name="T26" fmla="*/ 5 w 568"/>
                <a:gd name="T27" fmla="*/ 281 h 285"/>
                <a:gd name="T28" fmla="*/ 6 w 568"/>
                <a:gd name="T29" fmla="*/ 282 h 285"/>
                <a:gd name="T30" fmla="*/ 6 w 568"/>
                <a:gd name="T31" fmla="*/ 283 h 285"/>
                <a:gd name="T32" fmla="*/ 6 w 568"/>
                <a:gd name="T33" fmla="*/ 284 h 285"/>
                <a:gd name="T34" fmla="*/ 6 w 568"/>
                <a:gd name="T35" fmla="*/ 285 h 285"/>
                <a:gd name="T36" fmla="*/ 210 w 568"/>
                <a:gd name="T37" fmla="*/ 285 h 285"/>
                <a:gd name="T38" fmla="*/ 211 w 568"/>
                <a:gd name="T39" fmla="*/ 284 h 285"/>
                <a:gd name="T40" fmla="*/ 213 w 568"/>
                <a:gd name="T41" fmla="*/ 283 h 285"/>
                <a:gd name="T42" fmla="*/ 213 w 568"/>
                <a:gd name="T43" fmla="*/ 282 h 285"/>
                <a:gd name="T44" fmla="*/ 214 w 568"/>
                <a:gd name="T45" fmla="*/ 281 h 285"/>
                <a:gd name="T46" fmla="*/ 214 w 568"/>
                <a:gd name="T47" fmla="*/ 279 h 285"/>
                <a:gd name="T48" fmla="*/ 215 w 568"/>
                <a:gd name="T49" fmla="*/ 277 h 285"/>
                <a:gd name="T50" fmla="*/ 216 w 568"/>
                <a:gd name="T51" fmla="*/ 275 h 285"/>
                <a:gd name="T52" fmla="*/ 216 w 568"/>
                <a:gd name="T53" fmla="*/ 272 h 285"/>
                <a:gd name="T54" fmla="*/ 216 w 568"/>
                <a:gd name="T55" fmla="*/ 13 h 285"/>
                <a:gd name="T56" fmla="*/ 216 w 568"/>
                <a:gd name="T57" fmla="*/ 11 h 285"/>
                <a:gd name="T58" fmla="*/ 215 w 568"/>
                <a:gd name="T59" fmla="*/ 8 h 285"/>
                <a:gd name="T60" fmla="*/ 214 w 568"/>
                <a:gd name="T61" fmla="*/ 6 h 285"/>
                <a:gd name="T62" fmla="*/ 214 w 568"/>
                <a:gd name="T63" fmla="*/ 5 h 285"/>
                <a:gd name="T64" fmla="*/ 213 w 568"/>
                <a:gd name="T65" fmla="*/ 4 h 285"/>
                <a:gd name="T66" fmla="*/ 213 w 568"/>
                <a:gd name="T67" fmla="*/ 2 h 285"/>
                <a:gd name="T68" fmla="*/ 211 w 568"/>
                <a:gd name="T69" fmla="*/ 1 h 285"/>
                <a:gd name="T70" fmla="*/ 210 w 568"/>
                <a:gd name="T71" fmla="*/ 0 h 2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68" h="285">
                  <a:moveTo>
                    <a:pt x="18" y="0"/>
                  </a:moveTo>
                  <a:lnTo>
                    <a:pt x="13" y="0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0" y="272"/>
                  </a:lnTo>
                  <a:lnTo>
                    <a:pt x="2" y="272"/>
                  </a:lnTo>
                  <a:lnTo>
                    <a:pt x="2" y="275"/>
                  </a:lnTo>
                  <a:lnTo>
                    <a:pt x="3" y="276"/>
                  </a:lnTo>
                  <a:lnTo>
                    <a:pt x="3" y="277"/>
                  </a:lnTo>
                  <a:lnTo>
                    <a:pt x="4" y="277"/>
                  </a:lnTo>
                  <a:lnTo>
                    <a:pt x="4" y="279"/>
                  </a:lnTo>
                  <a:lnTo>
                    <a:pt x="5" y="279"/>
                  </a:lnTo>
                  <a:lnTo>
                    <a:pt x="5" y="281"/>
                  </a:lnTo>
                  <a:lnTo>
                    <a:pt x="6" y="281"/>
                  </a:lnTo>
                  <a:lnTo>
                    <a:pt x="6" y="282"/>
                  </a:lnTo>
                  <a:lnTo>
                    <a:pt x="9" y="282"/>
                  </a:lnTo>
                  <a:lnTo>
                    <a:pt x="9" y="283"/>
                  </a:lnTo>
                  <a:lnTo>
                    <a:pt x="10" y="283"/>
                  </a:lnTo>
                  <a:lnTo>
                    <a:pt x="11" y="284"/>
                  </a:lnTo>
                  <a:lnTo>
                    <a:pt x="13" y="284"/>
                  </a:lnTo>
                  <a:lnTo>
                    <a:pt x="13" y="285"/>
                  </a:lnTo>
                  <a:lnTo>
                    <a:pt x="18" y="285"/>
                  </a:lnTo>
                  <a:lnTo>
                    <a:pt x="555" y="285"/>
                  </a:lnTo>
                  <a:lnTo>
                    <a:pt x="555" y="284"/>
                  </a:lnTo>
                  <a:lnTo>
                    <a:pt x="557" y="284"/>
                  </a:lnTo>
                  <a:lnTo>
                    <a:pt x="558" y="283"/>
                  </a:lnTo>
                  <a:lnTo>
                    <a:pt x="560" y="283"/>
                  </a:lnTo>
                  <a:lnTo>
                    <a:pt x="560" y="282"/>
                  </a:lnTo>
                  <a:lnTo>
                    <a:pt x="562" y="282"/>
                  </a:lnTo>
                  <a:lnTo>
                    <a:pt x="562" y="281"/>
                  </a:lnTo>
                  <a:lnTo>
                    <a:pt x="563" y="281"/>
                  </a:lnTo>
                  <a:lnTo>
                    <a:pt x="563" y="279"/>
                  </a:lnTo>
                  <a:lnTo>
                    <a:pt x="564" y="279"/>
                  </a:lnTo>
                  <a:lnTo>
                    <a:pt x="564" y="277"/>
                  </a:lnTo>
                  <a:lnTo>
                    <a:pt x="565" y="277"/>
                  </a:lnTo>
                  <a:lnTo>
                    <a:pt x="565" y="276"/>
                  </a:lnTo>
                  <a:lnTo>
                    <a:pt x="567" y="275"/>
                  </a:lnTo>
                  <a:lnTo>
                    <a:pt x="567" y="272"/>
                  </a:lnTo>
                  <a:lnTo>
                    <a:pt x="568" y="272"/>
                  </a:lnTo>
                  <a:lnTo>
                    <a:pt x="568" y="268"/>
                  </a:lnTo>
                  <a:lnTo>
                    <a:pt x="568" y="13"/>
                  </a:lnTo>
                  <a:lnTo>
                    <a:pt x="567" y="13"/>
                  </a:lnTo>
                  <a:lnTo>
                    <a:pt x="567" y="11"/>
                  </a:lnTo>
                  <a:lnTo>
                    <a:pt x="565" y="9"/>
                  </a:lnTo>
                  <a:lnTo>
                    <a:pt x="565" y="8"/>
                  </a:lnTo>
                  <a:lnTo>
                    <a:pt x="564" y="8"/>
                  </a:lnTo>
                  <a:lnTo>
                    <a:pt x="564" y="6"/>
                  </a:lnTo>
                  <a:lnTo>
                    <a:pt x="563" y="6"/>
                  </a:lnTo>
                  <a:lnTo>
                    <a:pt x="563" y="5"/>
                  </a:lnTo>
                  <a:lnTo>
                    <a:pt x="562" y="5"/>
                  </a:lnTo>
                  <a:lnTo>
                    <a:pt x="562" y="4"/>
                  </a:lnTo>
                  <a:lnTo>
                    <a:pt x="560" y="4"/>
                  </a:lnTo>
                  <a:lnTo>
                    <a:pt x="560" y="2"/>
                  </a:lnTo>
                  <a:lnTo>
                    <a:pt x="558" y="2"/>
                  </a:lnTo>
                  <a:lnTo>
                    <a:pt x="557" y="1"/>
                  </a:lnTo>
                  <a:lnTo>
                    <a:pt x="555" y="1"/>
                  </a:lnTo>
                  <a:lnTo>
                    <a:pt x="555" y="0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fr-FR" sz="9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Garnissage</a:t>
              </a:r>
              <a:endParaRPr lang="fr-FR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1687125" y="3226131"/>
            <a:ext cx="1101154" cy="940575"/>
            <a:chOff x="1687125" y="3226131"/>
            <a:chExt cx="1101154" cy="940575"/>
          </a:xfrm>
        </p:grpSpPr>
        <p:sp>
          <p:nvSpPr>
            <p:cNvPr id="773" name="Freeform 870"/>
            <p:cNvSpPr>
              <a:spLocks/>
            </p:cNvSpPr>
            <p:nvPr/>
          </p:nvSpPr>
          <p:spPr bwMode="auto">
            <a:xfrm>
              <a:off x="2351304" y="3238177"/>
              <a:ext cx="421053" cy="571313"/>
            </a:xfrm>
            <a:custGeom>
              <a:avLst/>
              <a:gdLst>
                <a:gd name="T0" fmla="*/ 229 w 238"/>
                <a:gd name="T1" fmla="*/ 0 h 332"/>
                <a:gd name="T2" fmla="*/ 0 w 238"/>
                <a:gd name="T3" fmla="*/ 325 h 332"/>
                <a:gd name="T4" fmla="*/ 9 w 238"/>
                <a:gd name="T5" fmla="*/ 332 h 332"/>
                <a:gd name="T6" fmla="*/ 238 w 238"/>
                <a:gd name="T7" fmla="*/ 7 h 332"/>
                <a:gd name="T8" fmla="*/ 229 w 238"/>
                <a:gd name="T9" fmla="*/ 0 h 3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" h="332">
                  <a:moveTo>
                    <a:pt x="229" y="0"/>
                  </a:moveTo>
                  <a:lnTo>
                    <a:pt x="0" y="325"/>
                  </a:lnTo>
                  <a:lnTo>
                    <a:pt x="9" y="332"/>
                  </a:lnTo>
                  <a:lnTo>
                    <a:pt x="238" y="7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79" name="Freeform 878"/>
            <p:cNvSpPr>
              <a:spLocks/>
            </p:cNvSpPr>
            <p:nvPr/>
          </p:nvSpPr>
          <p:spPr bwMode="auto">
            <a:xfrm>
              <a:off x="2749359" y="3226131"/>
              <a:ext cx="38920" cy="39579"/>
            </a:xfrm>
            <a:custGeom>
              <a:avLst/>
              <a:gdLst>
                <a:gd name="T0" fmla="*/ 11 w 22"/>
                <a:gd name="T1" fmla="*/ 0 h 23"/>
                <a:gd name="T2" fmla="*/ 7 w 22"/>
                <a:gd name="T3" fmla="*/ 0 h 23"/>
                <a:gd name="T4" fmla="*/ 7 w 22"/>
                <a:gd name="T5" fmla="*/ 1 h 23"/>
                <a:gd name="T6" fmla="*/ 5 w 22"/>
                <a:gd name="T7" fmla="*/ 1 h 23"/>
                <a:gd name="T8" fmla="*/ 5 w 22"/>
                <a:gd name="T9" fmla="*/ 2 h 23"/>
                <a:gd name="T10" fmla="*/ 4 w 22"/>
                <a:gd name="T11" fmla="*/ 2 h 23"/>
                <a:gd name="T12" fmla="*/ 4 w 22"/>
                <a:gd name="T13" fmla="*/ 4 h 23"/>
                <a:gd name="T14" fmla="*/ 2 w 22"/>
                <a:gd name="T15" fmla="*/ 4 h 23"/>
                <a:gd name="T16" fmla="*/ 2 w 22"/>
                <a:gd name="T17" fmla="*/ 5 h 23"/>
                <a:gd name="T18" fmla="*/ 1 w 22"/>
                <a:gd name="T19" fmla="*/ 6 h 23"/>
                <a:gd name="T20" fmla="*/ 1 w 22"/>
                <a:gd name="T21" fmla="*/ 8 h 23"/>
                <a:gd name="T22" fmla="*/ 0 w 22"/>
                <a:gd name="T23" fmla="*/ 8 h 23"/>
                <a:gd name="T24" fmla="*/ 0 w 22"/>
                <a:gd name="T25" fmla="*/ 12 h 23"/>
                <a:gd name="T26" fmla="*/ 0 w 22"/>
                <a:gd name="T27" fmla="*/ 15 h 23"/>
                <a:gd name="T28" fmla="*/ 1 w 22"/>
                <a:gd name="T29" fmla="*/ 15 h 23"/>
                <a:gd name="T30" fmla="*/ 1 w 22"/>
                <a:gd name="T31" fmla="*/ 18 h 23"/>
                <a:gd name="T32" fmla="*/ 2 w 22"/>
                <a:gd name="T33" fmla="*/ 19 h 23"/>
                <a:gd name="T34" fmla="*/ 2 w 22"/>
                <a:gd name="T35" fmla="*/ 20 h 23"/>
                <a:gd name="T36" fmla="*/ 4 w 22"/>
                <a:gd name="T37" fmla="*/ 20 h 23"/>
                <a:gd name="T38" fmla="*/ 4 w 22"/>
                <a:gd name="T39" fmla="*/ 21 h 23"/>
                <a:gd name="T40" fmla="*/ 5 w 22"/>
                <a:gd name="T41" fmla="*/ 21 h 23"/>
                <a:gd name="T42" fmla="*/ 5 w 22"/>
                <a:gd name="T43" fmla="*/ 22 h 23"/>
                <a:gd name="T44" fmla="*/ 7 w 22"/>
                <a:gd name="T45" fmla="*/ 22 h 23"/>
                <a:gd name="T46" fmla="*/ 7 w 22"/>
                <a:gd name="T47" fmla="*/ 23 h 23"/>
                <a:gd name="T48" fmla="*/ 11 w 22"/>
                <a:gd name="T49" fmla="*/ 23 h 23"/>
                <a:gd name="T50" fmla="*/ 15 w 22"/>
                <a:gd name="T51" fmla="*/ 23 h 23"/>
                <a:gd name="T52" fmla="*/ 15 w 22"/>
                <a:gd name="T53" fmla="*/ 22 h 23"/>
                <a:gd name="T54" fmla="*/ 17 w 22"/>
                <a:gd name="T55" fmla="*/ 22 h 23"/>
                <a:gd name="T56" fmla="*/ 17 w 22"/>
                <a:gd name="T57" fmla="*/ 21 h 23"/>
                <a:gd name="T58" fmla="*/ 19 w 22"/>
                <a:gd name="T59" fmla="*/ 21 h 23"/>
                <a:gd name="T60" fmla="*/ 19 w 22"/>
                <a:gd name="T61" fmla="*/ 20 h 23"/>
                <a:gd name="T62" fmla="*/ 20 w 22"/>
                <a:gd name="T63" fmla="*/ 20 h 23"/>
                <a:gd name="T64" fmla="*/ 20 w 22"/>
                <a:gd name="T65" fmla="*/ 19 h 23"/>
                <a:gd name="T66" fmla="*/ 21 w 22"/>
                <a:gd name="T67" fmla="*/ 18 h 23"/>
                <a:gd name="T68" fmla="*/ 21 w 22"/>
                <a:gd name="T69" fmla="*/ 15 h 23"/>
                <a:gd name="T70" fmla="*/ 22 w 22"/>
                <a:gd name="T71" fmla="*/ 15 h 23"/>
                <a:gd name="T72" fmla="*/ 22 w 22"/>
                <a:gd name="T73" fmla="*/ 12 h 23"/>
                <a:gd name="T74" fmla="*/ 22 w 22"/>
                <a:gd name="T75" fmla="*/ 8 h 23"/>
                <a:gd name="T76" fmla="*/ 21 w 22"/>
                <a:gd name="T77" fmla="*/ 8 h 23"/>
                <a:gd name="T78" fmla="*/ 21 w 22"/>
                <a:gd name="T79" fmla="*/ 6 h 23"/>
                <a:gd name="T80" fmla="*/ 20 w 22"/>
                <a:gd name="T81" fmla="*/ 5 h 23"/>
                <a:gd name="T82" fmla="*/ 20 w 22"/>
                <a:gd name="T83" fmla="*/ 4 h 23"/>
                <a:gd name="T84" fmla="*/ 19 w 22"/>
                <a:gd name="T85" fmla="*/ 4 h 23"/>
                <a:gd name="T86" fmla="*/ 19 w 22"/>
                <a:gd name="T87" fmla="*/ 2 h 23"/>
                <a:gd name="T88" fmla="*/ 17 w 22"/>
                <a:gd name="T89" fmla="*/ 2 h 23"/>
                <a:gd name="T90" fmla="*/ 17 w 22"/>
                <a:gd name="T91" fmla="*/ 1 h 23"/>
                <a:gd name="T92" fmla="*/ 15 w 22"/>
                <a:gd name="T93" fmla="*/ 1 h 23"/>
                <a:gd name="T94" fmla="*/ 15 w 22"/>
                <a:gd name="T95" fmla="*/ 0 h 23"/>
                <a:gd name="T96" fmla="*/ 11 w 22"/>
                <a:gd name="T97" fmla="*/ 0 h 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" h="23">
                  <a:moveTo>
                    <a:pt x="11" y="0"/>
                  </a:moveTo>
                  <a:lnTo>
                    <a:pt x="7" y="0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1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2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1" y="18"/>
                  </a:lnTo>
                  <a:lnTo>
                    <a:pt x="21" y="15"/>
                  </a:lnTo>
                  <a:lnTo>
                    <a:pt x="22" y="15"/>
                  </a:lnTo>
                  <a:lnTo>
                    <a:pt x="22" y="12"/>
                  </a:lnTo>
                  <a:lnTo>
                    <a:pt x="22" y="8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0" y="5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160" name="Freeform 1373"/>
            <p:cNvSpPr>
              <a:spLocks/>
            </p:cNvSpPr>
            <p:nvPr/>
          </p:nvSpPr>
          <p:spPr bwMode="auto">
            <a:xfrm>
              <a:off x="1687125" y="3816372"/>
              <a:ext cx="979147" cy="350334"/>
            </a:xfrm>
            <a:custGeom>
              <a:avLst/>
              <a:gdLst>
                <a:gd name="T0" fmla="*/ 6 w 650"/>
                <a:gd name="T1" fmla="*/ 0 h 120"/>
                <a:gd name="T2" fmla="*/ 6 w 650"/>
                <a:gd name="T3" fmla="*/ 2 h 120"/>
                <a:gd name="T4" fmla="*/ 6 w 650"/>
                <a:gd name="T5" fmla="*/ 3 h 120"/>
                <a:gd name="T6" fmla="*/ 6 w 650"/>
                <a:gd name="T7" fmla="*/ 4 h 120"/>
                <a:gd name="T8" fmla="*/ 5 w 650"/>
                <a:gd name="T9" fmla="*/ 5 h 120"/>
                <a:gd name="T10" fmla="*/ 4 w 650"/>
                <a:gd name="T11" fmla="*/ 6 h 120"/>
                <a:gd name="T12" fmla="*/ 2 w 650"/>
                <a:gd name="T13" fmla="*/ 9 h 120"/>
                <a:gd name="T14" fmla="*/ 1 w 650"/>
                <a:gd name="T15" fmla="*/ 11 h 120"/>
                <a:gd name="T16" fmla="*/ 0 w 650"/>
                <a:gd name="T17" fmla="*/ 13 h 120"/>
                <a:gd name="T18" fmla="*/ 0 w 650"/>
                <a:gd name="T19" fmla="*/ 108 h 120"/>
                <a:gd name="T20" fmla="*/ 1 w 650"/>
                <a:gd name="T21" fmla="*/ 110 h 120"/>
                <a:gd name="T22" fmla="*/ 2 w 650"/>
                <a:gd name="T23" fmla="*/ 112 h 120"/>
                <a:gd name="T24" fmla="*/ 4 w 650"/>
                <a:gd name="T25" fmla="*/ 115 h 120"/>
                <a:gd name="T26" fmla="*/ 5 w 650"/>
                <a:gd name="T27" fmla="*/ 116 h 120"/>
                <a:gd name="T28" fmla="*/ 6 w 650"/>
                <a:gd name="T29" fmla="*/ 117 h 120"/>
                <a:gd name="T30" fmla="*/ 6 w 650"/>
                <a:gd name="T31" fmla="*/ 118 h 120"/>
                <a:gd name="T32" fmla="*/ 6 w 650"/>
                <a:gd name="T33" fmla="*/ 119 h 120"/>
                <a:gd name="T34" fmla="*/ 6 w 650"/>
                <a:gd name="T35" fmla="*/ 120 h 120"/>
                <a:gd name="T36" fmla="*/ 243 w 650"/>
                <a:gd name="T37" fmla="*/ 120 h 120"/>
                <a:gd name="T38" fmla="*/ 246 w 650"/>
                <a:gd name="T39" fmla="*/ 119 h 120"/>
                <a:gd name="T40" fmla="*/ 246 w 650"/>
                <a:gd name="T41" fmla="*/ 118 h 120"/>
                <a:gd name="T42" fmla="*/ 246 w 650"/>
                <a:gd name="T43" fmla="*/ 117 h 120"/>
                <a:gd name="T44" fmla="*/ 247 w 650"/>
                <a:gd name="T45" fmla="*/ 116 h 120"/>
                <a:gd name="T46" fmla="*/ 249 w 650"/>
                <a:gd name="T47" fmla="*/ 115 h 120"/>
                <a:gd name="T48" fmla="*/ 249 w 650"/>
                <a:gd name="T49" fmla="*/ 112 h 120"/>
                <a:gd name="T50" fmla="*/ 249 w 650"/>
                <a:gd name="T51" fmla="*/ 110 h 120"/>
                <a:gd name="T52" fmla="*/ 249 w 650"/>
                <a:gd name="T53" fmla="*/ 108 h 120"/>
                <a:gd name="T54" fmla="*/ 249 w 650"/>
                <a:gd name="T55" fmla="*/ 13 h 120"/>
                <a:gd name="T56" fmla="*/ 249 w 650"/>
                <a:gd name="T57" fmla="*/ 11 h 120"/>
                <a:gd name="T58" fmla="*/ 249 w 650"/>
                <a:gd name="T59" fmla="*/ 9 h 120"/>
                <a:gd name="T60" fmla="*/ 249 w 650"/>
                <a:gd name="T61" fmla="*/ 6 h 120"/>
                <a:gd name="T62" fmla="*/ 247 w 650"/>
                <a:gd name="T63" fmla="*/ 5 h 120"/>
                <a:gd name="T64" fmla="*/ 246 w 650"/>
                <a:gd name="T65" fmla="*/ 4 h 120"/>
                <a:gd name="T66" fmla="*/ 246 w 650"/>
                <a:gd name="T67" fmla="*/ 3 h 120"/>
                <a:gd name="T68" fmla="*/ 246 w 650"/>
                <a:gd name="T69" fmla="*/ 2 h 120"/>
                <a:gd name="T70" fmla="*/ 243 w 650"/>
                <a:gd name="T71" fmla="*/ 0 h 1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50" h="120">
                  <a:moveTo>
                    <a:pt x="18" y="0"/>
                  </a:moveTo>
                  <a:lnTo>
                    <a:pt x="13" y="0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1" y="110"/>
                  </a:lnTo>
                  <a:lnTo>
                    <a:pt x="2" y="111"/>
                  </a:lnTo>
                  <a:lnTo>
                    <a:pt x="2" y="112"/>
                  </a:lnTo>
                  <a:lnTo>
                    <a:pt x="4" y="112"/>
                  </a:lnTo>
                  <a:lnTo>
                    <a:pt x="4" y="115"/>
                  </a:lnTo>
                  <a:lnTo>
                    <a:pt x="5" y="115"/>
                  </a:lnTo>
                  <a:lnTo>
                    <a:pt x="5" y="116"/>
                  </a:lnTo>
                  <a:lnTo>
                    <a:pt x="6" y="116"/>
                  </a:lnTo>
                  <a:lnTo>
                    <a:pt x="6" y="117"/>
                  </a:lnTo>
                  <a:lnTo>
                    <a:pt x="8" y="117"/>
                  </a:lnTo>
                  <a:lnTo>
                    <a:pt x="8" y="118"/>
                  </a:lnTo>
                  <a:lnTo>
                    <a:pt x="9" y="118"/>
                  </a:lnTo>
                  <a:lnTo>
                    <a:pt x="11" y="119"/>
                  </a:lnTo>
                  <a:lnTo>
                    <a:pt x="13" y="119"/>
                  </a:lnTo>
                  <a:lnTo>
                    <a:pt x="13" y="120"/>
                  </a:lnTo>
                  <a:lnTo>
                    <a:pt x="18" y="120"/>
                  </a:lnTo>
                  <a:lnTo>
                    <a:pt x="637" y="120"/>
                  </a:lnTo>
                  <a:lnTo>
                    <a:pt x="637" y="119"/>
                  </a:lnTo>
                  <a:lnTo>
                    <a:pt x="640" y="119"/>
                  </a:lnTo>
                  <a:lnTo>
                    <a:pt x="641" y="118"/>
                  </a:lnTo>
                  <a:lnTo>
                    <a:pt x="642" y="118"/>
                  </a:lnTo>
                  <a:lnTo>
                    <a:pt x="642" y="117"/>
                  </a:lnTo>
                  <a:lnTo>
                    <a:pt x="644" y="117"/>
                  </a:lnTo>
                  <a:lnTo>
                    <a:pt x="644" y="116"/>
                  </a:lnTo>
                  <a:lnTo>
                    <a:pt x="645" y="116"/>
                  </a:lnTo>
                  <a:lnTo>
                    <a:pt x="645" y="115"/>
                  </a:lnTo>
                  <a:lnTo>
                    <a:pt x="647" y="115"/>
                  </a:lnTo>
                  <a:lnTo>
                    <a:pt x="647" y="112"/>
                  </a:lnTo>
                  <a:lnTo>
                    <a:pt x="648" y="112"/>
                  </a:lnTo>
                  <a:lnTo>
                    <a:pt x="648" y="111"/>
                  </a:lnTo>
                  <a:lnTo>
                    <a:pt x="649" y="110"/>
                  </a:lnTo>
                  <a:lnTo>
                    <a:pt x="649" y="108"/>
                  </a:lnTo>
                  <a:lnTo>
                    <a:pt x="650" y="108"/>
                  </a:lnTo>
                  <a:lnTo>
                    <a:pt x="650" y="103"/>
                  </a:lnTo>
                  <a:lnTo>
                    <a:pt x="650" y="13"/>
                  </a:lnTo>
                  <a:lnTo>
                    <a:pt x="649" y="13"/>
                  </a:lnTo>
                  <a:lnTo>
                    <a:pt x="649" y="11"/>
                  </a:lnTo>
                  <a:lnTo>
                    <a:pt x="648" y="10"/>
                  </a:lnTo>
                  <a:lnTo>
                    <a:pt x="648" y="9"/>
                  </a:lnTo>
                  <a:lnTo>
                    <a:pt x="647" y="9"/>
                  </a:lnTo>
                  <a:lnTo>
                    <a:pt x="647" y="6"/>
                  </a:lnTo>
                  <a:lnTo>
                    <a:pt x="645" y="6"/>
                  </a:lnTo>
                  <a:lnTo>
                    <a:pt x="645" y="5"/>
                  </a:lnTo>
                  <a:lnTo>
                    <a:pt x="644" y="5"/>
                  </a:lnTo>
                  <a:lnTo>
                    <a:pt x="644" y="4"/>
                  </a:lnTo>
                  <a:lnTo>
                    <a:pt x="642" y="4"/>
                  </a:lnTo>
                  <a:lnTo>
                    <a:pt x="642" y="3"/>
                  </a:lnTo>
                  <a:lnTo>
                    <a:pt x="641" y="3"/>
                  </a:lnTo>
                  <a:lnTo>
                    <a:pt x="640" y="2"/>
                  </a:lnTo>
                  <a:lnTo>
                    <a:pt x="637" y="2"/>
                  </a:lnTo>
                  <a:lnTo>
                    <a:pt x="637" y="0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fr-FR" sz="9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Jambe de pulsation</a:t>
              </a:r>
              <a:endParaRPr lang="fr-FR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93" name="Groupe 1192"/>
          <p:cNvGrpSpPr/>
          <p:nvPr/>
        </p:nvGrpSpPr>
        <p:grpSpPr>
          <a:xfrm>
            <a:off x="1025895" y="2565336"/>
            <a:ext cx="1114899" cy="1109929"/>
            <a:chOff x="1025895" y="2565336"/>
            <a:chExt cx="1114899" cy="1109929"/>
          </a:xfrm>
        </p:grpSpPr>
        <p:sp>
          <p:nvSpPr>
            <p:cNvPr id="772" name="Freeform 869"/>
            <p:cNvSpPr>
              <a:spLocks/>
            </p:cNvSpPr>
            <p:nvPr/>
          </p:nvSpPr>
          <p:spPr bwMode="auto">
            <a:xfrm>
              <a:off x="1572887" y="2591149"/>
              <a:ext cx="47767" cy="655633"/>
            </a:xfrm>
            <a:custGeom>
              <a:avLst/>
              <a:gdLst>
                <a:gd name="T0" fmla="*/ 15 w 27"/>
                <a:gd name="T1" fmla="*/ 0 h 381"/>
                <a:gd name="T2" fmla="*/ 0 w 27"/>
                <a:gd name="T3" fmla="*/ 380 h 381"/>
                <a:gd name="T4" fmla="*/ 12 w 27"/>
                <a:gd name="T5" fmla="*/ 381 h 381"/>
                <a:gd name="T6" fmla="*/ 27 w 27"/>
                <a:gd name="T7" fmla="*/ 1 h 381"/>
                <a:gd name="T8" fmla="*/ 15 w 27"/>
                <a:gd name="T9" fmla="*/ 0 h 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381">
                  <a:moveTo>
                    <a:pt x="15" y="0"/>
                  </a:moveTo>
                  <a:lnTo>
                    <a:pt x="0" y="380"/>
                  </a:lnTo>
                  <a:lnTo>
                    <a:pt x="12" y="381"/>
                  </a:lnTo>
                  <a:lnTo>
                    <a:pt x="27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76" name="Freeform 873"/>
            <p:cNvSpPr>
              <a:spLocks/>
            </p:cNvSpPr>
            <p:nvPr/>
          </p:nvSpPr>
          <p:spPr bwMode="auto">
            <a:xfrm>
              <a:off x="1581732" y="2565336"/>
              <a:ext cx="58381" cy="60229"/>
            </a:xfrm>
            <a:custGeom>
              <a:avLst/>
              <a:gdLst>
                <a:gd name="T0" fmla="*/ 0 w 33"/>
                <a:gd name="T1" fmla="*/ 22 h 35"/>
                <a:gd name="T2" fmla="*/ 1 w 33"/>
                <a:gd name="T3" fmla="*/ 24 h 35"/>
                <a:gd name="T4" fmla="*/ 3 w 33"/>
                <a:gd name="T5" fmla="*/ 28 h 35"/>
                <a:gd name="T6" fmla="*/ 3 w 33"/>
                <a:gd name="T7" fmla="*/ 28 h 35"/>
                <a:gd name="T8" fmla="*/ 7 w 33"/>
                <a:gd name="T9" fmla="*/ 30 h 35"/>
                <a:gd name="T10" fmla="*/ 8 w 33"/>
                <a:gd name="T11" fmla="*/ 31 h 35"/>
                <a:gd name="T12" fmla="*/ 10 w 33"/>
                <a:gd name="T13" fmla="*/ 33 h 35"/>
                <a:gd name="T14" fmla="*/ 14 w 33"/>
                <a:gd name="T15" fmla="*/ 34 h 35"/>
                <a:gd name="T16" fmla="*/ 19 w 33"/>
                <a:gd name="T17" fmla="*/ 34 h 35"/>
                <a:gd name="T18" fmla="*/ 23 w 33"/>
                <a:gd name="T19" fmla="*/ 33 h 35"/>
                <a:gd name="T20" fmla="*/ 22 w 33"/>
                <a:gd name="T21" fmla="*/ 33 h 35"/>
                <a:gd name="T22" fmla="*/ 25 w 33"/>
                <a:gd name="T23" fmla="*/ 31 h 35"/>
                <a:gd name="T24" fmla="*/ 31 w 33"/>
                <a:gd name="T25" fmla="*/ 23 h 35"/>
                <a:gd name="T26" fmla="*/ 32 w 33"/>
                <a:gd name="T27" fmla="*/ 22 h 35"/>
                <a:gd name="T28" fmla="*/ 33 w 33"/>
                <a:gd name="T29" fmla="*/ 18 h 35"/>
                <a:gd name="T30" fmla="*/ 32 w 33"/>
                <a:gd name="T31" fmla="*/ 13 h 35"/>
                <a:gd name="T32" fmla="*/ 31 w 33"/>
                <a:gd name="T33" fmla="*/ 9 h 35"/>
                <a:gd name="T34" fmla="*/ 29 w 33"/>
                <a:gd name="T35" fmla="*/ 6 h 35"/>
                <a:gd name="T36" fmla="*/ 28 w 33"/>
                <a:gd name="T37" fmla="*/ 5 h 35"/>
                <a:gd name="T38" fmla="*/ 24 w 33"/>
                <a:gd name="T39" fmla="*/ 2 h 35"/>
                <a:gd name="T40" fmla="*/ 22 w 33"/>
                <a:gd name="T41" fmla="*/ 1 h 35"/>
                <a:gd name="T42" fmla="*/ 11 w 33"/>
                <a:gd name="T43" fmla="*/ 0 h 35"/>
                <a:gd name="T44" fmla="*/ 11 w 33"/>
                <a:gd name="T45" fmla="*/ 0 h 35"/>
                <a:gd name="T46" fmla="*/ 7 w 33"/>
                <a:gd name="T47" fmla="*/ 2 h 35"/>
                <a:gd name="T48" fmla="*/ 2 w 33"/>
                <a:gd name="T49" fmla="*/ 8 h 35"/>
                <a:gd name="T50" fmla="*/ 1 w 33"/>
                <a:gd name="T51" fmla="*/ 12 h 35"/>
                <a:gd name="T52" fmla="*/ 0 w 33"/>
                <a:gd name="T53" fmla="*/ 18 h 35"/>
                <a:gd name="T54" fmla="*/ 11 w 33"/>
                <a:gd name="T55" fmla="*/ 18 h 35"/>
                <a:gd name="T56" fmla="*/ 10 w 33"/>
                <a:gd name="T57" fmla="*/ 16 h 35"/>
                <a:gd name="T58" fmla="*/ 10 w 33"/>
                <a:gd name="T59" fmla="*/ 16 h 35"/>
                <a:gd name="T60" fmla="*/ 11 w 33"/>
                <a:gd name="T61" fmla="*/ 14 h 35"/>
                <a:gd name="T62" fmla="*/ 16 w 33"/>
                <a:gd name="T63" fmla="*/ 12 h 35"/>
                <a:gd name="T64" fmla="*/ 16 w 33"/>
                <a:gd name="T65" fmla="*/ 12 h 35"/>
                <a:gd name="T66" fmla="*/ 17 w 33"/>
                <a:gd name="T67" fmla="*/ 12 h 35"/>
                <a:gd name="T68" fmla="*/ 17 w 33"/>
                <a:gd name="T69" fmla="*/ 12 h 35"/>
                <a:gd name="T70" fmla="*/ 17 w 33"/>
                <a:gd name="T71" fmla="*/ 12 h 35"/>
                <a:gd name="T72" fmla="*/ 17 w 33"/>
                <a:gd name="T73" fmla="*/ 12 h 35"/>
                <a:gd name="T74" fmla="*/ 21 w 33"/>
                <a:gd name="T75" fmla="*/ 14 h 35"/>
                <a:gd name="T76" fmla="*/ 21 w 33"/>
                <a:gd name="T77" fmla="*/ 14 h 35"/>
                <a:gd name="T78" fmla="*/ 22 w 33"/>
                <a:gd name="T79" fmla="*/ 16 h 35"/>
                <a:gd name="T80" fmla="*/ 22 w 33"/>
                <a:gd name="T81" fmla="*/ 16 h 35"/>
                <a:gd name="T82" fmla="*/ 21 w 33"/>
                <a:gd name="T83" fmla="*/ 19 h 35"/>
                <a:gd name="T84" fmla="*/ 21 w 33"/>
                <a:gd name="T85" fmla="*/ 19 h 35"/>
                <a:gd name="T86" fmla="*/ 18 w 33"/>
                <a:gd name="T87" fmla="*/ 22 h 35"/>
                <a:gd name="T88" fmla="*/ 17 w 33"/>
                <a:gd name="T89" fmla="*/ 23 h 35"/>
                <a:gd name="T90" fmla="*/ 18 w 33"/>
                <a:gd name="T91" fmla="*/ 22 h 35"/>
                <a:gd name="T92" fmla="*/ 15 w 33"/>
                <a:gd name="T93" fmla="*/ 23 h 35"/>
                <a:gd name="T94" fmla="*/ 16 w 33"/>
                <a:gd name="T95" fmla="*/ 23 h 35"/>
                <a:gd name="T96" fmla="*/ 14 w 33"/>
                <a:gd name="T97" fmla="*/ 22 h 35"/>
                <a:gd name="T98" fmla="*/ 14 w 33"/>
                <a:gd name="T99" fmla="*/ 22 h 35"/>
                <a:gd name="T100" fmla="*/ 12 w 33"/>
                <a:gd name="T101" fmla="*/ 21 h 35"/>
                <a:gd name="T102" fmla="*/ 11 w 33"/>
                <a:gd name="T103" fmla="*/ 20 h 35"/>
                <a:gd name="T104" fmla="*/ 11 w 33"/>
                <a:gd name="T105" fmla="*/ 19 h 35"/>
                <a:gd name="T106" fmla="*/ 10 w 33"/>
                <a:gd name="T107" fmla="*/ 18 h 35"/>
                <a:gd name="T108" fmla="*/ 0 w 33"/>
                <a:gd name="T109" fmla="*/ 18 h 3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3" h="35">
                  <a:moveTo>
                    <a:pt x="0" y="18"/>
                  </a:moveTo>
                  <a:lnTo>
                    <a:pt x="0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2" y="27"/>
                  </a:lnTo>
                  <a:lnTo>
                    <a:pt x="3" y="28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2" y="34"/>
                  </a:lnTo>
                  <a:lnTo>
                    <a:pt x="14" y="34"/>
                  </a:lnTo>
                  <a:lnTo>
                    <a:pt x="17" y="35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3" y="33"/>
                  </a:lnTo>
                  <a:lnTo>
                    <a:pt x="24" y="33"/>
                  </a:lnTo>
                  <a:lnTo>
                    <a:pt x="22" y="33"/>
                  </a:lnTo>
                  <a:lnTo>
                    <a:pt x="23" y="33"/>
                  </a:lnTo>
                  <a:lnTo>
                    <a:pt x="25" y="31"/>
                  </a:lnTo>
                  <a:lnTo>
                    <a:pt x="30" y="27"/>
                  </a:lnTo>
                  <a:lnTo>
                    <a:pt x="31" y="23"/>
                  </a:lnTo>
                  <a:lnTo>
                    <a:pt x="31" y="24"/>
                  </a:lnTo>
                  <a:lnTo>
                    <a:pt x="32" y="22"/>
                  </a:lnTo>
                  <a:lnTo>
                    <a:pt x="32" y="20"/>
                  </a:lnTo>
                  <a:lnTo>
                    <a:pt x="33" y="18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1" y="12"/>
                  </a:lnTo>
                  <a:lnTo>
                    <a:pt x="31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6" y="4"/>
                  </a:lnTo>
                  <a:lnTo>
                    <a:pt x="28" y="5"/>
                  </a:lnTo>
                  <a:lnTo>
                    <a:pt x="25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8" y="2"/>
                  </a:lnTo>
                  <a:lnTo>
                    <a:pt x="7" y="2"/>
                  </a:lnTo>
                  <a:lnTo>
                    <a:pt x="2" y="7"/>
                  </a:lnTo>
                  <a:lnTo>
                    <a:pt x="2" y="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1" y="18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1" y="14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7" y="12"/>
                  </a:lnTo>
                  <a:lnTo>
                    <a:pt x="16" y="11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2" y="18"/>
                  </a:lnTo>
                  <a:lnTo>
                    <a:pt x="21" y="19"/>
                  </a:lnTo>
                  <a:lnTo>
                    <a:pt x="22" y="18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18" y="22"/>
                  </a:lnTo>
                  <a:lnTo>
                    <a:pt x="19" y="22"/>
                  </a:lnTo>
                  <a:lnTo>
                    <a:pt x="17" y="23"/>
                  </a:lnTo>
                  <a:lnTo>
                    <a:pt x="16" y="23"/>
                  </a:lnTo>
                  <a:lnTo>
                    <a:pt x="18" y="22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6" y="23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0" y="18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161" name="Freeform 1374"/>
            <p:cNvSpPr>
              <a:spLocks/>
            </p:cNvSpPr>
            <p:nvPr/>
          </p:nvSpPr>
          <p:spPr bwMode="auto">
            <a:xfrm>
              <a:off x="1025895" y="3263989"/>
              <a:ext cx="1114899" cy="411276"/>
            </a:xfrm>
            <a:custGeom>
              <a:avLst/>
              <a:gdLst>
                <a:gd name="T0" fmla="*/ 6 w 536"/>
                <a:gd name="T1" fmla="*/ 0 h 206"/>
                <a:gd name="T2" fmla="*/ 6 w 536"/>
                <a:gd name="T3" fmla="*/ 1 h 206"/>
                <a:gd name="T4" fmla="*/ 6 w 536"/>
                <a:gd name="T5" fmla="*/ 3 h 206"/>
                <a:gd name="T6" fmla="*/ 6 w 536"/>
                <a:gd name="T7" fmla="*/ 4 h 206"/>
                <a:gd name="T8" fmla="*/ 5 w 536"/>
                <a:gd name="T9" fmla="*/ 5 h 206"/>
                <a:gd name="T10" fmla="*/ 4 w 536"/>
                <a:gd name="T11" fmla="*/ 6 h 206"/>
                <a:gd name="T12" fmla="*/ 2 w 536"/>
                <a:gd name="T13" fmla="*/ 8 h 206"/>
                <a:gd name="T14" fmla="*/ 1 w 536"/>
                <a:gd name="T15" fmla="*/ 11 h 206"/>
                <a:gd name="T16" fmla="*/ 0 w 536"/>
                <a:gd name="T17" fmla="*/ 13 h 206"/>
                <a:gd name="T18" fmla="*/ 0 w 536"/>
                <a:gd name="T19" fmla="*/ 193 h 206"/>
                <a:gd name="T20" fmla="*/ 1 w 536"/>
                <a:gd name="T21" fmla="*/ 196 h 206"/>
                <a:gd name="T22" fmla="*/ 2 w 536"/>
                <a:gd name="T23" fmla="*/ 198 h 206"/>
                <a:gd name="T24" fmla="*/ 4 w 536"/>
                <a:gd name="T25" fmla="*/ 200 h 206"/>
                <a:gd name="T26" fmla="*/ 5 w 536"/>
                <a:gd name="T27" fmla="*/ 202 h 206"/>
                <a:gd name="T28" fmla="*/ 6 w 536"/>
                <a:gd name="T29" fmla="*/ 203 h 206"/>
                <a:gd name="T30" fmla="*/ 6 w 536"/>
                <a:gd name="T31" fmla="*/ 204 h 206"/>
                <a:gd name="T32" fmla="*/ 6 w 536"/>
                <a:gd name="T33" fmla="*/ 205 h 206"/>
                <a:gd name="T34" fmla="*/ 6 w 536"/>
                <a:gd name="T35" fmla="*/ 206 h 206"/>
                <a:gd name="T36" fmla="*/ 200 w 536"/>
                <a:gd name="T37" fmla="*/ 206 h 206"/>
                <a:gd name="T38" fmla="*/ 203 w 536"/>
                <a:gd name="T39" fmla="*/ 205 h 206"/>
                <a:gd name="T40" fmla="*/ 205 w 536"/>
                <a:gd name="T41" fmla="*/ 204 h 206"/>
                <a:gd name="T42" fmla="*/ 205 w 536"/>
                <a:gd name="T43" fmla="*/ 203 h 206"/>
                <a:gd name="T44" fmla="*/ 205 w 536"/>
                <a:gd name="T45" fmla="*/ 202 h 206"/>
                <a:gd name="T46" fmla="*/ 205 w 536"/>
                <a:gd name="T47" fmla="*/ 200 h 206"/>
                <a:gd name="T48" fmla="*/ 206 w 536"/>
                <a:gd name="T49" fmla="*/ 198 h 206"/>
                <a:gd name="T50" fmla="*/ 206 w 536"/>
                <a:gd name="T51" fmla="*/ 196 h 206"/>
                <a:gd name="T52" fmla="*/ 206 w 536"/>
                <a:gd name="T53" fmla="*/ 193 h 206"/>
                <a:gd name="T54" fmla="*/ 206 w 536"/>
                <a:gd name="T55" fmla="*/ 13 h 206"/>
                <a:gd name="T56" fmla="*/ 206 w 536"/>
                <a:gd name="T57" fmla="*/ 11 h 206"/>
                <a:gd name="T58" fmla="*/ 206 w 536"/>
                <a:gd name="T59" fmla="*/ 8 h 206"/>
                <a:gd name="T60" fmla="*/ 205 w 536"/>
                <a:gd name="T61" fmla="*/ 6 h 206"/>
                <a:gd name="T62" fmla="*/ 205 w 536"/>
                <a:gd name="T63" fmla="*/ 5 h 206"/>
                <a:gd name="T64" fmla="*/ 205 w 536"/>
                <a:gd name="T65" fmla="*/ 4 h 206"/>
                <a:gd name="T66" fmla="*/ 205 w 536"/>
                <a:gd name="T67" fmla="*/ 3 h 206"/>
                <a:gd name="T68" fmla="*/ 203 w 536"/>
                <a:gd name="T69" fmla="*/ 1 h 206"/>
                <a:gd name="T70" fmla="*/ 200 w 536"/>
                <a:gd name="T71" fmla="*/ 0 h 2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36" h="206">
                  <a:moveTo>
                    <a:pt x="18" y="0"/>
                  </a:moveTo>
                  <a:lnTo>
                    <a:pt x="13" y="0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0" y="193"/>
                  </a:lnTo>
                  <a:lnTo>
                    <a:pt x="1" y="193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2" y="198"/>
                  </a:lnTo>
                  <a:lnTo>
                    <a:pt x="4" y="198"/>
                  </a:lnTo>
                  <a:lnTo>
                    <a:pt x="4" y="200"/>
                  </a:lnTo>
                  <a:lnTo>
                    <a:pt x="5" y="200"/>
                  </a:lnTo>
                  <a:lnTo>
                    <a:pt x="5" y="202"/>
                  </a:lnTo>
                  <a:lnTo>
                    <a:pt x="6" y="202"/>
                  </a:lnTo>
                  <a:lnTo>
                    <a:pt x="6" y="203"/>
                  </a:lnTo>
                  <a:lnTo>
                    <a:pt x="8" y="203"/>
                  </a:lnTo>
                  <a:lnTo>
                    <a:pt x="8" y="204"/>
                  </a:lnTo>
                  <a:lnTo>
                    <a:pt x="9" y="204"/>
                  </a:lnTo>
                  <a:lnTo>
                    <a:pt x="11" y="205"/>
                  </a:lnTo>
                  <a:lnTo>
                    <a:pt x="13" y="205"/>
                  </a:lnTo>
                  <a:lnTo>
                    <a:pt x="13" y="206"/>
                  </a:lnTo>
                  <a:lnTo>
                    <a:pt x="18" y="206"/>
                  </a:lnTo>
                  <a:lnTo>
                    <a:pt x="523" y="206"/>
                  </a:lnTo>
                  <a:lnTo>
                    <a:pt x="523" y="205"/>
                  </a:lnTo>
                  <a:lnTo>
                    <a:pt x="526" y="205"/>
                  </a:lnTo>
                  <a:lnTo>
                    <a:pt x="527" y="204"/>
                  </a:lnTo>
                  <a:lnTo>
                    <a:pt x="528" y="204"/>
                  </a:lnTo>
                  <a:lnTo>
                    <a:pt x="528" y="203"/>
                  </a:lnTo>
                  <a:lnTo>
                    <a:pt x="530" y="203"/>
                  </a:lnTo>
                  <a:lnTo>
                    <a:pt x="530" y="202"/>
                  </a:lnTo>
                  <a:lnTo>
                    <a:pt x="531" y="202"/>
                  </a:lnTo>
                  <a:lnTo>
                    <a:pt x="531" y="200"/>
                  </a:lnTo>
                  <a:lnTo>
                    <a:pt x="533" y="200"/>
                  </a:lnTo>
                  <a:lnTo>
                    <a:pt x="533" y="198"/>
                  </a:lnTo>
                  <a:lnTo>
                    <a:pt x="534" y="198"/>
                  </a:lnTo>
                  <a:lnTo>
                    <a:pt x="534" y="197"/>
                  </a:lnTo>
                  <a:lnTo>
                    <a:pt x="535" y="196"/>
                  </a:lnTo>
                  <a:lnTo>
                    <a:pt x="535" y="193"/>
                  </a:lnTo>
                  <a:lnTo>
                    <a:pt x="536" y="193"/>
                  </a:lnTo>
                  <a:lnTo>
                    <a:pt x="536" y="189"/>
                  </a:lnTo>
                  <a:lnTo>
                    <a:pt x="536" y="13"/>
                  </a:lnTo>
                  <a:lnTo>
                    <a:pt x="535" y="13"/>
                  </a:lnTo>
                  <a:lnTo>
                    <a:pt x="535" y="11"/>
                  </a:lnTo>
                  <a:lnTo>
                    <a:pt x="534" y="10"/>
                  </a:lnTo>
                  <a:lnTo>
                    <a:pt x="534" y="8"/>
                  </a:lnTo>
                  <a:lnTo>
                    <a:pt x="533" y="8"/>
                  </a:lnTo>
                  <a:lnTo>
                    <a:pt x="533" y="6"/>
                  </a:lnTo>
                  <a:lnTo>
                    <a:pt x="531" y="6"/>
                  </a:lnTo>
                  <a:lnTo>
                    <a:pt x="531" y="5"/>
                  </a:lnTo>
                  <a:lnTo>
                    <a:pt x="530" y="5"/>
                  </a:lnTo>
                  <a:lnTo>
                    <a:pt x="530" y="4"/>
                  </a:lnTo>
                  <a:lnTo>
                    <a:pt x="528" y="4"/>
                  </a:lnTo>
                  <a:lnTo>
                    <a:pt x="528" y="3"/>
                  </a:lnTo>
                  <a:lnTo>
                    <a:pt x="527" y="3"/>
                  </a:lnTo>
                  <a:lnTo>
                    <a:pt x="526" y="1"/>
                  </a:lnTo>
                  <a:lnTo>
                    <a:pt x="523" y="1"/>
                  </a:lnTo>
                  <a:lnTo>
                    <a:pt x="523" y="0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fr-FR" sz="9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Réservoir d’air comprimé</a:t>
              </a:r>
              <a:endParaRPr lang="fr-FR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598044" y="5098385"/>
            <a:ext cx="1487449" cy="394201"/>
            <a:chOff x="1598044" y="5098385"/>
            <a:chExt cx="1487449" cy="394201"/>
          </a:xfrm>
        </p:grpSpPr>
        <p:sp>
          <p:nvSpPr>
            <p:cNvPr id="771" name="Freeform 868"/>
            <p:cNvSpPr>
              <a:spLocks/>
            </p:cNvSpPr>
            <p:nvPr/>
          </p:nvSpPr>
          <p:spPr bwMode="auto">
            <a:xfrm>
              <a:off x="2574215" y="5105268"/>
              <a:ext cx="495357" cy="285656"/>
            </a:xfrm>
            <a:custGeom>
              <a:avLst/>
              <a:gdLst>
                <a:gd name="T0" fmla="*/ 275 w 280"/>
                <a:gd name="T1" fmla="*/ 0 h 166"/>
                <a:gd name="T2" fmla="*/ 0 w 280"/>
                <a:gd name="T3" fmla="*/ 156 h 166"/>
                <a:gd name="T4" fmla="*/ 6 w 280"/>
                <a:gd name="T5" fmla="*/ 166 h 166"/>
                <a:gd name="T6" fmla="*/ 280 w 280"/>
                <a:gd name="T7" fmla="*/ 10 h 166"/>
                <a:gd name="T8" fmla="*/ 275 w 280"/>
                <a:gd name="T9" fmla="*/ 0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0" h="166">
                  <a:moveTo>
                    <a:pt x="275" y="0"/>
                  </a:moveTo>
                  <a:lnTo>
                    <a:pt x="0" y="156"/>
                  </a:lnTo>
                  <a:lnTo>
                    <a:pt x="6" y="166"/>
                  </a:lnTo>
                  <a:lnTo>
                    <a:pt x="280" y="10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81" name="Freeform 880"/>
            <p:cNvSpPr>
              <a:spLocks/>
            </p:cNvSpPr>
            <p:nvPr/>
          </p:nvSpPr>
          <p:spPr bwMode="auto">
            <a:xfrm>
              <a:off x="3048342" y="5098385"/>
              <a:ext cx="37151" cy="41300"/>
            </a:xfrm>
            <a:custGeom>
              <a:avLst/>
              <a:gdLst>
                <a:gd name="T0" fmla="*/ 10 w 21"/>
                <a:gd name="T1" fmla="*/ 0 h 24"/>
                <a:gd name="T2" fmla="*/ 7 w 21"/>
                <a:gd name="T3" fmla="*/ 0 h 24"/>
                <a:gd name="T4" fmla="*/ 7 w 21"/>
                <a:gd name="T5" fmla="*/ 1 h 24"/>
                <a:gd name="T6" fmla="*/ 4 w 21"/>
                <a:gd name="T7" fmla="*/ 1 h 24"/>
                <a:gd name="T8" fmla="*/ 4 w 21"/>
                <a:gd name="T9" fmla="*/ 3 h 24"/>
                <a:gd name="T10" fmla="*/ 3 w 21"/>
                <a:gd name="T11" fmla="*/ 3 h 24"/>
                <a:gd name="T12" fmla="*/ 3 w 21"/>
                <a:gd name="T13" fmla="*/ 4 h 24"/>
                <a:gd name="T14" fmla="*/ 2 w 21"/>
                <a:gd name="T15" fmla="*/ 4 h 24"/>
                <a:gd name="T16" fmla="*/ 2 w 21"/>
                <a:gd name="T17" fmla="*/ 5 h 24"/>
                <a:gd name="T18" fmla="*/ 1 w 21"/>
                <a:gd name="T19" fmla="*/ 6 h 24"/>
                <a:gd name="T20" fmla="*/ 1 w 21"/>
                <a:gd name="T21" fmla="*/ 8 h 24"/>
                <a:gd name="T22" fmla="*/ 0 w 21"/>
                <a:gd name="T23" fmla="*/ 8 h 24"/>
                <a:gd name="T24" fmla="*/ 0 w 21"/>
                <a:gd name="T25" fmla="*/ 12 h 24"/>
                <a:gd name="T26" fmla="*/ 0 w 21"/>
                <a:gd name="T27" fmla="*/ 15 h 24"/>
                <a:gd name="T28" fmla="*/ 1 w 21"/>
                <a:gd name="T29" fmla="*/ 15 h 24"/>
                <a:gd name="T30" fmla="*/ 1 w 21"/>
                <a:gd name="T31" fmla="*/ 18 h 24"/>
                <a:gd name="T32" fmla="*/ 2 w 21"/>
                <a:gd name="T33" fmla="*/ 19 h 24"/>
                <a:gd name="T34" fmla="*/ 2 w 21"/>
                <a:gd name="T35" fmla="*/ 20 h 24"/>
                <a:gd name="T36" fmla="*/ 3 w 21"/>
                <a:gd name="T37" fmla="*/ 20 h 24"/>
                <a:gd name="T38" fmla="*/ 3 w 21"/>
                <a:gd name="T39" fmla="*/ 21 h 24"/>
                <a:gd name="T40" fmla="*/ 4 w 21"/>
                <a:gd name="T41" fmla="*/ 21 h 24"/>
                <a:gd name="T42" fmla="*/ 4 w 21"/>
                <a:gd name="T43" fmla="*/ 22 h 24"/>
                <a:gd name="T44" fmla="*/ 7 w 21"/>
                <a:gd name="T45" fmla="*/ 22 h 24"/>
                <a:gd name="T46" fmla="*/ 7 w 21"/>
                <a:gd name="T47" fmla="*/ 24 h 24"/>
                <a:gd name="T48" fmla="*/ 10 w 21"/>
                <a:gd name="T49" fmla="*/ 24 h 24"/>
                <a:gd name="T50" fmla="*/ 14 w 21"/>
                <a:gd name="T51" fmla="*/ 24 h 24"/>
                <a:gd name="T52" fmla="*/ 14 w 21"/>
                <a:gd name="T53" fmla="*/ 22 h 24"/>
                <a:gd name="T54" fmla="*/ 16 w 21"/>
                <a:gd name="T55" fmla="*/ 22 h 24"/>
                <a:gd name="T56" fmla="*/ 16 w 21"/>
                <a:gd name="T57" fmla="*/ 21 h 24"/>
                <a:gd name="T58" fmla="*/ 17 w 21"/>
                <a:gd name="T59" fmla="*/ 21 h 24"/>
                <a:gd name="T60" fmla="*/ 17 w 21"/>
                <a:gd name="T61" fmla="*/ 20 h 24"/>
                <a:gd name="T62" fmla="*/ 18 w 21"/>
                <a:gd name="T63" fmla="*/ 20 h 24"/>
                <a:gd name="T64" fmla="*/ 18 w 21"/>
                <a:gd name="T65" fmla="*/ 19 h 24"/>
                <a:gd name="T66" fmla="*/ 19 w 21"/>
                <a:gd name="T67" fmla="*/ 18 h 24"/>
                <a:gd name="T68" fmla="*/ 19 w 21"/>
                <a:gd name="T69" fmla="*/ 15 h 24"/>
                <a:gd name="T70" fmla="*/ 21 w 21"/>
                <a:gd name="T71" fmla="*/ 15 h 24"/>
                <a:gd name="T72" fmla="*/ 21 w 21"/>
                <a:gd name="T73" fmla="*/ 12 h 24"/>
                <a:gd name="T74" fmla="*/ 21 w 21"/>
                <a:gd name="T75" fmla="*/ 8 h 24"/>
                <a:gd name="T76" fmla="*/ 19 w 21"/>
                <a:gd name="T77" fmla="*/ 8 h 24"/>
                <a:gd name="T78" fmla="*/ 19 w 21"/>
                <a:gd name="T79" fmla="*/ 6 h 24"/>
                <a:gd name="T80" fmla="*/ 18 w 21"/>
                <a:gd name="T81" fmla="*/ 5 h 24"/>
                <a:gd name="T82" fmla="*/ 18 w 21"/>
                <a:gd name="T83" fmla="*/ 4 h 24"/>
                <a:gd name="T84" fmla="*/ 17 w 21"/>
                <a:gd name="T85" fmla="*/ 4 h 24"/>
                <a:gd name="T86" fmla="*/ 17 w 21"/>
                <a:gd name="T87" fmla="*/ 3 h 24"/>
                <a:gd name="T88" fmla="*/ 16 w 21"/>
                <a:gd name="T89" fmla="*/ 3 h 24"/>
                <a:gd name="T90" fmla="*/ 16 w 21"/>
                <a:gd name="T91" fmla="*/ 1 h 24"/>
                <a:gd name="T92" fmla="*/ 14 w 21"/>
                <a:gd name="T93" fmla="*/ 1 h 24"/>
                <a:gd name="T94" fmla="*/ 14 w 21"/>
                <a:gd name="T95" fmla="*/ 0 h 24"/>
                <a:gd name="T96" fmla="*/ 10 w 21"/>
                <a:gd name="T97" fmla="*/ 0 h 2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" h="24">
                  <a:moveTo>
                    <a:pt x="10" y="0"/>
                  </a:moveTo>
                  <a:lnTo>
                    <a:pt x="7" y="0"/>
                  </a:lnTo>
                  <a:lnTo>
                    <a:pt x="7" y="1"/>
                  </a:lnTo>
                  <a:lnTo>
                    <a:pt x="4" y="1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1" y="18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7" y="22"/>
                  </a:lnTo>
                  <a:lnTo>
                    <a:pt x="7" y="24"/>
                  </a:lnTo>
                  <a:lnTo>
                    <a:pt x="10" y="24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7" y="21"/>
                  </a:lnTo>
                  <a:lnTo>
                    <a:pt x="17" y="20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9" y="18"/>
                  </a:lnTo>
                  <a:lnTo>
                    <a:pt x="19" y="15"/>
                  </a:lnTo>
                  <a:lnTo>
                    <a:pt x="21" y="15"/>
                  </a:lnTo>
                  <a:lnTo>
                    <a:pt x="21" y="12"/>
                  </a:lnTo>
                  <a:lnTo>
                    <a:pt x="21" y="8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162" name="Freeform 1375"/>
            <p:cNvSpPr>
              <a:spLocks/>
            </p:cNvSpPr>
            <p:nvPr/>
          </p:nvSpPr>
          <p:spPr bwMode="auto">
            <a:xfrm>
              <a:off x="1598044" y="5256700"/>
              <a:ext cx="970733" cy="235886"/>
            </a:xfrm>
            <a:custGeom>
              <a:avLst/>
              <a:gdLst>
                <a:gd name="T0" fmla="*/ 6 w 357"/>
                <a:gd name="T1" fmla="*/ 0 h 118"/>
                <a:gd name="T2" fmla="*/ 6 w 357"/>
                <a:gd name="T3" fmla="*/ 1 h 118"/>
                <a:gd name="T4" fmla="*/ 6 w 357"/>
                <a:gd name="T5" fmla="*/ 2 h 118"/>
                <a:gd name="T6" fmla="*/ 6 w 357"/>
                <a:gd name="T7" fmla="*/ 4 h 118"/>
                <a:gd name="T8" fmla="*/ 5 w 357"/>
                <a:gd name="T9" fmla="*/ 5 h 118"/>
                <a:gd name="T10" fmla="*/ 4 w 357"/>
                <a:gd name="T11" fmla="*/ 6 h 118"/>
                <a:gd name="T12" fmla="*/ 2 w 357"/>
                <a:gd name="T13" fmla="*/ 8 h 118"/>
                <a:gd name="T14" fmla="*/ 1 w 357"/>
                <a:gd name="T15" fmla="*/ 11 h 118"/>
                <a:gd name="T16" fmla="*/ 0 w 357"/>
                <a:gd name="T17" fmla="*/ 13 h 118"/>
                <a:gd name="T18" fmla="*/ 0 w 357"/>
                <a:gd name="T19" fmla="*/ 105 h 118"/>
                <a:gd name="T20" fmla="*/ 1 w 357"/>
                <a:gd name="T21" fmla="*/ 107 h 118"/>
                <a:gd name="T22" fmla="*/ 2 w 357"/>
                <a:gd name="T23" fmla="*/ 109 h 118"/>
                <a:gd name="T24" fmla="*/ 4 w 357"/>
                <a:gd name="T25" fmla="*/ 112 h 118"/>
                <a:gd name="T26" fmla="*/ 5 w 357"/>
                <a:gd name="T27" fmla="*/ 113 h 118"/>
                <a:gd name="T28" fmla="*/ 6 w 357"/>
                <a:gd name="T29" fmla="*/ 114 h 118"/>
                <a:gd name="T30" fmla="*/ 6 w 357"/>
                <a:gd name="T31" fmla="*/ 115 h 118"/>
                <a:gd name="T32" fmla="*/ 6 w 357"/>
                <a:gd name="T33" fmla="*/ 116 h 118"/>
                <a:gd name="T34" fmla="*/ 6 w 357"/>
                <a:gd name="T35" fmla="*/ 118 h 118"/>
                <a:gd name="T36" fmla="*/ 133 w 357"/>
                <a:gd name="T37" fmla="*/ 118 h 118"/>
                <a:gd name="T38" fmla="*/ 136 w 357"/>
                <a:gd name="T39" fmla="*/ 116 h 118"/>
                <a:gd name="T40" fmla="*/ 137 w 357"/>
                <a:gd name="T41" fmla="*/ 115 h 118"/>
                <a:gd name="T42" fmla="*/ 137 w 357"/>
                <a:gd name="T43" fmla="*/ 114 h 118"/>
                <a:gd name="T44" fmla="*/ 137 w 357"/>
                <a:gd name="T45" fmla="*/ 113 h 118"/>
                <a:gd name="T46" fmla="*/ 138 w 357"/>
                <a:gd name="T47" fmla="*/ 112 h 118"/>
                <a:gd name="T48" fmla="*/ 139 w 357"/>
                <a:gd name="T49" fmla="*/ 109 h 118"/>
                <a:gd name="T50" fmla="*/ 139 w 357"/>
                <a:gd name="T51" fmla="*/ 107 h 118"/>
                <a:gd name="T52" fmla="*/ 140 w 357"/>
                <a:gd name="T53" fmla="*/ 105 h 118"/>
                <a:gd name="T54" fmla="*/ 140 w 357"/>
                <a:gd name="T55" fmla="*/ 13 h 118"/>
                <a:gd name="T56" fmla="*/ 139 w 357"/>
                <a:gd name="T57" fmla="*/ 11 h 118"/>
                <a:gd name="T58" fmla="*/ 139 w 357"/>
                <a:gd name="T59" fmla="*/ 8 h 118"/>
                <a:gd name="T60" fmla="*/ 138 w 357"/>
                <a:gd name="T61" fmla="*/ 6 h 118"/>
                <a:gd name="T62" fmla="*/ 137 w 357"/>
                <a:gd name="T63" fmla="*/ 5 h 118"/>
                <a:gd name="T64" fmla="*/ 137 w 357"/>
                <a:gd name="T65" fmla="*/ 4 h 118"/>
                <a:gd name="T66" fmla="*/ 137 w 357"/>
                <a:gd name="T67" fmla="*/ 2 h 118"/>
                <a:gd name="T68" fmla="*/ 136 w 357"/>
                <a:gd name="T69" fmla="*/ 1 h 118"/>
                <a:gd name="T70" fmla="*/ 133 w 357"/>
                <a:gd name="T71" fmla="*/ 0 h 1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57" h="118">
                  <a:moveTo>
                    <a:pt x="18" y="0"/>
                  </a:moveTo>
                  <a:lnTo>
                    <a:pt x="13" y="0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0" y="105"/>
                  </a:lnTo>
                  <a:lnTo>
                    <a:pt x="1" y="105"/>
                  </a:lnTo>
                  <a:lnTo>
                    <a:pt x="1" y="107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4" y="109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11" y="116"/>
                  </a:lnTo>
                  <a:lnTo>
                    <a:pt x="13" y="116"/>
                  </a:lnTo>
                  <a:lnTo>
                    <a:pt x="13" y="118"/>
                  </a:lnTo>
                  <a:lnTo>
                    <a:pt x="18" y="118"/>
                  </a:lnTo>
                  <a:lnTo>
                    <a:pt x="344" y="118"/>
                  </a:lnTo>
                  <a:lnTo>
                    <a:pt x="344" y="116"/>
                  </a:lnTo>
                  <a:lnTo>
                    <a:pt x="347" y="116"/>
                  </a:lnTo>
                  <a:lnTo>
                    <a:pt x="348" y="115"/>
                  </a:lnTo>
                  <a:lnTo>
                    <a:pt x="349" y="115"/>
                  </a:lnTo>
                  <a:lnTo>
                    <a:pt x="349" y="114"/>
                  </a:lnTo>
                  <a:lnTo>
                    <a:pt x="351" y="114"/>
                  </a:lnTo>
                  <a:lnTo>
                    <a:pt x="351" y="113"/>
                  </a:lnTo>
                  <a:lnTo>
                    <a:pt x="352" y="113"/>
                  </a:lnTo>
                  <a:lnTo>
                    <a:pt x="352" y="112"/>
                  </a:lnTo>
                  <a:lnTo>
                    <a:pt x="354" y="112"/>
                  </a:lnTo>
                  <a:lnTo>
                    <a:pt x="354" y="109"/>
                  </a:lnTo>
                  <a:lnTo>
                    <a:pt x="355" y="109"/>
                  </a:lnTo>
                  <a:lnTo>
                    <a:pt x="355" y="108"/>
                  </a:lnTo>
                  <a:lnTo>
                    <a:pt x="356" y="107"/>
                  </a:lnTo>
                  <a:lnTo>
                    <a:pt x="356" y="105"/>
                  </a:lnTo>
                  <a:lnTo>
                    <a:pt x="357" y="105"/>
                  </a:lnTo>
                  <a:lnTo>
                    <a:pt x="357" y="100"/>
                  </a:lnTo>
                  <a:lnTo>
                    <a:pt x="357" y="13"/>
                  </a:lnTo>
                  <a:lnTo>
                    <a:pt x="356" y="13"/>
                  </a:lnTo>
                  <a:lnTo>
                    <a:pt x="356" y="11"/>
                  </a:lnTo>
                  <a:lnTo>
                    <a:pt x="355" y="9"/>
                  </a:lnTo>
                  <a:lnTo>
                    <a:pt x="355" y="8"/>
                  </a:lnTo>
                  <a:lnTo>
                    <a:pt x="354" y="8"/>
                  </a:lnTo>
                  <a:lnTo>
                    <a:pt x="354" y="6"/>
                  </a:lnTo>
                  <a:lnTo>
                    <a:pt x="352" y="6"/>
                  </a:lnTo>
                  <a:lnTo>
                    <a:pt x="352" y="5"/>
                  </a:lnTo>
                  <a:lnTo>
                    <a:pt x="351" y="5"/>
                  </a:lnTo>
                  <a:lnTo>
                    <a:pt x="351" y="4"/>
                  </a:lnTo>
                  <a:lnTo>
                    <a:pt x="349" y="4"/>
                  </a:lnTo>
                  <a:lnTo>
                    <a:pt x="349" y="2"/>
                  </a:lnTo>
                  <a:lnTo>
                    <a:pt x="348" y="2"/>
                  </a:lnTo>
                  <a:lnTo>
                    <a:pt x="347" y="1"/>
                  </a:lnTo>
                  <a:lnTo>
                    <a:pt x="344" y="1"/>
                  </a:lnTo>
                  <a:lnTo>
                    <a:pt x="344" y="0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fr-FR" sz="9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Décanteur bas</a:t>
              </a:r>
              <a:endParaRPr lang="fr-FR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95" name="Groupe 1194"/>
          <p:cNvGrpSpPr/>
          <p:nvPr/>
        </p:nvGrpSpPr>
        <p:grpSpPr>
          <a:xfrm>
            <a:off x="1631268" y="1309136"/>
            <a:ext cx="1076950" cy="464623"/>
            <a:chOff x="1631268" y="1309136"/>
            <a:chExt cx="1076950" cy="464623"/>
          </a:xfrm>
        </p:grpSpPr>
        <p:sp>
          <p:nvSpPr>
            <p:cNvPr id="774" name="Freeform 871"/>
            <p:cNvSpPr>
              <a:spLocks/>
            </p:cNvSpPr>
            <p:nvPr/>
          </p:nvSpPr>
          <p:spPr bwMode="auto">
            <a:xfrm>
              <a:off x="1631268" y="1572422"/>
              <a:ext cx="295445" cy="201337"/>
            </a:xfrm>
            <a:custGeom>
              <a:avLst/>
              <a:gdLst>
                <a:gd name="T0" fmla="*/ 5 w 167"/>
                <a:gd name="T1" fmla="*/ 117 h 117"/>
                <a:gd name="T2" fmla="*/ 167 w 167"/>
                <a:gd name="T3" fmla="*/ 10 h 117"/>
                <a:gd name="T4" fmla="*/ 161 w 167"/>
                <a:gd name="T5" fmla="*/ 0 h 117"/>
                <a:gd name="T6" fmla="*/ 0 w 167"/>
                <a:gd name="T7" fmla="*/ 107 h 117"/>
                <a:gd name="T8" fmla="*/ 5 w 167"/>
                <a:gd name="T9" fmla="*/ 11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" h="117">
                  <a:moveTo>
                    <a:pt x="5" y="117"/>
                  </a:moveTo>
                  <a:lnTo>
                    <a:pt x="167" y="10"/>
                  </a:lnTo>
                  <a:lnTo>
                    <a:pt x="161" y="0"/>
                  </a:lnTo>
                  <a:lnTo>
                    <a:pt x="0" y="107"/>
                  </a:lnTo>
                  <a:lnTo>
                    <a:pt x="5" y="1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163" name="Freeform 1377"/>
            <p:cNvSpPr>
              <a:spLocks/>
            </p:cNvSpPr>
            <p:nvPr/>
          </p:nvSpPr>
          <p:spPr bwMode="auto">
            <a:xfrm>
              <a:off x="1738570" y="1309136"/>
              <a:ext cx="969648" cy="241546"/>
            </a:xfrm>
            <a:custGeom>
              <a:avLst/>
              <a:gdLst>
                <a:gd name="T0" fmla="*/ 6 w 684"/>
                <a:gd name="T1" fmla="*/ 0 h 99"/>
                <a:gd name="T2" fmla="*/ 6 w 684"/>
                <a:gd name="T3" fmla="*/ 1 h 99"/>
                <a:gd name="T4" fmla="*/ 6 w 684"/>
                <a:gd name="T5" fmla="*/ 2 h 99"/>
                <a:gd name="T6" fmla="*/ 5 w 684"/>
                <a:gd name="T7" fmla="*/ 4 h 99"/>
                <a:gd name="T8" fmla="*/ 4 w 684"/>
                <a:gd name="T9" fmla="*/ 5 h 99"/>
                <a:gd name="T10" fmla="*/ 3 w 684"/>
                <a:gd name="T11" fmla="*/ 6 h 99"/>
                <a:gd name="T12" fmla="*/ 2 w 684"/>
                <a:gd name="T13" fmla="*/ 8 h 99"/>
                <a:gd name="T14" fmla="*/ 1 w 684"/>
                <a:gd name="T15" fmla="*/ 10 h 99"/>
                <a:gd name="T16" fmla="*/ 0 w 684"/>
                <a:gd name="T17" fmla="*/ 13 h 99"/>
                <a:gd name="T18" fmla="*/ 0 w 684"/>
                <a:gd name="T19" fmla="*/ 86 h 99"/>
                <a:gd name="T20" fmla="*/ 1 w 684"/>
                <a:gd name="T21" fmla="*/ 88 h 99"/>
                <a:gd name="T22" fmla="*/ 2 w 684"/>
                <a:gd name="T23" fmla="*/ 91 h 99"/>
                <a:gd name="T24" fmla="*/ 3 w 684"/>
                <a:gd name="T25" fmla="*/ 93 h 99"/>
                <a:gd name="T26" fmla="*/ 4 w 684"/>
                <a:gd name="T27" fmla="*/ 94 h 99"/>
                <a:gd name="T28" fmla="*/ 5 w 684"/>
                <a:gd name="T29" fmla="*/ 95 h 99"/>
                <a:gd name="T30" fmla="*/ 6 w 684"/>
                <a:gd name="T31" fmla="*/ 97 h 99"/>
                <a:gd name="T32" fmla="*/ 6 w 684"/>
                <a:gd name="T33" fmla="*/ 98 h 99"/>
                <a:gd name="T34" fmla="*/ 6 w 684"/>
                <a:gd name="T35" fmla="*/ 99 h 99"/>
                <a:gd name="T36" fmla="*/ 261 w 684"/>
                <a:gd name="T37" fmla="*/ 99 h 99"/>
                <a:gd name="T38" fmla="*/ 262 w 684"/>
                <a:gd name="T39" fmla="*/ 98 h 99"/>
                <a:gd name="T40" fmla="*/ 262 w 684"/>
                <a:gd name="T41" fmla="*/ 97 h 99"/>
                <a:gd name="T42" fmla="*/ 262 w 684"/>
                <a:gd name="T43" fmla="*/ 95 h 99"/>
                <a:gd name="T44" fmla="*/ 263 w 684"/>
                <a:gd name="T45" fmla="*/ 94 h 99"/>
                <a:gd name="T46" fmla="*/ 264 w 684"/>
                <a:gd name="T47" fmla="*/ 93 h 99"/>
                <a:gd name="T48" fmla="*/ 264 w 684"/>
                <a:gd name="T49" fmla="*/ 91 h 99"/>
                <a:gd name="T50" fmla="*/ 264 w 684"/>
                <a:gd name="T51" fmla="*/ 88 h 99"/>
                <a:gd name="T52" fmla="*/ 264 w 684"/>
                <a:gd name="T53" fmla="*/ 86 h 99"/>
                <a:gd name="T54" fmla="*/ 264 w 684"/>
                <a:gd name="T55" fmla="*/ 13 h 99"/>
                <a:gd name="T56" fmla="*/ 264 w 684"/>
                <a:gd name="T57" fmla="*/ 10 h 99"/>
                <a:gd name="T58" fmla="*/ 264 w 684"/>
                <a:gd name="T59" fmla="*/ 8 h 99"/>
                <a:gd name="T60" fmla="*/ 264 w 684"/>
                <a:gd name="T61" fmla="*/ 6 h 99"/>
                <a:gd name="T62" fmla="*/ 263 w 684"/>
                <a:gd name="T63" fmla="*/ 5 h 99"/>
                <a:gd name="T64" fmla="*/ 262 w 684"/>
                <a:gd name="T65" fmla="*/ 4 h 99"/>
                <a:gd name="T66" fmla="*/ 262 w 684"/>
                <a:gd name="T67" fmla="*/ 2 h 99"/>
                <a:gd name="T68" fmla="*/ 262 w 684"/>
                <a:gd name="T69" fmla="*/ 1 h 99"/>
                <a:gd name="T70" fmla="*/ 261 w 684"/>
                <a:gd name="T71" fmla="*/ 0 h 9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84" h="99">
                  <a:moveTo>
                    <a:pt x="17" y="0"/>
                  </a:moveTo>
                  <a:lnTo>
                    <a:pt x="12" y="0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1" y="88"/>
                  </a:lnTo>
                  <a:lnTo>
                    <a:pt x="2" y="90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3" y="93"/>
                  </a:lnTo>
                  <a:lnTo>
                    <a:pt x="4" y="93"/>
                  </a:lnTo>
                  <a:lnTo>
                    <a:pt x="4" y="94"/>
                  </a:lnTo>
                  <a:lnTo>
                    <a:pt x="5" y="94"/>
                  </a:lnTo>
                  <a:lnTo>
                    <a:pt x="5" y="95"/>
                  </a:lnTo>
                  <a:lnTo>
                    <a:pt x="8" y="95"/>
                  </a:lnTo>
                  <a:lnTo>
                    <a:pt x="8" y="97"/>
                  </a:lnTo>
                  <a:lnTo>
                    <a:pt x="9" y="97"/>
                  </a:lnTo>
                  <a:lnTo>
                    <a:pt x="10" y="98"/>
                  </a:lnTo>
                  <a:lnTo>
                    <a:pt x="12" y="98"/>
                  </a:lnTo>
                  <a:lnTo>
                    <a:pt x="12" y="99"/>
                  </a:lnTo>
                  <a:lnTo>
                    <a:pt x="17" y="99"/>
                  </a:lnTo>
                  <a:lnTo>
                    <a:pt x="672" y="99"/>
                  </a:lnTo>
                  <a:lnTo>
                    <a:pt x="672" y="98"/>
                  </a:lnTo>
                  <a:lnTo>
                    <a:pt x="674" y="98"/>
                  </a:lnTo>
                  <a:lnTo>
                    <a:pt x="675" y="97"/>
                  </a:lnTo>
                  <a:lnTo>
                    <a:pt x="676" y="97"/>
                  </a:lnTo>
                  <a:lnTo>
                    <a:pt x="676" y="95"/>
                  </a:lnTo>
                  <a:lnTo>
                    <a:pt x="679" y="95"/>
                  </a:lnTo>
                  <a:lnTo>
                    <a:pt x="679" y="94"/>
                  </a:lnTo>
                  <a:lnTo>
                    <a:pt x="680" y="94"/>
                  </a:lnTo>
                  <a:lnTo>
                    <a:pt x="680" y="93"/>
                  </a:lnTo>
                  <a:lnTo>
                    <a:pt x="681" y="93"/>
                  </a:lnTo>
                  <a:lnTo>
                    <a:pt x="681" y="91"/>
                  </a:lnTo>
                  <a:lnTo>
                    <a:pt x="682" y="91"/>
                  </a:lnTo>
                  <a:lnTo>
                    <a:pt x="682" y="90"/>
                  </a:lnTo>
                  <a:lnTo>
                    <a:pt x="683" y="88"/>
                  </a:lnTo>
                  <a:lnTo>
                    <a:pt x="683" y="86"/>
                  </a:lnTo>
                  <a:lnTo>
                    <a:pt x="684" y="86"/>
                  </a:lnTo>
                  <a:lnTo>
                    <a:pt x="684" y="81"/>
                  </a:lnTo>
                  <a:lnTo>
                    <a:pt x="684" y="13"/>
                  </a:lnTo>
                  <a:lnTo>
                    <a:pt x="683" y="13"/>
                  </a:lnTo>
                  <a:lnTo>
                    <a:pt x="683" y="10"/>
                  </a:lnTo>
                  <a:lnTo>
                    <a:pt x="682" y="9"/>
                  </a:lnTo>
                  <a:lnTo>
                    <a:pt x="682" y="8"/>
                  </a:lnTo>
                  <a:lnTo>
                    <a:pt x="681" y="8"/>
                  </a:lnTo>
                  <a:lnTo>
                    <a:pt x="681" y="6"/>
                  </a:lnTo>
                  <a:lnTo>
                    <a:pt x="680" y="6"/>
                  </a:lnTo>
                  <a:lnTo>
                    <a:pt x="680" y="5"/>
                  </a:lnTo>
                  <a:lnTo>
                    <a:pt x="679" y="5"/>
                  </a:lnTo>
                  <a:lnTo>
                    <a:pt x="679" y="4"/>
                  </a:lnTo>
                  <a:lnTo>
                    <a:pt x="676" y="4"/>
                  </a:lnTo>
                  <a:lnTo>
                    <a:pt x="676" y="2"/>
                  </a:lnTo>
                  <a:lnTo>
                    <a:pt x="675" y="2"/>
                  </a:lnTo>
                  <a:lnTo>
                    <a:pt x="674" y="1"/>
                  </a:lnTo>
                  <a:lnTo>
                    <a:pt x="672" y="1"/>
                  </a:lnTo>
                  <a:lnTo>
                    <a:pt x="672" y="0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fr-FR" sz="9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Vanne 3 voies</a:t>
              </a:r>
              <a:endParaRPr lang="fr-FR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64" name="Freeform 1378"/>
          <p:cNvSpPr>
            <a:spLocks/>
          </p:cNvSpPr>
          <p:nvPr/>
        </p:nvSpPr>
        <p:spPr bwMode="auto">
          <a:xfrm>
            <a:off x="3406132" y="4826495"/>
            <a:ext cx="275960" cy="86041"/>
          </a:xfrm>
          <a:custGeom>
            <a:avLst/>
            <a:gdLst>
              <a:gd name="T0" fmla="*/ 0 w 156"/>
              <a:gd name="T1" fmla="*/ 1 h 50"/>
              <a:gd name="T2" fmla="*/ 4 w 156"/>
              <a:gd name="T3" fmla="*/ 12 h 50"/>
              <a:gd name="T4" fmla="*/ 6 w 156"/>
              <a:gd name="T5" fmla="*/ 13 h 50"/>
              <a:gd name="T6" fmla="*/ 6 w 156"/>
              <a:gd name="T7" fmla="*/ 15 h 50"/>
              <a:gd name="T8" fmla="*/ 11 w 156"/>
              <a:gd name="T9" fmla="*/ 16 h 50"/>
              <a:gd name="T10" fmla="*/ 13 w 156"/>
              <a:gd name="T11" fmla="*/ 19 h 50"/>
              <a:gd name="T12" fmla="*/ 16 w 156"/>
              <a:gd name="T13" fmla="*/ 20 h 50"/>
              <a:gd name="T14" fmla="*/ 17 w 156"/>
              <a:gd name="T15" fmla="*/ 22 h 50"/>
              <a:gd name="T16" fmla="*/ 20 w 156"/>
              <a:gd name="T17" fmla="*/ 23 h 50"/>
              <a:gd name="T18" fmla="*/ 22 w 156"/>
              <a:gd name="T19" fmla="*/ 26 h 50"/>
              <a:gd name="T20" fmla="*/ 26 w 156"/>
              <a:gd name="T21" fmla="*/ 27 h 50"/>
              <a:gd name="T22" fmla="*/ 28 w 156"/>
              <a:gd name="T23" fmla="*/ 29 h 50"/>
              <a:gd name="T24" fmla="*/ 30 w 156"/>
              <a:gd name="T25" fmla="*/ 30 h 50"/>
              <a:gd name="T26" fmla="*/ 32 w 156"/>
              <a:gd name="T27" fmla="*/ 33 h 50"/>
              <a:gd name="T28" fmla="*/ 36 w 156"/>
              <a:gd name="T29" fmla="*/ 34 h 50"/>
              <a:gd name="T30" fmla="*/ 38 w 156"/>
              <a:gd name="T31" fmla="*/ 36 h 50"/>
              <a:gd name="T32" fmla="*/ 41 w 156"/>
              <a:gd name="T33" fmla="*/ 37 h 50"/>
              <a:gd name="T34" fmla="*/ 43 w 156"/>
              <a:gd name="T35" fmla="*/ 40 h 50"/>
              <a:gd name="T36" fmla="*/ 48 w 156"/>
              <a:gd name="T37" fmla="*/ 41 h 50"/>
              <a:gd name="T38" fmla="*/ 49 w 156"/>
              <a:gd name="T39" fmla="*/ 43 h 50"/>
              <a:gd name="T40" fmla="*/ 52 w 156"/>
              <a:gd name="T41" fmla="*/ 44 h 50"/>
              <a:gd name="T42" fmla="*/ 54 w 156"/>
              <a:gd name="T43" fmla="*/ 47 h 50"/>
              <a:gd name="T44" fmla="*/ 56 w 156"/>
              <a:gd name="T45" fmla="*/ 48 h 50"/>
              <a:gd name="T46" fmla="*/ 56 w 156"/>
              <a:gd name="T47" fmla="*/ 50 h 50"/>
              <a:gd name="T48" fmla="*/ 60 w 156"/>
              <a:gd name="T49" fmla="*/ 48 h 50"/>
              <a:gd name="T50" fmla="*/ 61 w 156"/>
              <a:gd name="T51" fmla="*/ 42 h 50"/>
              <a:gd name="T52" fmla="*/ 56 w 156"/>
              <a:gd name="T53" fmla="*/ 41 h 50"/>
              <a:gd name="T54" fmla="*/ 56 w 156"/>
              <a:gd name="T55" fmla="*/ 38 h 50"/>
              <a:gd name="T56" fmla="*/ 52 w 156"/>
              <a:gd name="T57" fmla="*/ 37 h 50"/>
              <a:gd name="T58" fmla="*/ 50 w 156"/>
              <a:gd name="T59" fmla="*/ 35 h 50"/>
              <a:gd name="T60" fmla="*/ 47 w 156"/>
              <a:gd name="T61" fmla="*/ 34 h 50"/>
              <a:gd name="T62" fmla="*/ 46 w 156"/>
              <a:gd name="T63" fmla="*/ 31 h 50"/>
              <a:gd name="T64" fmla="*/ 42 w 156"/>
              <a:gd name="T65" fmla="*/ 30 h 50"/>
              <a:gd name="T66" fmla="*/ 41 w 156"/>
              <a:gd name="T67" fmla="*/ 28 h 50"/>
              <a:gd name="T68" fmla="*/ 38 w 156"/>
              <a:gd name="T69" fmla="*/ 27 h 50"/>
              <a:gd name="T70" fmla="*/ 36 w 156"/>
              <a:gd name="T71" fmla="*/ 24 h 50"/>
              <a:gd name="T72" fmla="*/ 32 w 156"/>
              <a:gd name="T73" fmla="*/ 23 h 50"/>
              <a:gd name="T74" fmla="*/ 30 w 156"/>
              <a:gd name="T75" fmla="*/ 21 h 50"/>
              <a:gd name="T76" fmla="*/ 28 w 156"/>
              <a:gd name="T77" fmla="*/ 20 h 50"/>
              <a:gd name="T78" fmla="*/ 26 w 156"/>
              <a:gd name="T79" fmla="*/ 18 h 50"/>
              <a:gd name="T80" fmla="*/ 22 w 156"/>
              <a:gd name="T81" fmla="*/ 16 h 50"/>
              <a:gd name="T82" fmla="*/ 21 w 156"/>
              <a:gd name="T83" fmla="*/ 14 h 50"/>
              <a:gd name="T84" fmla="*/ 18 w 156"/>
              <a:gd name="T85" fmla="*/ 13 h 50"/>
              <a:gd name="T86" fmla="*/ 16 w 156"/>
              <a:gd name="T87" fmla="*/ 11 h 50"/>
              <a:gd name="T88" fmla="*/ 14 w 156"/>
              <a:gd name="T89" fmla="*/ 9 h 50"/>
              <a:gd name="T90" fmla="*/ 12 w 156"/>
              <a:gd name="T91" fmla="*/ 7 h 50"/>
              <a:gd name="T92" fmla="*/ 8 w 156"/>
              <a:gd name="T93" fmla="*/ 6 h 50"/>
              <a:gd name="T94" fmla="*/ 6 w 156"/>
              <a:gd name="T95" fmla="*/ 4 h 50"/>
              <a:gd name="T96" fmla="*/ 6 w 156"/>
              <a:gd name="T97" fmla="*/ 2 h 50"/>
              <a:gd name="T98" fmla="*/ 4 w 156"/>
              <a:gd name="T99" fmla="*/ 0 h 5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56" h="50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11"/>
                </a:lnTo>
                <a:lnTo>
                  <a:pt x="4" y="11"/>
                </a:lnTo>
                <a:lnTo>
                  <a:pt x="4" y="12"/>
                </a:lnTo>
                <a:lnTo>
                  <a:pt x="8" y="12"/>
                </a:lnTo>
                <a:lnTo>
                  <a:pt x="8" y="13"/>
                </a:lnTo>
                <a:lnTo>
                  <a:pt x="13" y="13"/>
                </a:lnTo>
                <a:lnTo>
                  <a:pt x="13" y="14"/>
                </a:lnTo>
                <a:lnTo>
                  <a:pt x="18" y="14"/>
                </a:lnTo>
                <a:lnTo>
                  <a:pt x="18" y="15"/>
                </a:lnTo>
                <a:lnTo>
                  <a:pt x="22" y="15"/>
                </a:lnTo>
                <a:lnTo>
                  <a:pt x="22" y="16"/>
                </a:lnTo>
                <a:lnTo>
                  <a:pt x="27" y="16"/>
                </a:lnTo>
                <a:lnTo>
                  <a:pt x="27" y="18"/>
                </a:lnTo>
                <a:lnTo>
                  <a:pt x="31" y="18"/>
                </a:lnTo>
                <a:lnTo>
                  <a:pt x="31" y="19"/>
                </a:lnTo>
                <a:lnTo>
                  <a:pt x="36" y="19"/>
                </a:lnTo>
                <a:lnTo>
                  <a:pt x="36" y="20"/>
                </a:lnTo>
                <a:lnTo>
                  <a:pt x="40" y="20"/>
                </a:lnTo>
                <a:lnTo>
                  <a:pt x="40" y="21"/>
                </a:lnTo>
                <a:lnTo>
                  <a:pt x="44" y="21"/>
                </a:lnTo>
                <a:lnTo>
                  <a:pt x="44" y="22"/>
                </a:lnTo>
                <a:lnTo>
                  <a:pt x="49" y="22"/>
                </a:lnTo>
                <a:lnTo>
                  <a:pt x="49" y="23"/>
                </a:lnTo>
                <a:lnTo>
                  <a:pt x="54" y="23"/>
                </a:lnTo>
                <a:lnTo>
                  <a:pt x="54" y="24"/>
                </a:lnTo>
                <a:lnTo>
                  <a:pt x="58" y="24"/>
                </a:lnTo>
                <a:lnTo>
                  <a:pt x="58" y="26"/>
                </a:lnTo>
                <a:lnTo>
                  <a:pt x="63" y="26"/>
                </a:lnTo>
                <a:lnTo>
                  <a:pt x="63" y="27"/>
                </a:lnTo>
                <a:lnTo>
                  <a:pt x="67" y="27"/>
                </a:lnTo>
                <a:lnTo>
                  <a:pt x="67" y="28"/>
                </a:lnTo>
                <a:lnTo>
                  <a:pt x="72" y="28"/>
                </a:lnTo>
                <a:lnTo>
                  <a:pt x="72" y="29"/>
                </a:lnTo>
                <a:lnTo>
                  <a:pt x="77" y="29"/>
                </a:lnTo>
                <a:lnTo>
                  <a:pt x="77" y="30"/>
                </a:lnTo>
                <a:lnTo>
                  <a:pt x="80" y="30"/>
                </a:lnTo>
                <a:lnTo>
                  <a:pt x="80" y="31"/>
                </a:lnTo>
                <a:lnTo>
                  <a:pt x="85" y="31"/>
                </a:lnTo>
                <a:lnTo>
                  <a:pt x="85" y="33"/>
                </a:lnTo>
                <a:lnTo>
                  <a:pt x="90" y="33"/>
                </a:lnTo>
                <a:lnTo>
                  <a:pt x="90" y="34"/>
                </a:lnTo>
                <a:lnTo>
                  <a:pt x="94" y="34"/>
                </a:lnTo>
                <a:lnTo>
                  <a:pt x="94" y="35"/>
                </a:lnTo>
                <a:lnTo>
                  <a:pt x="99" y="35"/>
                </a:lnTo>
                <a:lnTo>
                  <a:pt x="99" y="36"/>
                </a:lnTo>
                <a:lnTo>
                  <a:pt x="104" y="36"/>
                </a:lnTo>
                <a:lnTo>
                  <a:pt x="104" y="37"/>
                </a:lnTo>
                <a:lnTo>
                  <a:pt x="108" y="37"/>
                </a:lnTo>
                <a:lnTo>
                  <a:pt x="108" y="38"/>
                </a:lnTo>
                <a:lnTo>
                  <a:pt x="113" y="38"/>
                </a:lnTo>
                <a:lnTo>
                  <a:pt x="113" y="40"/>
                </a:lnTo>
                <a:lnTo>
                  <a:pt x="120" y="40"/>
                </a:lnTo>
                <a:lnTo>
                  <a:pt x="120" y="41"/>
                </a:lnTo>
                <a:lnTo>
                  <a:pt x="123" y="41"/>
                </a:lnTo>
                <a:lnTo>
                  <a:pt x="123" y="42"/>
                </a:lnTo>
                <a:lnTo>
                  <a:pt x="128" y="42"/>
                </a:lnTo>
                <a:lnTo>
                  <a:pt x="128" y="43"/>
                </a:lnTo>
                <a:lnTo>
                  <a:pt x="131" y="43"/>
                </a:lnTo>
                <a:lnTo>
                  <a:pt x="131" y="44"/>
                </a:lnTo>
                <a:lnTo>
                  <a:pt x="135" y="44"/>
                </a:lnTo>
                <a:lnTo>
                  <a:pt x="135" y="45"/>
                </a:lnTo>
                <a:lnTo>
                  <a:pt x="141" y="45"/>
                </a:lnTo>
                <a:lnTo>
                  <a:pt x="141" y="47"/>
                </a:lnTo>
                <a:lnTo>
                  <a:pt x="144" y="47"/>
                </a:lnTo>
                <a:lnTo>
                  <a:pt x="144" y="48"/>
                </a:lnTo>
                <a:lnTo>
                  <a:pt x="147" y="48"/>
                </a:lnTo>
                <a:lnTo>
                  <a:pt x="147" y="49"/>
                </a:lnTo>
                <a:lnTo>
                  <a:pt x="150" y="49"/>
                </a:lnTo>
                <a:lnTo>
                  <a:pt x="150" y="50"/>
                </a:lnTo>
                <a:lnTo>
                  <a:pt x="154" y="50"/>
                </a:lnTo>
                <a:lnTo>
                  <a:pt x="154" y="48"/>
                </a:lnTo>
                <a:lnTo>
                  <a:pt x="155" y="48"/>
                </a:lnTo>
                <a:lnTo>
                  <a:pt x="155" y="44"/>
                </a:lnTo>
                <a:lnTo>
                  <a:pt x="156" y="44"/>
                </a:lnTo>
                <a:lnTo>
                  <a:pt x="156" y="42"/>
                </a:lnTo>
                <a:lnTo>
                  <a:pt x="152" y="42"/>
                </a:lnTo>
                <a:lnTo>
                  <a:pt x="152" y="41"/>
                </a:lnTo>
                <a:lnTo>
                  <a:pt x="148" y="41"/>
                </a:lnTo>
                <a:lnTo>
                  <a:pt x="148" y="40"/>
                </a:lnTo>
                <a:lnTo>
                  <a:pt x="144" y="40"/>
                </a:lnTo>
                <a:lnTo>
                  <a:pt x="144" y="38"/>
                </a:lnTo>
                <a:lnTo>
                  <a:pt x="140" y="38"/>
                </a:lnTo>
                <a:lnTo>
                  <a:pt x="140" y="37"/>
                </a:lnTo>
                <a:lnTo>
                  <a:pt x="135" y="37"/>
                </a:lnTo>
                <a:lnTo>
                  <a:pt x="135" y="36"/>
                </a:lnTo>
                <a:lnTo>
                  <a:pt x="131" y="36"/>
                </a:lnTo>
                <a:lnTo>
                  <a:pt x="131" y="35"/>
                </a:lnTo>
                <a:lnTo>
                  <a:pt x="127" y="35"/>
                </a:lnTo>
                <a:lnTo>
                  <a:pt x="127" y="34"/>
                </a:lnTo>
                <a:lnTo>
                  <a:pt x="122" y="34"/>
                </a:lnTo>
                <a:lnTo>
                  <a:pt x="122" y="33"/>
                </a:lnTo>
                <a:lnTo>
                  <a:pt x="119" y="33"/>
                </a:lnTo>
                <a:lnTo>
                  <a:pt x="119" y="31"/>
                </a:lnTo>
                <a:lnTo>
                  <a:pt x="114" y="31"/>
                </a:lnTo>
                <a:lnTo>
                  <a:pt x="114" y="30"/>
                </a:lnTo>
                <a:lnTo>
                  <a:pt x="109" y="30"/>
                </a:lnTo>
                <a:lnTo>
                  <a:pt x="109" y="29"/>
                </a:lnTo>
                <a:lnTo>
                  <a:pt x="106" y="29"/>
                </a:lnTo>
                <a:lnTo>
                  <a:pt x="106" y="28"/>
                </a:lnTo>
                <a:lnTo>
                  <a:pt x="101" y="28"/>
                </a:lnTo>
                <a:lnTo>
                  <a:pt x="101" y="27"/>
                </a:lnTo>
                <a:lnTo>
                  <a:pt x="97" y="27"/>
                </a:lnTo>
                <a:lnTo>
                  <a:pt x="97" y="26"/>
                </a:lnTo>
                <a:lnTo>
                  <a:pt x="93" y="26"/>
                </a:lnTo>
                <a:lnTo>
                  <a:pt x="93" y="24"/>
                </a:lnTo>
                <a:lnTo>
                  <a:pt x="88" y="24"/>
                </a:lnTo>
                <a:lnTo>
                  <a:pt x="88" y="23"/>
                </a:lnTo>
                <a:lnTo>
                  <a:pt x="84" y="23"/>
                </a:lnTo>
                <a:lnTo>
                  <a:pt x="84" y="22"/>
                </a:lnTo>
                <a:lnTo>
                  <a:pt x="80" y="22"/>
                </a:lnTo>
                <a:lnTo>
                  <a:pt x="80" y="21"/>
                </a:lnTo>
                <a:lnTo>
                  <a:pt x="76" y="21"/>
                </a:lnTo>
                <a:lnTo>
                  <a:pt x="76" y="20"/>
                </a:lnTo>
                <a:lnTo>
                  <a:pt x="72" y="20"/>
                </a:lnTo>
                <a:lnTo>
                  <a:pt x="72" y="19"/>
                </a:lnTo>
                <a:lnTo>
                  <a:pt x="67" y="19"/>
                </a:lnTo>
                <a:lnTo>
                  <a:pt x="67" y="18"/>
                </a:lnTo>
                <a:lnTo>
                  <a:pt x="63" y="18"/>
                </a:lnTo>
                <a:lnTo>
                  <a:pt x="63" y="16"/>
                </a:lnTo>
                <a:lnTo>
                  <a:pt x="59" y="16"/>
                </a:lnTo>
                <a:lnTo>
                  <a:pt x="59" y="15"/>
                </a:lnTo>
                <a:lnTo>
                  <a:pt x="55" y="15"/>
                </a:lnTo>
                <a:lnTo>
                  <a:pt x="55" y="14"/>
                </a:lnTo>
                <a:lnTo>
                  <a:pt x="50" y="14"/>
                </a:lnTo>
                <a:lnTo>
                  <a:pt x="50" y="13"/>
                </a:lnTo>
                <a:lnTo>
                  <a:pt x="47" y="13"/>
                </a:lnTo>
                <a:lnTo>
                  <a:pt x="47" y="12"/>
                </a:lnTo>
                <a:lnTo>
                  <a:pt x="42" y="12"/>
                </a:lnTo>
                <a:lnTo>
                  <a:pt x="42" y="11"/>
                </a:lnTo>
                <a:lnTo>
                  <a:pt x="37" y="11"/>
                </a:lnTo>
                <a:lnTo>
                  <a:pt x="37" y="9"/>
                </a:lnTo>
                <a:lnTo>
                  <a:pt x="34" y="9"/>
                </a:lnTo>
                <a:lnTo>
                  <a:pt x="34" y="8"/>
                </a:lnTo>
                <a:lnTo>
                  <a:pt x="29" y="8"/>
                </a:lnTo>
                <a:lnTo>
                  <a:pt x="29" y="7"/>
                </a:lnTo>
                <a:lnTo>
                  <a:pt x="24" y="7"/>
                </a:lnTo>
                <a:lnTo>
                  <a:pt x="24" y="6"/>
                </a:lnTo>
                <a:lnTo>
                  <a:pt x="21" y="6"/>
                </a:lnTo>
                <a:lnTo>
                  <a:pt x="21" y="5"/>
                </a:lnTo>
                <a:lnTo>
                  <a:pt x="16" y="5"/>
                </a:lnTo>
                <a:lnTo>
                  <a:pt x="16" y="4"/>
                </a:lnTo>
                <a:lnTo>
                  <a:pt x="12" y="4"/>
                </a:lnTo>
                <a:lnTo>
                  <a:pt x="12" y="2"/>
                </a:lnTo>
                <a:lnTo>
                  <a:pt x="8" y="2"/>
                </a:lnTo>
                <a:lnTo>
                  <a:pt x="8" y="1"/>
                </a:lnTo>
                <a:lnTo>
                  <a:pt x="4" y="1"/>
                </a:lnTo>
                <a:lnTo>
                  <a:pt x="4" y="0"/>
                </a:lnTo>
                <a:lnTo>
                  <a:pt x="1" y="0"/>
                </a:lnTo>
                <a:close/>
              </a:path>
            </a:pathLst>
          </a:cu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65" name="Freeform 1379"/>
          <p:cNvSpPr>
            <a:spLocks/>
          </p:cNvSpPr>
          <p:nvPr/>
        </p:nvSpPr>
        <p:spPr bwMode="auto">
          <a:xfrm>
            <a:off x="3406132" y="4812728"/>
            <a:ext cx="279793" cy="89483"/>
          </a:xfrm>
          <a:custGeom>
            <a:avLst/>
            <a:gdLst>
              <a:gd name="T0" fmla="*/ 0 w 158"/>
              <a:gd name="T1" fmla="*/ 9 h 52"/>
              <a:gd name="T2" fmla="*/ 4 w 158"/>
              <a:gd name="T3" fmla="*/ 12 h 52"/>
              <a:gd name="T4" fmla="*/ 6 w 158"/>
              <a:gd name="T5" fmla="*/ 13 h 52"/>
              <a:gd name="T6" fmla="*/ 6 w 158"/>
              <a:gd name="T7" fmla="*/ 15 h 52"/>
              <a:gd name="T8" fmla="*/ 9 w 158"/>
              <a:gd name="T9" fmla="*/ 16 h 52"/>
              <a:gd name="T10" fmla="*/ 12 w 158"/>
              <a:gd name="T11" fmla="*/ 19 h 52"/>
              <a:gd name="T12" fmla="*/ 15 w 158"/>
              <a:gd name="T13" fmla="*/ 20 h 52"/>
              <a:gd name="T14" fmla="*/ 16 w 158"/>
              <a:gd name="T15" fmla="*/ 22 h 52"/>
              <a:gd name="T16" fmla="*/ 19 w 158"/>
              <a:gd name="T17" fmla="*/ 23 h 52"/>
              <a:gd name="T18" fmla="*/ 21 w 158"/>
              <a:gd name="T19" fmla="*/ 26 h 52"/>
              <a:gd name="T20" fmla="*/ 25 w 158"/>
              <a:gd name="T21" fmla="*/ 27 h 52"/>
              <a:gd name="T22" fmla="*/ 26 w 158"/>
              <a:gd name="T23" fmla="*/ 29 h 52"/>
              <a:gd name="T24" fmla="*/ 29 w 158"/>
              <a:gd name="T25" fmla="*/ 30 h 52"/>
              <a:gd name="T26" fmla="*/ 31 w 158"/>
              <a:gd name="T27" fmla="*/ 32 h 52"/>
              <a:gd name="T28" fmla="*/ 34 w 158"/>
              <a:gd name="T29" fmla="*/ 34 h 52"/>
              <a:gd name="T30" fmla="*/ 36 w 158"/>
              <a:gd name="T31" fmla="*/ 36 h 52"/>
              <a:gd name="T32" fmla="*/ 39 w 158"/>
              <a:gd name="T33" fmla="*/ 37 h 52"/>
              <a:gd name="T34" fmla="*/ 42 w 158"/>
              <a:gd name="T35" fmla="*/ 39 h 52"/>
              <a:gd name="T36" fmla="*/ 44 w 158"/>
              <a:gd name="T37" fmla="*/ 41 h 52"/>
              <a:gd name="T38" fmla="*/ 46 w 158"/>
              <a:gd name="T39" fmla="*/ 43 h 52"/>
              <a:gd name="T40" fmla="*/ 49 w 158"/>
              <a:gd name="T41" fmla="*/ 44 h 52"/>
              <a:gd name="T42" fmla="*/ 51 w 158"/>
              <a:gd name="T43" fmla="*/ 46 h 52"/>
              <a:gd name="T44" fmla="*/ 54 w 158"/>
              <a:gd name="T45" fmla="*/ 48 h 52"/>
              <a:gd name="T46" fmla="*/ 56 w 158"/>
              <a:gd name="T47" fmla="*/ 50 h 52"/>
              <a:gd name="T48" fmla="*/ 58 w 158"/>
              <a:gd name="T49" fmla="*/ 51 h 52"/>
              <a:gd name="T50" fmla="*/ 61 w 158"/>
              <a:gd name="T51" fmla="*/ 49 h 52"/>
              <a:gd name="T52" fmla="*/ 62 w 158"/>
              <a:gd name="T53" fmla="*/ 45 h 52"/>
              <a:gd name="T54" fmla="*/ 60 w 158"/>
              <a:gd name="T55" fmla="*/ 41 h 52"/>
              <a:gd name="T56" fmla="*/ 57 w 158"/>
              <a:gd name="T57" fmla="*/ 39 h 52"/>
              <a:gd name="T58" fmla="*/ 55 w 158"/>
              <a:gd name="T59" fmla="*/ 37 h 52"/>
              <a:gd name="T60" fmla="*/ 53 w 158"/>
              <a:gd name="T61" fmla="*/ 36 h 52"/>
              <a:gd name="T62" fmla="*/ 50 w 158"/>
              <a:gd name="T63" fmla="*/ 34 h 52"/>
              <a:gd name="T64" fmla="*/ 47 w 158"/>
              <a:gd name="T65" fmla="*/ 32 h 52"/>
              <a:gd name="T66" fmla="*/ 45 w 158"/>
              <a:gd name="T67" fmla="*/ 30 h 52"/>
              <a:gd name="T68" fmla="*/ 42 w 158"/>
              <a:gd name="T69" fmla="*/ 29 h 52"/>
              <a:gd name="T70" fmla="*/ 40 w 158"/>
              <a:gd name="T71" fmla="*/ 27 h 52"/>
              <a:gd name="T72" fmla="*/ 37 w 158"/>
              <a:gd name="T73" fmla="*/ 26 h 52"/>
              <a:gd name="T74" fmla="*/ 36 w 158"/>
              <a:gd name="T75" fmla="*/ 23 h 52"/>
              <a:gd name="T76" fmla="*/ 32 w 158"/>
              <a:gd name="T77" fmla="*/ 22 h 52"/>
              <a:gd name="T78" fmla="*/ 30 w 158"/>
              <a:gd name="T79" fmla="*/ 20 h 52"/>
              <a:gd name="T80" fmla="*/ 27 w 158"/>
              <a:gd name="T81" fmla="*/ 19 h 52"/>
              <a:gd name="T82" fmla="*/ 25 w 158"/>
              <a:gd name="T83" fmla="*/ 16 h 52"/>
              <a:gd name="T84" fmla="*/ 22 w 158"/>
              <a:gd name="T85" fmla="*/ 15 h 52"/>
              <a:gd name="T86" fmla="*/ 20 w 158"/>
              <a:gd name="T87" fmla="*/ 13 h 52"/>
              <a:gd name="T88" fmla="*/ 17 w 158"/>
              <a:gd name="T89" fmla="*/ 12 h 52"/>
              <a:gd name="T90" fmla="*/ 16 w 158"/>
              <a:gd name="T91" fmla="*/ 9 h 52"/>
              <a:gd name="T92" fmla="*/ 13 w 158"/>
              <a:gd name="T93" fmla="*/ 8 h 52"/>
              <a:gd name="T94" fmla="*/ 11 w 158"/>
              <a:gd name="T95" fmla="*/ 6 h 52"/>
              <a:gd name="T96" fmla="*/ 7 w 158"/>
              <a:gd name="T97" fmla="*/ 5 h 52"/>
              <a:gd name="T98" fmla="*/ 6 w 158"/>
              <a:gd name="T99" fmla="*/ 2 h 52"/>
              <a:gd name="T100" fmla="*/ 6 w 158"/>
              <a:gd name="T101" fmla="*/ 1 h 5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58" h="52">
                <a:moveTo>
                  <a:pt x="1" y="0"/>
                </a:moveTo>
                <a:lnTo>
                  <a:pt x="1" y="9"/>
                </a:lnTo>
                <a:lnTo>
                  <a:pt x="0" y="9"/>
                </a:lnTo>
                <a:lnTo>
                  <a:pt x="0" y="10"/>
                </a:lnTo>
                <a:lnTo>
                  <a:pt x="4" y="10"/>
                </a:lnTo>
                <a:lnTo>
                  <a:pt x="4" y="12"/>
                </a:lnTo>
                <a:lnTo>
                  <a:pt x="8" y="12"/>
                </a:lnTo>
                <a:lnTo>
                  <a:pt x="8" y="13"/>
                </a:lnTo>
                <a:lnTo>
                  <a:pt x="12" y="13"/>
                </a:lnTo>
                <a:lnTo>
                  <a:pt x="12" y="14"/>
                </a:lnTo>
                <a:lnTo>
                  <a:pt x="16" y="14"/>
                </a:lnTo>
                <a:lnTo>
                  <a:pt x="16" y="15"/>
                </a:lnTo>
                <a:lnTo>
                  <a:pt x="21" y="15"/>
                </a:lnTo>
                <a:lnTo>
                  <a:pt x="21" y="16"/>
                </a:lnTo>
                <a:lnTo>
                  <a:pt x="24" y="16"/>
                </a:lnTo>
                <a:lnTo>
                  <a:pt x="24" y="17"/>
                </a:lnTo>
                <a:lnTo>
                  <a:pt x="29" y="17"/>
                </a:lnTo>
                <a:lnTo>
                  <a:pt x="29" y="19"/>
                </a:lnTo>
                <a:lnTo>
                  <a:pt x="34" y="19"/>
                </a:lnTo>
                <a:lnTo>
                  <a:pt x="34" y="20"/>
                </a:lnTo>
                <a:lnTo>
                  <a:pt x="37" y="20"/>
                </a:lnTo>
                <a:lnTo>
                  <a:pt x="37" y="21"/>
                </a:lnTo>
                <a:lnTo>
                  <a:pt x="42" y="21"/>
                </a:lnTo>
                <a:lnTo>
                  <a:pt x="42" y="22"/>
                </a:lnTo>
                <a:lnTo>
                  <a:pt x="47" y="22"/>
                </a:lnTo>
                <a:lnTo>
                  <a:pt x="47" y="23"/>
                </a:lnTo>
                <a:lnTo>
                  <a:pt x="50" y="23"/>
                </a:lnTo>
                <a:lnTo>
                  <a:pt x="50" y="24"/>
                </a:lnTo>
                <a:lnTo>
                  <a:pt x="55" y="24"/>
                </a:lnTo>
                <a:lnTo>
                  <a:pt x="55" y="26"/>
                </a:lnTo>
                <a:lnTo>
                  <a:pt x="59" y="26"/>
                </a:lnTo>
                <a:lnTo>
                  <a:pt x="59" y="27"/>
                </a:lnTo>
                <a:lnTo>
                  <a:pt x="63" y="27"/>
                </a:lnTo>
                <a:lnTo>
                  <a:pt x="63" y="28"/>
                </a:lnTo>
                <a:lnTo>
                  <a:pt x="67" y="28"/>
                </a:lnTo>
                <a:lnTo>
                  <a:pt x="67" y="29"/>
                </a:lnTo>
                <a:lnTo>
                  <a:pt x="72" y="29"/>
                </a:lnTo>
                <a:lnTo>
                  <a:pt x="72" y="30"/>
                </a:lnTo>
                <a:lnTo>
                  <a:pt x="76" y="30"/>
                </a:lnTo>
                <a:lnTo>
                  <a:pt x="76" y="31"/>
                </a:lnTo>
                <a:lnTo>
                  <a:pt x="80" y="31"/>
                </a:lnTo>
                <a:lnTo>
                  <a:pt x="80" y="32"/>
                </a:lnTo>
                <a:lnTo>
                  <a:pt x="84" y="32"/>
                </a:lnTo>
                <a:lnTo>
                  <a:pt x="84" y="34"/>
                </a:lnTo>
                <a:lnTo>
                  <a:pt x="88" y="34"/>
                </a:lnTo>
                <a:lnTo>
                  <a:pt x="88" y="35"/>
                </a:lnTo>
                <a:lnTo>
                  <a:pt x="93" y="35"/>
                </a:lnTo>
                <a:lnTo>
                  <a:pt x="93" y="36"/>
                </a:lnTo>
                <a:lnTo>
                  <a:pt x="97" y="36"/>
                </a:lnTo>
                <a:lnTo>
                  <a:pt x="97" y="37"/>
                </a:lnTo>
                <a:lnTo>
                  <a:pt x="101" y="37"/>
                </a:lnTo>
                <a:lnTo>
                  <a:pt x="101" y="38"/>
                </a:lnTo>
                <a:lnTo>
                  <a:pt x="106" y="38"/>
                </a:lnTo>
                <a:lnTo>
                  <a:pt x="106" y="39"/>
                </a:lnTo>
                <a:lnTo>
                  <a:pt x="109" y="39"/>
                </a:lnTo>
                <a:lnTo>
                  <a:pt x="109" y="41"/>
                </a:lnTo>
                <a:lnTo>
                  <a:pt x="114" y="41"/>
                </a:lnTo>
                <a:lnTo>
                  <a:pt x="114" y="42"/>
                </a:lnTo>
                <a:lnTo>
                  <a:pt x="119" y="42"/>
                </a:lnTo>
                <a:lnTo>
                  <a:pt x="119" y="43"/>
                </a:lnTo>
                <a:lnTo>
                  <a:pt x="122" y="43"/>
                </a:lnTo>
                <a:lnTo>
                  <a:pt x="122" y="44"/>
                </a:lnTo>
                <a:lnTo>
                  <a:pt x="127" y="44"/>
                </a:lnTo>
                <a:lnTo>
                  <a:pt x="127" y="45"/>
                </a:lnTo>
                <a:lnTo>
                  <a:pt x="131" y="45"/>
                </a:lnTo>
                <a:lnTo>
                  <a:pt x="131" y="46"/>
                </a:lnTo>
                <a:lnTo>
                  <a:pt x="135" y="46"/>
                </a:lnTo>
                <a:lnTo>
                  <a:pt x="135" y="48"/>
                </a:lnTo>
                <a:lnTo>
                  <a:pt x="140" y="48"/>
                </a:lnTo>
                <a:lnTo>
                  <a:pt x="140" y="49"/>
                </a:lnTo>
                <a:lnTo>
                  <a:pt x="144" y="49"/>
                </a:lnTo>
                <a:lnTo>
                  <a:pt x="144" y="50"/>
                </a:lnTo>
                <a:lnTo>
                  <a:pt x="148" y="50"/>
                </a:lnTo>
                <a:lnTo>
                  <a:pt x="148" y="51"/>
                </a:lnTo>
                <a:lnTo>
                  <a:pt x="152" y="51"/>
                </a:lnTo>
                <a:lnTo>
                  <a:pt x="152" y="52"/>
                </a:lnTo>
                <a:lnTo>
                  <a:pt x="156" y="52"/>
                </a:lnTo>
                <a:lnTo>
                  <a:pt x="156" y="49"/>
                </a:lnTo>
                <a:lnTo>
                  <a:pt x="157" y="49"/>
                </a:lnTo>
                <a:lnTo>
                  <a:pt x="157" y="45"/>
                </a:lnTo>
                <a:lnTo>
                  <a:pt x="158" y="45"/>
                </a:lnTo>
                <a:lnTo>
                  <a:pt x="158" y="42"/>
                </a:lnTo>
                <a:lnTo>
                  <a:pt x="155" y="42"/>
                </a:lnTo>
                <a:lnTo>
                  <a:pt x="155" y="41"/>
                </a:lnTo>
                <a:lnTo>
                  <a:pt x="150" y="41"/>
                </a:lnTo>
                <a:lnTo>
                  <a:pt x="150" y="39"/>
                </a:lnTo>
                <a:lnTo>
                  <a:pt x="147" y="39"/>
                </a:lnTo>
                <a:lnTo>
                  <a:pt x="147" y="38"/>
                </a:lnTo>
                <a:lnTo>
                  <a:pt x="142" y="38"/>
                </a:lnTo>
                <a:lnTo>
                  <a:pt x="142" y="37"/>
                </a:lnTo>
                <a:lnTo>
                  <a:pt x="137" y="37"/>
                </a:lnTo>
                <a:lnTo>
                  <a:pt x="137" y="36"/>
                </a:lnTo>
                <a:lnTo>
                  <a:pt x="134" y="36"/>
                </a:lnTo>
                <a:lnTo>
                  <a:pt x="134" y="35"/>
                </a:lnTo>
                <a:lnTo>
                  <a:pt x="129" y="35"/>
                </a:lnTo>
                <a:lnTo>
                  <a:pt x="129" y="34"/>
                </a:lnTo>
                <a:lnTo>
                  <a:pt x="124" y="34"/>
                </a:lnTo>
                <a:lnTo>
                  <a:pt x="124" y="32"/>
                </a:lnTo>
                <a:lnTo>
                  <a:pt x="121" y="32"/>
                </a:lnTo>
                <a:lnTo>
                  <a:pt x="121" y="31"/>
                </a:lnTo>
                <a:lnTo>
                  <a:pt x="116" y="31"/>
                </a:lnTo>
                <a:lnTo>
                  <a:pt x="116" y="30"/>
                </a:lnTo>
                <a:lnTo>
                  <a:pt x="112" y="30"/>
                </a:lnTo>
                <a:lnTo>
                  <a:pt x="112" y="29"/>
                </a:lnTo>
                <a:lnTo>
                  <a:pt x="108" y="29"/>
                </a:lnTo>
                <a:lnTo>
                  <a:pt x="108" y="28"/>
                </a:lnTo>
                <a:lnTo>
                  <a:pt x="104" y="28"/>
                </a:lnTo>
                <a:lnTo>
                  <a:pt x="104" y="27"/>
                </a:lnTo>
                <a:lnTo>
                  <a:pt x="99" y="27"/>
                </a:lnTo>
                <a:lnTo>
                  <a:pt x="99" y="26"/>
                </a:lnTo>
                <a:lnTo>
                  <a:pt x="95" y="26"/>
                </a:lnTo>
                <a:lnTo>
                  <a:pt x="95" y="24"/>
                </a:lnTo>
                <a:lnTo>
                  <a:pt x="91" y="24"/>
                </a:lnTo>
                <a:lnTo>
                  <a:pt x="91" y="23"/>
                </a:lnTo>
                <a:lnTo>
                  <a:pt x="86" y="23"/>
                </a:lnTo>
                <a:lnTo>
                  <a:pt x="86" y="22"/>
                </a:lnTo>
                <a:lnTo>
                  <a:pt x="83" y="22"/>
                </a:lnTo>
                <a:lnTo>
                  <a:pt x="83" y="21"/>
                </a:lnTo>
                <a:lnTo>
                  <a:pt x="78" y="21"/>
                </a:lnTo>
                <a:lnTo>
                  <a:pt x="78" y="20"/>
                </a:lnTo>
                <a:lnTo>
                  <a:pt x="74" y="20"/>
                </a:lnTo>
                <a:lnTo>
                  <a:pt x="74" y="19"/>
                </a:lnTo>
                <a:lnTo>
                  <a:pt x="70" y="19"/>
                </a:lnTo>
                <a:lnTo>
                  <a:pt x="70" y="17"/>
                </a:lnTo>
                <a:lnTo>
                  <a:pt x="65" y="17"/>
                </a:lnTo>
                <a:lnTo>
                  <a:pt x="65" y="16"/>
                </a:lnTo>
                <a:lnTo>
                  <a:pt x="62" y="16"/>
                </a:lnTo>
                <a:lnTo>
                  <a:pt x="62" y="15"/>
                </a:lnTo>
                <a:lnTo>
                  <a:pt x="57" y="15"/>
                </a:lnTo>
                <a:lnTo>
                  <a:pt x="57" y="14"/>
                </a:lnTo>
                <a:lnTo>
                  <a:pt x="52" y="14"/>
                </a:lnTo>
                <a:lnTo>
                  <a:pt x="52" y="13"/>
                </a:lnTo>
                <a:lnTo>
                  <a:pt x="49" y="13"/>
                </a:lnTo>
                <a:lnTo>
                  <a:pt x="49" y="12"/>
                </a:lnTo>
                <a:lnTo>
                  <a:pt x="44" y="12"/>
                </a:lnTo>
                <a:lnTo>
                  <a:pt x="44" y="10"/>
                </a:lnTo>
                <a:lnTo>
                  <a:pt x="40" y="10"/>
                </a:lnTo>
                <a:lnTo>
                  <a:pt x="40" y="9"/>
                </a:lnTo>
                <a:lnTo>
                  <a:pt x="36" y="9"/>
                </a:lnTo>
                <a:lnTo>
                  <a:pt x="36" y="8"/>
                </a:lnTo>
                <a:lnTo>
                  <a:pt x="31" y="8"/>
                </a:lnTo>
                <a:lnTo>
                  <a:pt x="31" y="7"/>
                </a:lnTo>
                <a:lnTo>
                  <a:pt x="27" y="7"/>
                </a:lnTo>
                <a:lnTo>
                  <a:pt x="27" y="6"/>
                </a:lnTo>
                <a:lnTo>
                  <a:pt x="23" y="6"/>
                </a:lnTo>
                <a:lnTo>
                  <a:pt x="23" y="5"/>
                </a:lnTo>
                <a:lnTo>
                  <a:pt x="19" y="5"/>
                </a:lnTo>
                <a:lnTo>
                  <a:pt x="19" y="3"/>
                </a:lnTo>
                <a:lnTo>
                  <a:pt x="14" y="3"/>
                </a:lnTo>
                <a:lnTo>
                  <a:pt x="14" y="2"/>
                </a:lnTo>
                <a:lnTo>
                  <a:pt x="11" y="2"/>
                </a:lnTo>
                <a:lnTo>
                  <a:pt x="11" y="1"/>
                </a:lnTo>
                <a:lnTo>
                  <a:pt x="6" y="1"/>
                </a:lnTo>
                <a:lnTo>
                  <a:pt x="6" y="0"/>
                </a:lnTo>
                <a:lnTo>
                  <a:pt x="1" y="0"/>
                </a:lnTo>
                <a:close/>
              </a:path>
            </a:pathLst>
          </a:custGeom>
          <a:solidFill>
            <a:srgbClr val="FFD6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66" name="Freeform 1380"/>
          <p:cNvSpPr>
            <a:spLocks/>
          </p:cNvSpPr>
          <p:nvPr/>
        </p:nvSpPr>
        <p:spPr bwMode="auto">
          <a:xfrm>
            <a:off x="3404216" y="4793800"/>
            <a:ext cx="289374" cy="94646"/>
          </a:xfrm>
          <a:custGeom>
            <a:avLst/>
            <a:gdLst>
              <a:gd name="T0" fmla="*/ 1 w 164"/>
              <a:gd name="T1" fmla="*/ 4 h 55"/>
              <a:gd name="T2" fmla="*/ 2 w 164"/>
              <a:gd name="T3" fmla="*/ 9 h 55"/>
              <a:gd name="T4" fmla="*/ 6 w 164"/>
              <a:gd name="T5" fmla="*/ 13 h 55"/>
              <a:gd name="T6" fmla="*/ 6 w 164"/>
              <a:gd name="T7" fmla="*/ 16 h 55"/>
              <a:gd name="T8" fmla="*/ 7 w 164"/>
              <a:gd name="T9" fmla="*/ 17 h 55"/>
              <a:gd name="T10" fmla="*/ 9 w 164"/>
              <a:gd name="T11" fmla="*/ 19 h 55"/>
              <a:gd name="T12" fmla="*/ 13 w 164"/>
              <a:gd name="T13" fmla="*/ 20 h 55"/>
              <a:gd name="T14" fmla="*/ 14 w 164"/>
              <a:gd name="T15" fmla="*/ 23 h 55"/>
              <a:gd name="T16" fmla="*/ 17 w 164"/>
              <a:gd name="T17" fmla="*/ 24 h 55"/>
              <a:gd name="T18" fmla="*/ 19 w 164"/>
              <a:gd name="T19" fmla="*/ 26 h 55"/>
              <a:gd name="T20" fmla="*/ 22 w 164"/>
              <a:gd name="T21" fmla="*/ 27 h 55"/>
              <a:gd name="T22" fmla="*/ 24 w 164"/>
              <a:gd name="T23" fmla="*/ 30 h 55"/>
              <a:gd name="T24" fmla="*/ 27 w 164"/>
              <a:gd name="T25" fmla="*/ 31 h 55"/>
              <a:gd name="T26" fmla="*/ 28 w 164"/>
              <a:gd name="T27" fmla="*/ 33 h 55"/>
              <a:gd name="T28" fmla="*/ 32 w 164"/>
              <a:gd name="T29" fmla="*/ 34 h 55"/>
              <a:gd name="T30" fmla="*/ 33 w 164"/>
              <a:gd name="T31" fmla="*/ 37 h 55"/>
              <a:gd name="T32" fmla="*/ 36 w 164"/>
              <a:gd name="T33" fmla="*/ 38 h 55"/>
              <a:gd name="T34" fmla="*/ 38 w 164"/>
              <a:gd name="T35" fmla="*/ 40 h 55"/>
              <a:gd name="T36" fmla="*/ 41 w 164"/>
              <a:gd name="T37" fmla="*/ 41 h 55"/>
              <a:gd name="T38" fmla="*/ 42 w 164"/>
              <a:gd name="T39" fmla="*/ 43 h 55"/>
              <a:gd name="T40" fmla="*/ 46 w 164"/>
              <a:gd name="T41" fmla="*/ 45 h 55"/>
              <a:gd name="T42" fmla="*/ 47 w 164"/>
              <a:gd name="T43" fmla="*/ 47 h 55"/>
              <a:gd name="T44" fmla="*/ 50 w 164"/>
              <a:gd name="T45" fmla="*/ 48 h 55"/>
              <a:gd name="T46" fmla="*/ 52 w 164"/>
              <a:gd name="T47" fmla="*/ 50 h 55"/>
              <a:gd name="T48" fmla="*/ 55 w 164"/>
              <a:gd name="T49" fmla="*/ 52 h 55"/>
              <a:gd name="T50" fmla="*/ 57 w 164"/>
              <a:gd name="T51" fmla="*/ 54 h 55"/>
              <a:gd name="T52" fmla="*/ 59 w 164"/>
              <a:gd name="T53" fmla="*/ 55 h 55"/>
              <a:gd name="T54" fmla="*/ 59 w 164"/>
              <a:gd name="T55" fmla="*/ 49 h 55"/>
              <a:gd name="T56" fmla="*/ 61 w 164"/>
              <a:gd name="T57" fmla="*/ 46 h 55"/>
              <a:gd name="T58" fmla="*/ 59 w 164"/>
              <a:gd name="T59" fmla="*/ 43 h 55"/>
              <a:gd name="T60" fmla="*/ 56 w 164"/>
              <a:gd name="T61" fmla="*/ 42 h 55"/>
              <a:gd name="T62" fmla="*/ 54 w 164"/>
              <a:gd name="T63" fmla="*/ 40 h 55"/>
              <a:gd name="T64" fmla="*/ 51 w 164"/>
              <a:gd name="T65" fmla="*/ 39 h 55"/>
              <a:gd name="T66" fmla="*/ 49 w 164"/>
              <a:gd name="T67" fmla="*/ 37 h 55"/>
              <a:gd name="T68" fmla="*/ 46 w 164"/>
              <a:gd name="T69" fmla="*/ 35 h 55"/>
              <a:gd name="T70" fmla="*/ 45 w 164"/>
              <a:gd name="T71" fmla="*/ 33 h 55"/>
              <a:gd name="T72" fmla="*/ 42 w 164"/>
              <a:gd name="T73" fmla="*/ 32 h 55"/>
              <a:gd name="T74" fmla="*/ 40 w 164"/>
              <a:gd name="T75" fmla="*/ 30 h 55"/>
              <a:gd name="T76" fmla="*/ 38 w 164"/>
              <a:gd name="T77" fmla="*/ 28 h 55"/>
              <a:gd name="T78" fmla="*/ 35 w 164"/>
              <a:gd name="T79" fmla="*/ 26 h 55"/>
              <a:gd name="T80" fmla="*/ 32 w 164"/>
              <a:gd name="T81" fmla="*/ 25 h 55"/>
              <a:gd name="T82" fmla="*/ 30 w 164"/>
              <a:gd name="T83" fmla="*/ 23 h 55"/>
              <a:gd name="T84" fmla="*/ 27 w 164"/>
              <a:gd name="T85" fmla="*/ 21 h 55"/>
              <a:gd name="T86" fmla="*/ 26 w 164"/>
              <a:gd name="T87" fmla="*/ 19 h 55"/>
              <a:gd name="T88" fmla="*/ 23 w 164"/>
              <a:gd name="T89" fmla="*/ 18 h 55"/>
              <a:gd name="T90" fmla="*/ 21 w 164"/>
              <a:gd name="T91" fmla="*/ 16 h 55"/>
              <a:gd name="T92" fmla="*/ 17 w 164"/>
              <a:gd name="T93" fmla="*/ 14 h 55"/>
              <a:gd name="T94" fmla="*/ 16 w 164"/>
              <a:gd name="T95" fmla="*/ 12 h 55"/>
              <a:gd name="T96" fmla="*/ 14 w 164"/>
              <a:gd name="T97" fmla="*/ 11 h 55"/>
              <a:gd name="T98" fmla="*/ 12 w 164"/>
              <a:gd name="T99" fmla="*/ 9 h 55"/>
              <a:gd name="T100" fmla="*/ 8 w 164"/>
              <a:gd name="T101" fmla="*/ 7 h 55"/>
              <a:gd name="T102" fmla="*/ 6 w 164"/>
              <a:gd name="T103" fmla="*/ 5 h 55"/>
              <a:gd name="T104" fmla="*/ 6 w 164"/>
              <a:gd name="T105" fmla="*/ 4 h 55"/>
              <a:gd name="T106" fmla="*/ 6 w 164"/>
              <a:gd name="T107" fmla="*/ 2 h 55"/>
              <a:gd name="T108" fmla="*/ 0 w 164"/>
              <a:gd name="T109" fmla="*/ 0 h 5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64" h="55">
                <a:moveTo>
                  <a:pt x="0" y="0"/>
                </a:moveTo>
                <a:lnTo>
                  <a:pt x="0" y="4"/>
                </a:lnTo>
                <a:lnTo>
                  <a:pt x="1" y="4"/>
                </a:lnTo>
                <a:lnTo>
                  <a:pt x="1" y="6"/>
                </a:lnTo>
                <a:lnTo>
                  <a:pt x="2" y="6"/>
                </a:lnTo>
                <a:lnTo>
                  <a:pt x="2" y="9"/>
                </a:lnTo>
                <a:lnTo>
                  <a:pt x="3" y="9"/>
                </a:lnTo>
                <a:lnTo>
                  <a:pt x="3" y="13"/>
                </a:lnTo>
                <a:lnTo>
                  <a:pt x="8" y="13"/>
                </a:lnTo>
                <a:lnTo>
                  <a:pt x="8" y="14"/>
                </a:lnTo>
                <a:lnTo>
                  <a:pt x="13" y="14"/>
                </a:lnTo>
                <a:lnTo>
                  <a:pt x="13" y="16"/>
                </a:lnTo>
                <a:lnTo>
                  <a:pt x="16" y="16"/>
                </a:lnTo>
                <a:lnTo>
                  <a:pt x="16" y="17"/>
                </a:lnTo>
                <a:lnTo>
                  <a:pt x="21" y="17"/>
                </a:lnTo>
                <a:lnTo>
                  <a:pt x="21" y="18"/>
                </a:lnTo>
                <a:lnTo>
                  <a:pt x="25" y="18"/>
                </a:lnTo>
                <a:lnTo>
                  <a:pt x="25" y="19"/>
                </a:lnTo>
                <a:lnTo>
                  <a:pt x="29" y="19"/>
                </a:lnTo>
                <a:lnTo>
                  <a:pt x="29" y="20"/>
                </a:lnTo>
                <a:lnTo>
                  <a:pt x="33" y="20"/>
                </a:lnTo>
                <a:lnTo>
                  <a:pt x="33" y="21"/>
                </a:lnTo>
                <a:lnTo>
                  <a:pt x="38" y="21"/>
                </a:lnTo>
                <a:lnTo>
                  <a:pt x="38" y="23"/>
                </a:lnTo>
                <a:lnTo>
                  <a:pt x="42" y="23"/>
                </a:lnTo>
                <a:lnTo>
                  <a:pt x="42" y="24"/>
                </a:lnTo>
                <a:lnTo>
                  <a:pt x="46" y="24"/>
                </a:lnTo>
                <a:lnTo>
                  <a:pt x="46" y="25"/>
                </a:lnTo>
                <a:lnTo>
                  <a:pt x="51" y="25"/>
                </a:lnTo>
                <a:lnTo>
                  <a:pt x="51" y="26"/>
                </a:lnTo>
                <a:lnTo>
                  <a:pt x="54" y="26"/>
                </a:lnTo>
                <a:lnTo>
                  <a:pt x="54" y="27"/>
                </a:lnTo>
                <a:lnTo>
                  <a:pt x="59" y="27"/>
                </a:lnTo>
                <a:lnTo>
                  <a:pt x="59" y="28"/>
                </a:lnTo>
                <a:lnTo>
                  <a:pt x="64" y="28"/>
                </a:lnTo>
                <a:lnTo>
                  <a:pt x="64" y="30"/>
                </a:lnTo>
                <a:lnTo>
                  <a:pt x="67" y="30"/>
                </a:lnTo>
                <a:lnTo>
                  <a:pt x="67" y="31"/>
                </a:lnTo>
                <a:lnTo>
                  <a:pt x="72" y="31"/>
                </a:lnTo>
                <a:lnTo>
                  <a:pt x="72" y="32"/>
                </a:lnTo>
                <a:lnTo>
                  <a:pt x="76" y="32"/>
                </a:lnTo>
                <a:lnTo>
                  <a:pt x="76" y="33"/>
                </a:lnTo>
                <a:lnTo>
                  <a:pt x="80" y="33"/>
                </a:lnTo>
                <a:lnTo>
                  <a:pt x="80" y="34"/>
                </a:lnTo>
                <a:lnTo>
                  <a:pt x="85" y="34"/>
                </a:lnTo>
                <a:lnTo>
                  <a:pt x="85" y="35"/>
                </a:lnTo>
                <a:lnTo>
                  <a:pt x="88" y="35"/>
                </a:lnTo>
                <a:lnTo>
                  <a:pt x="88" y="37"/>
                </a:lnTo>
                <a:lnTo>
                  <a:pt x="93" y="37"/>
                </a:lnTo>
                <a:lnTo>
                  <a:pt x="93" y="38"/>
                </a:lnTo>
                <a:lnTo>
                  <a:pt x="97" y="38"/>
                </a:lnTo>
                <a:lnTo>
                  <a:pt x="97" y="39"/>
                </a:lnTo>
                <a:lnTo>
                  <a:pt x="101" y="39"/>
                </a:lnTo>
                <a:lnTo>
                  <a:pt x="101" y="40"/>
                </a:lnTo>
                <a:lnTo>
                  <a:pt x="106" y="40"/>
                </a:lnTo>
                <a:lnTo>
                  <a:pt x="106" y="41"/>
                </a:lnTo>
                <a:lnTo>
                  <a:pt x="110" y="41"/>
                </a:lnTo>
                <a:lnTo>
                  <a:pt x="110" y="42"/>
                </a:lnTo>
                <a:lnTo>
                  <a:pt x="114" y="42"/>
                </a:lnTo>
                <a:lnTo>
                  <a:pt x="114" y="43"/>
                </a:lnTo>
                <a:lnTo>
                  <a:pt x="118" y="43"/>
                </a:lnTo>
                <a:lnTo>
                  <a:pt x="118" y="45"/>
                </a:lnTo>
                <a:lnTo>
                  <a:pt x="123" y="45"/>
                </a:lnTo>
                <a:lnTo>
                  <a:pt x="123" y="46"/>
                </a:lnTo>
                <a:lnTo>
                  <a:pt x="126" y="46"/>
                </a:lnTo>
                <a:lnTo>
                  <a:pt x="126" y="47"/>
                </a:lnTo>
                <a:lnTo>
                  <a:pt x="131" y="47"/>
                </a:lnTo>
                <a:lnTo>
                  <a:pt x="131" y="48"/>
                </a:lnTo>
                <a:lnTo>
                  <a:pt x="136" y="48"/>
                </a:lnTo>
                <a:lnTo>
                  <a:pt x="136" y="49"/>
                </a:lnTo>
                <a:lnTo>
                  <a:pt x="139" y="49"/>
                </a:lnTo>
                <a:lnTo>
                  <a:pt x="139" y="50"/>
                </a:lnTo>
                <a:lnTo>
                  <a:pt x="144" y="50"/>
                </a:lnTo>
                <a:lnTo>
                  <a:pt x="144" y="52"/>
                </a:lnTo>
                <a:lnTo>
                  <a:pt x="149" y="52"/>
                </a:lnTo>
                <a:lnTo>
                  <a:pt x="149" y="53"/>
                </a:lnTo>
                <a:lnTo>
                  <a:pt x="152" y="53"/>
                </a:lnTo>
                <a:lnTo>
                  <a:pt x="152" y="54"/>
                </a:lnTo>
                <a:lnTo>
                  <a:pt x="157" y="54"/>
                </a:lnTo>
                <a:lnTo>
                  <a:pt x="157" y="55"/>
                </a:lnTo>
                <a:lnTo>
                  <a:pt x="160" y="55"/>
                </a:lnTo>
                <a:lnTo>
                  <a:pt x="160" y="53"/>
                </a:lnTo>
                <a:lnTo>
                  <a:pt x="161" y="53"/>
                </a:lnTo>
                <a:lnTo>
                  <a:pt x="161" y="49"/>
                </a:lnTo>
                <a:lnTo>
                  <a:pt x="162" y="49"/>
                </a:lnTo>
                <a:lnTo>
                  <a:pt x="162" y="46"/>
                </a:lnTo>
                <a:lnTo>
                  <a:pt x="164" y="46"/>
                </a:lnTo>
                <a:lnTo>
                  <a:pt x="164" y="45"/>
                </a:lnTo>
                <a:lnTo>
                  <a:pt x="159" y="45"/>
                </a:lnTo>
                <a:lnTo>
                  <a:pt x="159" y="43"/>
                </a:lnTo>
                <a:lnTo>
                  <a:pt x="154" y="43"/>
                </a:lnTo>
                <a:lnTo>
                  <a:pt x="154" y="42"/>
                </a:lnTo>
                <a:lnTo>
                  <a:pt x="151" y="42"/>
                </a:lnTo>
                <a:lnTo>
                  <a:pt x="151" y="41"/>
                </a:lnTo>
                <a:lnTo>
                  <a:pt x="146" y="41"/>
                </a:lnTo>
                <a:lnTo>
                  <a:pt x="146" y="40"/>
                </a:lnTo>
                <a:lnTo>
                  <a:pt x="142" y="40"/>
                </a:lnTo>
                <a:lnTo>
                  <a:pt x="142" y="39"/>
                </a:lnTo>
                <a:lnTo>
                  <a:pt x="138" y="39"/>
                </a:lnTo>
                <a:lnTo>
                  <a:pt x="138" y="38"/>
                </a:lnTo>
                <a:lnTo>
                  <a:pt x="133" y="38"/>
                </a:lnTo>
                <a:lnTo>
                  <a:pt x="133" y="37"/>
                </a:lnTo>
                <a:lnTo>
                  <a:pt x="129" y="37"/>
                </a:lnTo>
                <a:lnTo>
                  <a:pt x="129" y="35"/>
                </a:lnTo>
                <a:lnTo>
                  <a:pt x="125" y="35"/>
                </a:lnTo>
                <a:lnTo>
                  <a:pt x="125" y="34"/>
                </a:lnTo>
                <a:lnTo>
                  <a:pt x="121" y="34"/>
                </a:lnTo>
                <a:lnTo>
                  <a:pt x="121" y="33"/>
                </a:lnTo>
                <a:lnTo>
                  <a:pt x="116" y="33"/>
                </a:lnTo>
                <a:lnTo>
                  <a:pt x="116" y="32"/>
                </a:lnTo>
                <a:lnTo>
                  <a:pt x="113" y="32"/>
                </a:lnTo>
                <a:lnTo>
                  <a:pt x="113" y="31"/>
                </a:lnTo>
                <a:lnTo>
                  <a:pt x="108" y="31"/>
                </a:lnTo>
                <a:lnTo>
                  <a:pt x="108" y="30"/>
                </a:lnTo>
                <a:lnTo>
                  <a:pt x="103" y="30"/>
                </a:lnTo>
                <a:lnTo>
                  <a:pt x="103" y="28"/>
                </a:lnTo>
                <a:lnTo>
                  <a:pt x="100" y="28"/>
                </a:lnTo>
                <a:lnTo>
                  <a:pt x="100" y="27"/>
                </a:lnTo>
                <a:lnTo>
                  <a:pt x="95" y="27"/>
                </a:lnTo>
                <a:lnTo>
                  <a:pt x="95" y="26"/>
                </a:lnTo>
                <a:lnTo>
                  <a:pt x="90" y="26"/>
                </a:lnTo>
                <a:lnTo>
                  <a:pt x="90" y="25"/>
                </a:lnTo>
                <a:lnTo>
                  <a:pt x="87" y="25"/>
                </a:lnTo>
                <a:lnTo>
                  <a:pt x="87" y="24"/>
                </a:lnTo>
                <a:lnTo>
                  <a:pt x="82" y="24"/>
                </a:lnTo>
                <a:lnTo>
                  <a:pt x="82" y="23"/>
                </a:lnTo>
                <a:lnTo>
                  <a:pt x="79" y="23"/>
                </a:lnTo>
                <a:lnTo>
                  <a:pt x="79" y="21"/>
                </a:lnTo>
                <a:lnTo>
                  <a:pt x="74" y="21"/>
                </a:lnTo>
                <a:lnTo>
                  <a:pt x="74" y="20"/>
                </a:lnTo>
                <a:lnTo>
                  <a:pt x="69" y="20"/>
                </a:lnTo>
                <a:lnTo>
                  <a:pt x="69" y="19"/>
                </a:lnTo>
                <a:lnTo>
                  <a:pt x="66" y="19"/>
                </a:lnTo>
                <a:lnTo>
                  <a:pt x="66" y="18"/>
                </a:lnTo>
                <a:lnTo>
                  <a:pt x="61" y="18"/>
                </a:lnTo>
                <a:lnTo>
                  <a:pt x="61" y="17"/>
                </a:lnTo>
                <a:lnTo>
                  <a:pt x="57" y="17"/>
                </a:lnTo>
                <a:lnTo>
                  <a:pt x="57" y="16"/>
                </a:lnTo>
                <a:lnTo>
                  <a:pt x="53" y="16"/>
                </a:lnTo>
                <a:lnTo>
                  <a:pt x="53" y="14"/>
                </a:lnTo>
                <a:lnTo>
                  <a:pt x="49" y="14"/>
                </a:lnTo>
                <a:lnTo>
                  <a:pt x="49" y="13"/>
                </a:lnTo>
                <a:lnTo>
                  <a:pt x="44" y="13"/>
                </a:lnTo>
                <a:lnTo>
                  <a:pt x="44" y="12"/>
                </a:lnTo>
                <a:lnTo>
                  <a:pt x="40" y="12"/>
                </a:lnTo>
                <a:lnTo>
                  <a:pt x="40" y="11"/>
                </a:lnTo>
                <a:lnTo>
                  <a:pt x="36" y="11"/>
                </a:lnTo>
                <a:lnTo>
                  <a:pt x="36" y="10"/>
                </a:lnTo>
                <a:lnTo>
                  <a:pt x="31" y="10"/>
                </a:lnTo>
                <a:lnTo>
                  <a:pt x="31" y="9"/>
                </a:lnTo>
                <a:lnTo>
                  <a:pt x="28" y="9"/>
                </a:lnTo>
                <a:lnTo>
                  <a:pt x="28" y="7"/>
                </a:lnTo>
                <a:lnTo>
                  <a:pt x="23" y="7"/>
                </a:lnTo>
                <a:lnTo>
                  <a:pt x="23" y="6"/>
                </a:lnTo>
                <a:lnTo>
                  <a:pt x="18" y="6"/>
                </a:lnTo>
                <a:lnTo>
                  <a:pt x="18" y="5"/>
                </a:lnTo>
                <a:lnTo>
                  <a:pt x="15" y="5"/>
                </a:lnTo>
                <a:lnTo>
                  <a:pt x="15" y="4"/>
                </a:lnTo>
                <a:lnTo>
                  <a:pt x="10" y="4"/>
                </a:lnTo>
                <a:lnTo>
                  <a:pt x="10" y="3"/>
                </a:lnTo>
                <a:lnTo>
                  <a:pt x="6" y="3"/>
                </a:lnTo>
                <a:lnTo>
                  <a:pt x="6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E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67" name="Freeform 1381"/>
          <p:cNvSpPr>
            <a:spLocks/>
          </p:cNvSpPr>
          <p:nvPr/>
        </p:nvSpPr>
        <p:spPr bwMode="auto">
          <a:xfrm>
            <a:off x="3396550" y="4781754"/>
            <a:ext cx="298957" cy="92924"/>
          </a:xfrm>
          <a:custGeom>
            <a:avLst/>
            <a:gdLst>
              <a:gd name="T0" fmla="*/ 1 w 169"/>
              <a:gd name="T1" fmla="*/ 3 h 54"/>
              <a:gd name="T2" fmla="*/ 3 w 169"/>
              <a:gd name="T3" fmla="*/ 7 h 54"/>
              <a:gd name="T4" fmla="*/ 6 w 169"/>
              <a:gd name="T5" fmla="*/ 10 h 54"/>
              <a:gd name="T6" fmla="*/ 6 w 169"/>
              <a:gd name="T7" fmla="*/ 12 h 54"/>
              <a:gd name="T8" fmla="*/ 7 w 169"/>
              <a:gd name="T9" fmla="*/ 13 h 54"/>
              <a:gd name="T10" fmla="*/ 8 w 169"/>
              <a:gd name="T11" fmla="*/ 16 h 54"/>
              <a:gd name="T12" fmla="*/ 13 w 169"/>
              <a:gd name="T13" fmla="*/ 17 h 54"/>
              <a:gd name="T14" fmla="*/ 14 w 169"/>
              <a:gd name="T15" fmla="*/ 19 h 54"/>
              <a:gd name="T16" fmla="*/ 17 w 169"/>
              <a:gd name="T17" fmla="*/ 20 h 54"/>
              <a:gd name="T18" fmla="*/ 18 w 169"/>
              <a:gd name="T19" fmla="*/ 23 h 54"/>
              <a:gd name="T20" fmla="*/ 22 w 169"/>
              <a:gd name="T21" fmla="*/ 24 h 54"/>
              <a:gd name="T22" fmla="*/ 24 w 169"/>
              <a:gd name="T23" fmla="*/ 26 h 54"/>
              <a:gd name="T24" fmla="*/ 26 w 169"/>
              <a:gd name="T25" fmla="*/ 27 h 54"/>
              <a:gd name="T26" fmla="*/ 28 w 169"/>
              <a:gd name="T27" fmla="*/ 30 h 54"/>
              <a:gd name="T28" fmla="*/ 31 w 169"/>
              <a:gd name="T29" fmla="*/ 31 h 54"/>
              <a:gd name="T30" fmla="*/ 33 w 169"/>
              <a:gd name="T31" fmla="*/ 33 h 54"/>
              <a:gd name="T32" fmla="*/ 36 w 169"/>
              <a:gd name="T33" fmla="*/ 34 h 54"/>
              <a:gd name="T34" fmla="*/ 38 w 169"/>
              <a:gd name="T35" fmla="*/ 37 h 54"/>
              <a:gd name="T36" fmla="*/ 41 w 169"/>
              <a:gd name="T37" fmla="*/ 38 h 54"/>
              <a:gd name="T38" fmla="*/ 42 w 169"/>
              <a:gd name="T39" fmla="*/ 40 h 54"/>
              <a:gd name="T40" fmla="*/ 46 w 169"/>
              <a:gd name="T41" fmla="*/ 41 h 54"/>
              <a:gd name="T42" fmla="*/ 48 w 169"/>
              <a:gd name="T43" fmla="*/ 44 h 54"/>
              <a:gd name="T44" fmla="*/ 52 w 169"/>
              <a:gd name="T45" fmla="*/ 45 h 54"/>
              <a:gd name="T46" fmla="*/ 52 w 169"/>
              <a:gd name="T47" fmla="*/ 47 h 54"/>
              <a:gd name="T48" fmla="*/ 56 w 169"/>
              <a:gd name="T49" fmla="*/ 48 h 54"/>
              <a:gd name="T50" fmla="*/ 56 w 169"/>
              <a:gd name="T51" fmla="*/ 50 h 54"/>
              <a:gd name="T52" fmla="*/ 61 w 169"/>
              <a:gd name="T53" fmla="*/ 52 h 54"/>
              <a:gd name="T54" fmla="*/ 61 w 169"/>
              <a:gd name="T55" fmla="*/ 54 h 54"/>
              <a:gd name="T56" fmla="*/ 65 w 169"/>
              <a:gd name="T57" fmla="*/ 52 h 54"/>
              <a:gd name="T58" fmla="*/ 66 w 169"/>
              <a:gd name="T59" fmla="*/ 46 h 54"/>
              <a:gd name="T60" fmla="*/ 61 w 169"/>
              <a:gd name="T61" fmla="*/ 45 h 54"/>
              <a:gd name="T62" fmla="*/ 61 w 169"/>
              <a:gd name="T63" fmla="*/ 42 h 54"/>
              <a:gd name="T64" fmla="*/ 56 w 169"/>
              <a:gd name="T65" fmla="*/ 41 h 54"/>
              <a:gd name="T66" fmla="*/ 55 w 169"/>
              <a:gd name="T67" fmla="*/ 39 h 54"/>
              <a:gd name="T68" fmla="*/ 52 w 169"/>
              <a:gd name="T69" fmla="*/ 38 h 54"/>
              <a:gd name="T70" fmla="*/ 50 w 169"/>
              <a:gd name="T71" fmla="*/ 35 h 54"/>
              <a:gd name="T72" fmla="*/ 47 w 169"/>
              <a:gd name="T73" fmla="*/ 34 h 54"/>
              <a:gd name="T74" fmla="*/ 45 w 169"/>
              <a:gd name="T75" fmla="*/ 32 h 54"/>
              <a:gd name="T76" fmla="*/ 42 w 169"/>
              <a:gd name="T77" fmla="*/ 31 h 54"/>
              <a:gd name="T78" fmla="*/ 41 w 169"/>
              <a:gd name="T79" fmla="*/ 28 h 54"/>
              <a:gd name="T80" fmla="*/ 38 w 169"/>
              <a:gd name="T81" fmla="*/ 27 h 54"/>
              <a:gd name="T82" fmla="*/ 35 w 169"/>
              <a:gd name="T83" fmla="*/ 25 h 54"/>
              <a:gd name="T84" fmla="*/ 32 w 169"/>
              <a:gd name="T85" fmla="*/ 24 h 54"/>
              <a:gd name="T86" fmla="*/ 30 w 169"/>
              <a:gd name="T87" fmla="*/ 21 h 54"/>
              <a:gd name="T88" fmla="*/ 28 w 169"/>
              <a:gd name="T89" fmla="*/ 20 h 54"/>
              <a:gd name="T90" fmla="*/ 26 w 169"/>
              <a:gd name="T91" fmla="*/ 18 h 54"/>
              <a:gd name="T92" fmla="*/ 22 w 169"/>
              <a:gd name="T93" fmla="*/ 17 h 54"/>
              <a:gd name="T94" fmla="*/ 21 w 169"/>
              <a:gd name="T95" fmla="*/ 14 h 54"/>
              <a:gd name="T96" fmla="*/ 17 w 169"/>
              <a:gd name="T97" fmla="*/ 13 h 54"/>
              <a:gd name="T98" fmla="*/ 16 w 169"/>
              <a:gd name="T99" fmla="*/ 11 h 54"/>
              <a:gd name="T100" fmla="*/ 13 w 169"/>
              <a:gd name="T101" fmla="*/ 10 h 54"/>
              <a:gd name="T102" fmla="*/ 12 w 169"/>
              <a:gd name="T103" fmla="*/ 7 h 54"/>
              <a:gd name="T104" fmla="*/ 7 w 169"/>
              <a:gd name="T105" fmla="*/ 6 h 54"/>
              <a:gd name="T106" fmla="*/ 6 w 169"/>
              <a:gd name="T107" fmla="*/ 4 h 54"/>
              <a:gd name="T108" fmla="*/ 6 w 169"/>
              <a:gd name="T109" fmla="*/ 3 h 54"/>
              <a:gd name="T110" fmla="*/ 3 w 169"/>
              <a:gd name="T111" fmla="*/ 0 h 5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9" h="54">
                <a:moveTo>
                  <a:pt x="0" y="0"/>
                </a:moveTo>
                <a:lnTo>
                  <a:pt x="0" y="3"/>
                </a:lnTo>
                <a:lnTo>
                  <a:pt x="1" y="3"/>
                </a:lnTo>
                <a:lnTo>
                  <a:pt x="1" y="5"/>
                </a:lnTo>
                <a:lnTo>
                  <a:pt x="3" y="5"/>
                </a:lnTo>
                <a:lnTo>
                  <a:pt x="3" y="7"/>
                </a:lnTo>
                <a:lnTo>
                  <a:pt x="4" y="7"/>
                </a:lnTo>
                <a:lnTo>
                  <a:pt x="4" y="10"/>
                </a:lnTo>
                <a:lnTo>
                  <a:pt x="6" y="10"/>
                </a:lnTo>
                <a:lnTo>
                  <a:pt x="6" y="11"/>
                </a:lnTo>
                <a:lnTo>
                  <a:pt x="10" y="11"/>
                </a:lnTo>
                <a:lnTo>
                  <a:pt x="10" y="12"/>
                </a:lnTo>
                <a:lnTo>
                  <a:pt x="14" y="12"/>
                </a:lnTo>
                <a:lnTo>
                  <a:pt x="14" y="13"/>
                </a:lnTo>
                <a:lnTo>
                  <a:pt x="19" y="13"/>
                </a:lnTo>
                <a:lnTo>
                  <a:pt x="19" y="14"/>
                </a:lnTo>
                <a:lnTo>
                  <a:pt x="22" y="14"/>
                </a:lnTo>
                <a:lnTo>
                  <a:pt x="22" y="16"/>
                </a:lnTo>
                <a:lnTo>
                  <a:pt x="27" y="16"/>
                </a:lnTo>
                <a:lnTo>
                  <a:pt x="27" y="17"/>
                </a:lnTo>
                <a:lnTo>
                  <a:pt x="32" y="17"/>
                </a:lnTo>
                <a:lnTo>
                  <a:pt x="32" y="18"/>
                </a:lnTo>
                <a:lnTo>
                  <a:pt x="35" y="18"/>
                </a:lnTo>
                <a:lnTo>
                  <a:pt x="35" y="19"/>
                </a:lnTo>
                <a:lnTo>
                  <a:pt x="40" y="19"/>
                </a:lnTo>
                <a:lnTo>
                  <a:pt x="40" y="20"/>
                </a:lnTo>
                <a:lnTo>
                  <a:pt x="43" y="20"/>
                </a:lnTo>
                <a:lnTo>
                  <a:pt x="43" y="21"/>
                </a:lnTo>
                <a:lnTo>
                  <a:pt x="48" y="21"/>
                </a:lnTo>
                <a:lnTo>
                  <a:pt x="48" y="23"/>
                </a:lnTo>
                <a:lnTo>
                  <a:pt x="53" y="23"/>
                </a:lnTo>
                <a:lnTo>
                  <a:pt x="53" y="24"/>
                </a:lnTo>
                <a:lnTo>
                  <a:pt x="56" y="24"/>
                </a:lnTo>
                <a:lnTo>
                  <a:pt x="56" y="25"/>
                </a:lnTo>
                <a:lnTo>
                  <a:pt x="61" y="25"/>
                </a:lnTo>
                <a:lnTo>
                  <a:pt x="61" y="26"/>
                </a:lnTo>
                <a:lnTo>
                  <a:pt x="65" y="26"/>
                </a:lnTo>
                <a:lnTo>
                  <a:pt x="65" y="27"/>
                </a:lnTo>
                <a:lnTo>
                  <a:pt x="69" y="27"/>
                </a:lnTo>
                <a:lnTo>
                  <a:pt x="69" y="28"/>
                </a:lnTo>
                <a:lnTo>
                  <a:pt x="73" y="28"/>
                </a:lnTo>
                <a:lnTo>
                  <a:pt x="73" y="30"/>
                </a:lnTo>
                <a:lnTo>
                  <a:pt x="77" y="30"/>
                </a:lnTo>
                <a:lnTo>
                  <a:pt x="77" y="31"/>
                </a:lnTo>
                <a:lnTo>
                  <a:pt x="82" y="31"/>
                </a:lnTo>
                <a:lnTo>
                  <a:pt x="82" y="32"/>
                </a:lnTo>
                <a:lnTo>
                  <a:pt x="86" y="32"/>
                </a:lnTo>
                <a:lnTo>
                  <a:pt x="86" y="33"/>
                </a:lnTo>
                <a:lnTo>
                  <a:pt x="90" y="33"/>
                </a:lnTo>
                <a:lnTo>
                  <a:pt x="90" y="34"/>
                </a:lnTo>
                <a:lnTo>
                  <a:pt x="94" y="34"/>
                </a:lnTo>
                <a:lnTo>
                  <a:pt x="94" y="35"/>
                </a:lnTo>
                <a:lnTo>
                  <a:pt x="99" y="35"/>
                </a:lnTo>
                <a:lnTo>
                  <a:pt x="99" y="37"/>
                </a:lnTo>
                <a:lnTo>
                  <a:pt x="103" y="37"/>
                </a:lnTo>
                <a:lnTo>
                  <a:pt x="103" y="38"/>
                </a:lnTo>
                <a:lnTo>
                  <a:pt x="107" y="38"/>
                </a:lnTo>
                <a:lnTo>
                  <a:pt x="107" y="39"/>
                </a:lnTo>
                <a:lnTo>
                  <a:pt x="111" y="39"/>
                </a:lnTo>
                <a:lnTo>
                  <a:pt x="111" y="40"/>
                </a:lnTo>
                <a:lnTo>
                  <a:pt x="115" y="40"/>
                </a:lnTo>
                <a:lnTo>
                  <a:pt x="115" y="41"/>
                </a:lnTo>
                <a:lnTo>
                  <a:pt x="120" y="41"/>
                </a:lnTo>
                <a:lnTo>
                  <a:pt x="120" y="42"/>
                </a:lnTo>
                <a:lnTo>
                  <a:pt x="123" y="42"/>
                </a:lnTo>
                <a:lnTo>
                  <a:pt x="123" y="44"/>
                </a:lnTo>
                <a:lnTo>
                  <a:pt x="128" y="44"/>
                </a:lnTo>
                <a:lnTo>
                  <a:pt x="128" y="45"/>
                </a:lnTo>
                <a:lnTo>
                  <a:pt x="133" y="45"/>
                </a:lnTo>
                <a:lnTo>
                  <a:pt x="133" y="46"/>
                </a:lnTo>
                <a:lnTo>
                  <a:pt x="136" y="46"/>
                </a:lnTo>
                <a:lnTo>
                  <a:pt x="136" y="47"/>
                </a:lnTo>
                <a:lnTo>
                  <a:pt x="141" y="47"/>
                </a:lnTo>
                <a:lnTo>
                  <a:pt x="141" y="48"/>
                </a:lnTo>
                <a:lnTo>
                  <a:pt x="144" y="48"/>
                </a:lnTo>
                <a:lnTo>
                  <a:pt x="144" y="49"/>
                </a:lnTo>
                <a:lnTo>
                  <a:pt x="149" y="49"/>
                </a:lnTo>
                <a:lnTo>
                  <a:pt x="149" y="50"/>
                </a:lnTo>
                <a:lnTo>
                  <a:pt x="154" y="50"/>
                </a:lnTo>
                <a:lnTo>
                  <a:pt x="154" y="52"/>
                </a:lnTo>
                <a:lnTo>
                  <a:pt x="157" y="52"/>
                </a:lnTo>
                <a:lnTo>
                  <a:pt x="157" y="53"/>
                </a:lnTo>
                <a:lnTo>
                  <a:pt x="162" y="53"/>
                </a:lnTo>
                <a:lnTo>
                  <a:pt x="162" y="54"/>
                </a:lnTo>
                <a:lnTo>
                  <a:pt x="166" y="54"/>
                </a:lnTo>
                <a:lnTo>
                  <a:pt x="166" y="52"/>
                </a:lnTo>
                <a:lnTo>
                  <a:pt x="168" y="52"/>
                </a:lnTo>
                <a:lnTo>
                  <a:pt x="168" y="48"/>
                </a:lnTo>
                <a:lnTo>
                  <a:pt x="169" y="48"/>
                </a:lnTo>
                <a:lnTo>
                  <a:pt x="169" y="46"/>
                </a:lnTo>
                <a:lnTo>
                  <a:pt x="164" y="46"/>
                </a:lnTo>
                <a:lnTo>
                  <a:pt x="164" y="45"/>
                </a:lnTo>
                <a:lnTo>
                  <a:pt x="160" y="45"/>
                </a:lnTo>
                <a:lnTo>
                  <a:pt x="160" y="44"/>
                </a:lnTo>
                <a:lnTo>
                  <a:pt x="156" y="44"/>
                </a:lnTo>
                <a:lnTo>
                  <a:pt x="156" y="42"/>
                </a:lnTo>
                <a:lnTo>
                  <a:pt x="151" y="42"/>
                </a:lnTo>
                <a:lnTo>
                  <a:pt x="151" y="41"/>
                </a:lnTo>
                <a:lnTo>
                  <a:pt x="147" y="41"/>
                </a:lnTo>
                <a:lnTo>
                  <a:pt x="147" y="40"/>
                </a:lnTo>
                <a:lnTo>
                  <a:pt x="143" y="40"/>
                </a:lnTo>
                <a:lnTo>
                  <a:pt x="143" y="39"/>
                </a:lnTo>
                <a:lnTo>
                  <a:pt x="139" y="39"/>
                </a:lnTo>
                <a:lnTo>
                  <a:pt x="139" y="38"/>
                </a:lnTo>
                <a:lnTo>
                  <a:pt x="135" y="38"/>
                </a:lnTo>
                <a:lnTo>
                  <a:pt x="135" y="37"/>
                </a:lnTo>
                <a:lnTo>
                  <a:pt x="130" y="37"/>
                </a:lnTo>
                <a:lnTo>
                  <a:pt x="130" y="35"/>
                </a:lnTo>
                <a:lnTo>
                  <a:pt x="126" y="35"/>
                </a:lnTo>
                <a:lnTo>
                  <a:pt x="126" y="34"/>
                </a:lnTo>
                <a:lnTo>
                  <a:pt x="122" y="34"/>
                </a:lnTo>
                <a:lnTo>
                  <a:pt x="122" y="33"/>
                </a:lnTo>
                <a:lnTo>
                  <a:pt x="118" y="33"/>
                </a:lnTo>
                <a:lnTo>
                  <a:pt x="118" y="32"/>
                </a:lnTo>
                <a:lnTo>
                  <a:pt x="113" y="32"/>
                </a:lnTo>
                <a:lnTo>
                  <a:pt x="113" y="31"/>
                </a:lnTo>
                <a:lnTo>
                  <a:pt x="110" y="31"/>
                </a:lnTo>
                <a:lnTo>
                  <a:pt x="110" y="30"/>
                </a:lnTo>
                <a:lnTo>
                  <a:pt x="105" y="30"/>
                </a:lnTo>
                <a:lnTo>
                  <a:pt x="105" y="28"/>
                </a:lnTo>
                <a:lnTo>
                  <a:pt x="101" y="28"/>
                </a:lnTo>
                <a:lnTo>
                  <a:pt x="101" y="27"/>
                </a:lnTo>
                <a:lnTo>
                  <a:pt x="97" y="27"/>
                </a:lnTo>
                <a:lnTo>
                  <a:pt x="97" y="26"/>
                </a:lnTo>
                <a:lnTo>
                  <a:pt x="92" y="26"/>
                </a:lnTo>
                <a:lnTo>
                  <a:pt x="92" y="25"/>
                </a:lnTo>
                <a:lnTo>
                  <a:pt x="89" y="25"/>
                </a:lnTo>
                <a:lnTo>
                  <a:pt x="89" y="24"/>
                </a:lnTo>
                <a:lnTo>
                  <a:pt x="84" y="24"/>
                </a:lnTo>
                <a:lnTo>
                  <a:pt x="84" y="23"/>
                </a:lnTo>
                <a:lnTo>
                  <a:pt x="79" y="23"/>
                </a:lnTo>
                <a:lnTo>
                  <a:pt x="79" y="21"/>
                </a:lnTo>
                <a:lnTo>
                  <a:pt x="76" y="21"/>
                </a:lnTo>
                <a:lnTo>
                  <a:pt x="76" y="20"/>
                </a:lnTo>
                <a:lnTo>
                  <a:pt x="71" y="20"/>
                </a:lnTo>
                <a:lnTo>
                  <a:pt x="71" y="19"/>
                </a:lnTo>
                <a:lnTo>
                  <a:pt x="68" y="19"/>
                </a:lnTo>
                <a:lnTo>
                  <a:pt x="68" y="18"/>
                </a:lnTo>
                <a:lnTo>
                  <a:pt x="63" y="18"/>
                </a:lnTo>
                <a:lnTo>
                  <a:pt x="63" y="17"/>
                </a:lnTo>
                <a:lnTo>
                  <a:pt x="58" y="17"/>
                </a:lnTo>
                <a:lnTo>
                  <a:pt x="58" y="16"/>
                </a:lnTo>
                <a:lnTo>
                  <a:pt x="55" y="16"/>
                </a:lnTo>
                <a:lnTo>
                  <a:pt x="55" y="14"/>
                </a:lnTo>
                <a:lnTo>
                  <a:pt x="50" y="14"/>
                </a:lnTo>
                <a:lnTo>
                  <a:pt x="50" y="13"/>
                </a:lnTo>
                <a:lnTo>
                  <a:pt x="46" y="13"/>
                </a:lnTo>
                <a:lnTo>
                  <a:pt x="46" y="12"/>
                </a:lnTo>
                <a:lnTo>
                  <a:pt x="42" y="12"/>
                </a:lnTo>
                <a:lnTo>
                  <a:pt x="42" y="11"/>
                </a:lnTo>
                <a:lnTo>
                  <a:pt x="37" y="11"/>
                </a:lnTo>
                <a:lnTo>
                  <a:pt x="37" y="10"/>
                </a:lnTo>
                <a:lnTo>
                  <a:pt x="33" y="10"/>
                </a:lnTo>
                <a:lnTo>
                  <a:pt x="33" y="9"/>
                </a:lnTo>
                <a:lnTo>
                  <a:pt x="29" y="9"/>
                </a:lnTo>
                <a:lnTo>
                  <a:pt x="29" y="7"/>
                </a:lnTo>
                <a:lnTo>
                  <a:pt x="25" y="7"/>
                </a:lnTo>
                <a:lnTo>
                  <a:pt x="25" y="6"/>
                </a:lnTo>
                <a:lnTo>
                  <a:pt x="20" y="6"/>
                </a:lnTo>
                <a:lnTo>
                  <a:pt x="20" y="5"/>
                </a:lnTo>
                <a:lnTo>
                  <a:pt x="15" y="5"/>
                </a:lnTo>
                <a:lnTo>
                  <a:pt x="15" y="4"/>
                </a:lnTo>
                <a:lnTo>
                  <a:pt x="12" y="4"/>
                </a:lnTo>
                <a:lnTo>
                  <a:pt x="12" y="3"/>
                </a:lnTo>
                <a:lnTo>
                  <a:pt x="7" y="3"/>
                </a:lnTo>
                <a:lnTo>
                  <a:pt x="7" y="2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68" name="Freeform 1382"/>
          <p:cNvSpPr>
            <a:spLocks/>
          </p:cNvSpPr>
          <p:nvPr/>
        </p:nvSpPr>
        <p:spPr bwMode="auto">
          <a:xfrm>
            <a:off x="3396550" y="4781754"/>
            <a:ext cx="297040" cy="129062"/>
          </a:xfrm>
          <a:custGeom>
            <a:avLst/>
            <a:gdLst>
              <a:gd name="T0" fmla="*/ 0 w 168"/>
              <a:gd name="T1" fmla="*/ 0 h 75"/>
              <a:gd name="T2" fmla="*/ 6 w 168"/>
              <a:gd name="T3" fmla="*/ 18 h 75"/>
              <a:gd name="T4" fmla="*/ 6 w 168"/>
              <a:gd name="T5" fmla="*/ 35 h 75"/>
              <a:gd name="T6" fmla="*/ 47 w 168"/>
              <a:gd name="T7" fmla="*/ 64 h 75"/>
              <a:gd name="T8" fmla="*/ 55 w 168"/>
              <a:gd name="T9" fmla="*/ 70 h 75"/>
              <a:gd name="T10" fmla="*/ 61 w 168"/>
              <a:gd name="T11" fmla="*/ 75 h 75"/>
              <a:gd name="T12" fmla="*/ 65 w 168"/>
              <a:gd name="T13" fmla="*/ 46 h 75"/>
              <a:gd name="T14" fmla="*/ 0 w 168"/>
              <a:gd name="T15" fmla="*/ 0 h 7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8" h="75">
                <a:moveTo>
                  <a:pt x="0" y="0"/>
                </a:moveTo>
                <a:lnTo>
                  <a:pt x="7" y="18"/>
                </a:lnTo>
                <a:lnTo>
                  <a:pt x="6" y="35"/>
                </a:lnTo>
                <a:lnTo>
                  <a:pt x="122" y="64"/>
                </a:lnTo>
                <a:lnTo>
                  <a:pt x="144" y="70"/>
                </a:lnTo>
                <a:lnTo>
                  <a:pt x="158" y="75"/>
                </a:lnTo>
                <a:lnTo>
                  <a:pt x="168" y="46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FFC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69" name="Freeform 1383"/>
          <p:cNvSpPr>
            <a:spLocks/>
          </p:cNvSpPr>
          <p:nvPr/>
        </p:nvSpPr>
        <p:spPr bwMode="auto">
          <a:xfrm>
            <a:off x="3670593" y="4850586"/>
            <a:ext cx="53659" cy="80879"/>
          </a:xfrm>
          <a:custGeom>
            <a:avLst/>
            <a:gdLst>
              <a:gd name="T0" fmla="*/ 9 w 30"/>
              <a:gd name="T1" fmla="*/ 0 h 47"/>
              <a:gd name="T2" fmla="*/ 7 w 30"/>
              <a:gd name="T3" fmla="*/ 1 h 47"/>
              <a:gd name="T4" fmla="*/ 7 w 30"/>
              <a:gd name="T5" fmla="*/ 4 h 47"/>
              <a:gd name="T6" fmla="*/ 7 w 30"/>
              <a:gd name="T7" fmla="*/ 5 h 47"/>
              <a:gd name="T8" fmla="*/ 7 w 30"/>
              <a:gd name="T9" fmla="*/ 8 h 47"/>
              <a:gd name="T10" fmla="*/ 5 w 30"/>
              <a:gd name="T11" fmla="*/ 9 h 47"/>
              <a:gd name="T12" fmla="*/ 3 w 30"/>
              <a:gd name="T13" fmla="*/ 12 h 47"/>
              <a:gd name="T14" fmla="*/ 2 w 30"/>
              <a:gd name="T15" fmla="*/ 14 h 47"/>
              <a:gd name="T16" fmla="*/ 1 w 30"/>
              <a:gd name="T17" fmla="*/ 20 h 47"/>
              <a:gd name="T18" fmla="*/ 1 w 30"/>
              <a:gd name="T19" fmla="*/ 20 h 47"/>
              <a:gd name="T20" fmla="*/ 0 w 30"/>
              <a:gd name="T21" fmla="*/ 21 h 47"/>
              <a:gd name="T22" fmla="*/ 1 w 30"/>
              <a:gd name="T23" fmla="*/ 36 h 47"/>
              <a:gd name="T24" fmla="*/ 5 w 30"/>
              <a:gd name="T25" fmla="*/ 43 h 47"/>
              <a:gd name="T26" fmla="*/ 5 w 30"/>
              <a:gd name="T27" fmla="*/ 43 h 47"/>
              <a:gd name="T28" fmla="*/ 7 w 30"/>
              <a:gd name="T29" fmla="*/ 47 h 47"/>
              <a:gd name="T30" fmla="*/ 7 w 30"/>
              <a:gd name="T31" fmla="*/ 45 h 47"/>
              <a:gd name="T32" fmla="*/ 10 w 30"/>
              <a:gd name="T33" fmla="*/ 40 h 47"/>
              <a:gd name="T34" fmla="*/ 11 w 30"/>
              <a:gd name="T35" fmla="*/ 37 h 47"/>
              <a:gd name="T36" fmla="*/ 10 w 30"/>
              <a:gd name="T37" fmla="*/ 36 h 47"/>
              <a:gd name="T38" fmla="*/ 11 w 30"/>
              <a:gd name="T39" fmla="*/ 33 h 47"/>
              <a:gd name="T40" fmla="*/ 12 w 30"/>
              <a:gd name="T41" fmla="*/ 30 h 47"/>
              <a:gd name="T42" fmla="*/ 12 w 30"/>
              <a:gd name="T43" fmla="*/ 29 h 47"/>
              <a:gd name="T44" fmla="*/ 13 w 30"/>
              <a:gd name="T45" fmla="*/ 27 h 47"/>
              <a:gd name="T46" fmla="*/ 14 w 30"/>
              <a:gd name="T47" fmla="*/ 22 h 47"/>
              <a:gd name="T48" fmla="*/ 14 w 30"/>
              <a:gd name="T49" fmla="*/ 14 h 47"/>
              <a:gd name="T50" fmla="*/ 13 w 30"/>
              <a:gd name="T51" fmla="*/ 10 h 47"/>
              <a:gd name="T52" fmla="*/ 11 w 30"/>
              <a:gd name="T53" fmla="*/ 2 h 47"/>
              <a:gd name="T54" fmla="*/ 9 w 30"/>
              <a:gd name="T55" fmla="*/ 0 h 47"/>
              <a:gd name="T56" fmla="*/ 11 w 30"/>
              <a:gd name="T57" fmla="*/ 2 h 47"/>
              <a:gd name="T58" fmla="*/ 10 w 30"/>
              <a:gd name="T59" fmla="*/ 10 h 47"/>
              <a:gd name="T60" fmla="*/ 7 w 30"/>
              <a:gd name="T61" fmla="*/ 9 h 47"/>
              <a:gd name="T62" fmla="*/ 7 w 30"/>
              <a:gd name="T63" fmla="*/ 13 h 47"/>
              <a:gd name="T64" fmla="*/ 7 w 30"/>
              <a:gd name="T65" fmla="*/ 15 h 47"/>
              <a:gd name="T66" fmla="*/ 7 w 30"/>
              <a:gd name="T67" fmla="*/ 17 h 47"/>
              <a:gd name="T68" fmla="*/ 7 w 30"/>
              <a:gd name="T69" fmla="*/ 20 h 47"/>
              <a:gd name="T70" fmla="*/ 7 w 30"/>
              <a:gd name="T71" fmla="*/ 23 h 47"/>
              <a:gd name="T72" fmla="*/ 7 w 30"/>
              <a:gd name="T73" fmla="*/ 23 h 47"/>
              <a:gd name="T74" fmla="*/ 7 w 30"/>
              <a:gd name="T75" fmla="*/ 26 h 47"/>
              <a:gd name="T76" fmla="*/ 7 w 30"/>
              <a:gd name="T77" fmla="*/ 28 h 47"/>
              <a:gd name="T78" fmla="*/ 7 w 30"/>
              <a:gd name="T79" fmla="*/ 28 h 47"/>
              <a:gd name="T80" fmla="*/ 7 w 30"/>
              <a:gd name="T81" fmla="*/ 31 h 47"/>
              <a:gd name="T82" fmla="*/ 7 w 30"/>
              <a:gd name="T83" fmla="*/ 31 h 47"/>
              <a:gd name="T84" fmla="*/ 7 w 30"/>
              <a:gd name="T85" fmla="*/ 35 h 47"/>
              <a:gd name="T86" fmla="*/ 7 w 30"/>
              <a:gd name="T87" fmla="*/ 37 h 47"/>
              <a:gd name="T88" fmla="*/ 7 w 30"/>
              <a:gd name="T89" fmla="*/ 34 h 47"/>
              <a:gd name="T90" fmla="*/ 7 w 30"/>
              <a:gd name="T91" fmla="*/ 34 h 47"/>
              <a:gd name="T92" fmla="*/ 7 w 30"/>
              <a:gd name="T93" fmla="*/ 23 h 47"/>
              <a:gd name="T94" fmla="*/ 7 w 30"/>
              <a:gd name="T95" fmla="*/ 22 h 47"/>
              <a:gd name="T96" fmla="*/ 7 w 30"/>
              <a:gd name="T97" fmla="*/ 19 h 47"/>
              <a:gd name="T98" fmla="*/ 7 w 30"/>
              <a:gd name="T99" fmla="*/ 19 h 47"/>
              <a:gd name="T100" fmla="*/ 7 w 30"/>
              <a:gd name="T101" fmla="*/ 17 h 47"/>
              <a:gd name="T102" fmla="*/ 7 w 30"/>
              <a:gd name="T103" fmla="*/ 16 h 47"/>
              <a:gd name="T104" fmla="*/ 7 w 30"/>
              <a:gd name="T105" fmla="*/ 15 h 47"/>
              <a:gd name="T106" fmla="*/ 7 w 30"/>
              <a:gd name="T107" fmla="*/ 12 h 47"/>
              <a:gd name="T108" fmla="*/ 8 w 30"/>
              <a:gd name="T109" fmla="*/ 10 h 47"/>
              <a:gd name="T110" fmla="*/ 7 w 30"/>
              <a:gd name="T111" fmla="*/ 10 h 47"/>
              <a:gd name="T112" fmla="*/ 11 w 30"/>
              <a:gd name="T113" fmla="*/ 2 h 4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0" h="47">
                <a:moveTo>
                  <a:pt x="24" y="2"/>
                </a:moveTo>
                <a:lnTo>
                  <a:pt x="21" y="0"/>
                </a:lnTo>
                <a:lnTo>
                  <a:pt x="14" y="0"/>
                </a:lnTo>
                <a:lnTo>
                  <a:pt x="11" y="1"/>
                </a:lnTo>
                <a:lnTo>
                  <a:pt x="11" y="2"/>
                </a:lnTo>
                <a:lnTo>
                  <a:pt x="10" y="4"/>
                </a:lnTo>
                <a:lnTo>
                  <a:pt x="9" y="4"/>
                </a:lnTo>
                <a:lnTo>
                  <a:pt x="9" y="5"/>
                </a:lnTo>
                <a:lnTo>
                  <a:pt x="7" y="7"/>
                </a:lnTo>
                <a:lnTo>
                  <a:pt x="7" y="8"/>
                </a:lnTo>
                <a:lnTo>
                  <a:pt x="6" y="8"/>
                </a:lnTo>
                <a:lnTo>
                  <a:pt x="5" y="9"/>
                </a:lnTo>
                <a:lnTo>
                  <a:pt x="5" y="10"/>
                </a:lnTo>
                <a:lnTo>
                  <a:pt x="3" y="12"/>
                </a:lnTo>
                <a:lnTo>
                  <a:pt x="3" y="14"/>
                </a:lnTo>
                <a:lnTo>
                  <a:pt x="2" y="14"/>
                </a:lnTo>
                <a:lnTo>
                  <a:pt x="1" y="19"/>
                </a:lnTo>
                <a:lnTo>
                  <a:pt x="1" y="20"/>
                </a:lnTo>
                <a:lnTo>
                  <a:pt x="1" y="19"/>
                </a:lnTo>
                <a:lnTo>
                  <a:pt x="1" y="20"/>
                </a:lnTo>
                <a:lnTo>
                  <a:pt x="1" y="19"/>
                </a:lnTo>
                <a:lnTo>
                  <a:pt x="0" y="21"/>
                </a:lnTo>
                <a:lnTo>
                  <a:pt x="0" y="35"/>
                </a:lnTo>
                <a:lnTo>
                  <a:pt x="1" y="36"/>
                </a:lnTo>
                <a:lnTo>
                  <a:pt x="1" y="38"/>
                </a:lnTo>
                <a:lnTo>
                  <a:pt x="5" y="43"/>
                </a:lnTo>
                <a:lnTo>
                  <a:pt x="8" y="45"/>
                </a:lnTo>
                <a:lnTo>
                  <a:pt x="5" y="43"/>
                </a:lnTo>
                <a:lnTo>
                  <a:pt x="8" y="45"/>
                </a:lnTo>
                <a:lnTo>
                  <a:pt x="9" y="47"/>
                </a:lnTo>
                <a:lnTo>
                  <a:pt x="13" y="45"/>
                </a:lnTo>
                <a:lnTo>
                  <a:pt x="15" y="45"/>
                </a:lnTo>
                <a:lnTo>
                  <a:pt x="18" y="43"/>
                </a:lnTo>
                <a:lnTo>
                  <a:pt x="22" y="40"/>
                </a:lnTo>
                <a:lnTo>
                  <a:pt x="22" y="38"/>
                </a:lnTo>
                <a:lnTo>
                  <a:pt x="24" y="37"/>
                </a:lnTo>
                <a:lnTo>
                  <a:pt x="24" y="36"/>
                </a:lnTo>
                <a:lnTo>
                  <a:pt x="23" y="36"/>
                </a:lnTo>
                <a:lnTo>
                  <a:pt x="25" y="35"/>
                </a:lnTo>
                <a:lnTo>
                  <a:pt x="25" y="33"/>
                </a:lnTo>
                <a:lnTo>
                  <a:pt x="27" y="31"/>
                </a:lnTo>
                <a:lnTo>
                  <a:pt x="27" y="30"/>
                </a:lnTo>
                <a:lnTo>
                  <a:pt x="28" y="29"/>
                </a:lnTo>
                <a:lnTo>
                  <a:pt x="27" y="29"/>
                </a:lnTo>
                <a:lnTo>
                  <a:pt x="28" y="27"/>
                </a:lnTo>
                <a:lnTo>
                  <a:pt x="29" y="27"/>
                </a:lnTo>
                <a:lnTo>
                  <a:pt x="29" y="22"/>
                </a:lnTo>
                <a:lnTo>
                  <a:pt x="30" y="22"/>
                </a:lnTo>
                <a:lnTo>
                  <a:pt x="30" y="13"/>
                </a:lnTo>
                <a:lnTo>
                  <a:pt x="30" y="14"/>
                </a:lnTo>
                <a:lnTo>
                  <a:pt x="30" y="12"/>
                </a:lnTo>
                <a:lnTo>
                  <a:pt x="29" y="10"/>
                </a:lnTo>
                <a:lnTo>
                  <a:pt x="29" y="7"/>
                </a:lnTo>
                <a:lnTo>
                  <a:pt x="25" y="2"/>
                </a:lnTo>
                <a:lnTo>
                  <a:pt x="24" y="2"/>
                </a:lnTo>
                <a:lnTo>
                  <a:pt x="21" y="0"/>
                </a:lnTo>
                <a:lnTo>
                  <a:pt x="16" y="0"/>
                </a:lnTo>
                <a:lnTo>
                  <a:pt x="24" y="2"/>
                </a:lnTo>
                <a:lnTo>
                  <a:pt x="14" y="8"/>
                </a:lnTo>
                <a:lnTo>
                  <a:pt x="22" y="10"/>
                </a:lnTo>
                <a:lnTo>
                  <a:pt x="18" y="12"/>
                </a:lnTo>
                <a:lnTo>
                  <a:pt x="15" y="9"/>
                </a:lnTo>
                <a:lnTo>
                  <a:pt x="17" y="12"/>
                </a:lnTo>
                <a:lnTo>
                  <a:pt x="17" y="13"/>
                </a:lnTo>
                <a:lnTo>
                  <a:pt x="18" y="14"/>
                </a:lnTo>
                <a:lnTo>
                  <a:pt x="18" y="15"/>
                </a:lnTo>
                <a:lnTo>
                  <a:pt x="18" y="14"/>
                </a:lnTo>
                <a:lnTo>
                  <a:pt x="18" y="17"/>
                </a:lnTo>
                <a:lnTo>
                  <a:pt x="18" y="15"/>
                </a:lnTo>
                <a:lnTo>
                  <a:pt x="18" y="20"/>
                </a:lnTo>
                <a:lnTo>
                  <a:pt x="17" y="21"/>
                </a:lnTo>
                <a:lnTo>
                  <a:pt x="17" y="23"/>
                </a:lnTo>
                <a:lnTo>
                  <a:pt x="18" y="21"/>
                </a:lnTo>
                <a:lnTo>
                  <a:pt x="17" y="23"/>
                </a:lnTo>
                <a:lnTo>
                  <a:pt x="17" y="24"/>
                </a:lnTo>
                <a:lnTo>
                  <a:pt x="16" y="26"/>
                </a:lnTo>
                <a:lnTo>
                  <a:pt x="16" y="28"/>
                </a:lnTo>
                <a:lnTo>
                  <a:pt x="15" y="28"/>
                </a:lnTo>
                <a:lnTo>
                  <a:pt x="15" y="29"/>
                </a:lnTo>
                <a:lnTo>
                  <a:pt x="15" y="28"/>
                </a:lnTo>
                <a:lnTo>
                  <a:pt x="14" y="30"/>
                </a:lnTo>
                <a:lnTo>
                  <a:pt x="14" y="31"/>
                </a:lnTo>
                <a:lnTo>
                  <a:pt x="13" y="33"/>
                </a:lnTo>
                <a:lnTo>
                  <a:pt x="14" y="31"/>
                </a:lnTo>
                <a:lnTo>
                  <a:pt x="10" y="35"/>
                </a:lnTo>
                <a:lnTo>
                  <a:pt x="7" y="35"/>
                </a:lnTo>
                <a:lnTo>
                  <a:pt x="11" y="35"/>
                </a:lnTo>
                <a:lnTo>
                  <a:pt x="15" y="37"/>
                </a:lnTo>
                <a:lnTo>
                  <a:pt x="11" y="34"/>
                </a:lnTo>
                <a:lnTo>
                  <a:pt x="10" y="34"/>
                </a:lnTo>
                <a:lnTo>
                  <a:pt x="14" y="36"/>
                </a:lnTo>
                <a:lnTo>
                  <a:pt x="13" y="34"/>
                </a:lnTo>
                <a:lnTo>
                  <a:pt x="11" y="33"/>
                </a:lnTo>
                <a:lnTo>
                  <a:pt x="11" y="23"/>
                </a:lnTo>
                <a:lnTo>
                  <a:pt x="13" y="22"/>
                </a:lnTo>
                <a:lnTo>
                  <a:pt x="11" y="22"/>
                </a:lnTo>
                <a:lnTo>
                  <a:pt x="13" y="22"/>
                </a:lnTo>
                <a:lnTo>
                  <a:pt x="13" y="19"/>
                </a:lnTo>
                <a:lnTo>
                  <a:pt x="13" y="21"/>
                </a:lnTo>
                <a:lnTo>
                  <a:pt x="13" y="19"/>
                </a:lnTo>
                <a:lnTo>
                  <a:pt x="14" y="19"/>
                </a:lnTo>
                <a:lnTo>
                  <a:pt x="14" y="17"/>
                </a:lnTo>
                <a:lnTo>
                  <a:pt x="15" y="16"/>
                </a:lnTo>
                <a:lnTo>
                  <a:pt x="14" y="16"/>
                </a:lnTo>
                <a:lnTo>
                  <a:pt x="15" y="16"/>
                </a:lnTo>
                <a:lnTo>
                  <a:pt x="15" y="15"/>
                </a:lnTo>
                <a:lnTo>
                  <a:pt x="17" y="13"/>
                </a:lnTo>
                <a:lnTo>
                  <a:pt x="17" y="12"/>
                </a:lnTo>
                <a:lnTo>
                  <a:pt x="20" y="12"/>
                </a:lnTo>
                <a:lnTo>
                  <a:pt x="20" y="10"/>
                </a:lnTo>
                <a:lnTo>
                  <a:pt x="21" y="10"/>
                </a:lnTo>
                <a:lnTo>
                  <a:pt x="16" y="10"/>
                </a:lnTo>
                <a:lnTo>
                  <a:pt x="14" y="8"/>
                </a:lnTo>
                <a:lnTo>
                  <a:pt x="24" y="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70" name="Freeform 1384"/>
          <p:cNvSpPr>
            <a:spLocks/>
          </p:cNvSpPr>
          <p:nvPr/>
        </p:nvSpPr>
        <p:spPr bwMode="auto">
          <a:xfrm>
            <a:off x="3477039" y="2372604"/>
            <a:ext cx="314288" cy="129062"/>
          </a:xfrm>
          <a:custGeom>
            <a:avLst/>
            <a:gdLst>
              <a:gd name="T0" fmla="*/ 2 w 177"/>
              <a:gd name="T1" fmla="*/ 5 h 75"/>
              <a:gd name="T2" fmla="*/ 0 w 177"/>
              <a:gd name="T3" fmla="*/ 10 h 75"/>
              <a:gd name="T4" fmla="*/ 5 w 177"/>
              <a:gd name="T5" fmla="*/ 12 h 75"/>
              <a:gd name="T6" fmla="*/ 6 w 177"/>
              <a:gd name="T7" fmla="*/ 14 h 75"/>
              <a:gd name="T8" fmla="*/ 6 w 177"/>
              <a:gd name="T9" fmla="*/ 17 h 75"/>
              <a:gd name="T10" fmla="*/ 10 w 177"/>
              <a:gd name="T11" fmla="*/ 19 h 75"/>
              <a:gd name="T12" fmla="*/ 13 w 177"/>
              <a:gd name="T13" fmla="*/ 21 h 75"/>
              <a:gd name="T14" fmla="*/ 16 w 177"/>
              <a:gd name="T15" fmla="*/ 24 h 75"/>
              <a:gd name="T16" fmla="*/ 18 w 177"/>
              <a:gd name="T17" fmla="*/ 26 h 75"/>
              <a:gd name="T18" fmla="*/ 20 w 177"/>
              <a:gd name="T19" fmla="*/ 28 h 75"/>
              <a:gd name="T20" fmla="*/ 22 w 177"/>
              <a:gd name="T21" fmla="*/ 31 h 75"/>
              <a:gd name="T22" fmla="*/ 25 w 177"/>
              <a:gd name="T23" fmla="*/ 33 h 75"/>
              <a:gd name="T24" fmla="*/ 28 w 177"/>
              <a:gd name="T25" fmla="*/ 35 h 75"/>
              <a:gd name="T26" fmla="*/ 30 w 177"/>
              <a:gd name="T27" fmla="*/ 38 h 75"/>
              <a:gd name="T28" fmla="*/ 32 w 177"/>
              <a:gd name="T29" fmla="*/ 40 h 75"/>
              <a:gd name="T30" fmla="*/ 35 w 177"/>
              <a:gd name="T31" fmla="*/ 42 h 75"/>
              <a:gd name="T32" fmla="*/ 38 w 177"/>
              <a:gd name="T33" fmla="*/ 45 h 75"/>
              <a:gd name="T34" fmla="*/ 41 w 177"/>
              <a:gd name="T35" fmla="*/ 47 h 75"/>
              <a:gd name="T36" fmla="*/ 43 w 177"/>
              <a:gd name="T37" fmla="*/ 49 h 75"/>
              <a:gd name="T38" fmla="*/ 44 w 177"/>
              <a:gd name="T39" fmla="*/ 52 h 75"/>
              <a:gd name="T40" fmla="*/ 48 w 177"/>
              <a:gd name="T41" fmla="*/ 54 h 75"/>
              <a:gd name="T42" fmla="*/ 50 w 177"/>
              <a:gd name="T43" fmla="*/ 56 h 75"/>
              <a:gd name="T44" fmla="*/ 52 w 177"/>
              <a:gd name="T45" fmla="*/ 59 h 75"/>
              <a:gd name="T46" fmla="*/ 56 w 177"/>
              <a:gd name="T47" fmla="*/ 61 h 75"/>
              <a:gd name="T48" fmla="*/ 57 w 177"/>
              <a:gd name="T49" fmla="*/ 63 h 75"/>
              <a:gd name="T50" fmla="*/ 60 w 177"/>
              <a:gd name="T51" fmla="*/ 65 h 75"/>
              <a:gd name="T52" fmla="*/ 63 w 177"/>
              <a:gd name="T53" fmla="*/ 68 h 75"/>
              <a:gd name="T54" fmla="*/ 65 w 177"/>
              <a:gd name="T55" fmla="*/ 70 h 75"/>
              <a:gd name="T56" fmla="*/ 68 w 177"/>
              <a:gd name="T57" fmla="*/ 72 h 75"/>
              <a:gd name="T58" fmla="*/ 70 w 177"/>
              <a:gd name="T59" fmla="*/ 75 h 75"/>
              <a:gd name="T60" fmla="*/ 70 w 177"/>
              <a:gd name="T61" fmla="*/ 70 h 75"/>
              <a:gd name="T62" fmla="*/ 68 w 177"/>
              <a:gd name="T63" fmla="*/ 68 h 75"/>
              <a:gd name="T64" fmla="*/ 65 w 177"/>
              <a:gd name="T65" fmla="*/ 65 h 75"/>
              <a:gd name="T66" fmla="*/ 63 w 177"/>
              <a:gd name="T67" fmla="*/ 63 h 75"/>
              <a:gd name="T68" fmla="*/ 61 w 177"/>
              <a:gd name="T69" fmla="*/ 61 h 75"/>
              <a:gd name="T70" fmla="*/ 59 w 177"/>
              <a:gd name="T71" fmla="*/ 59 h 75"/>
              <a:gd name="T72" fmla="*/ 57 w 177"/>
              <a:gd name="T73" fmla="*/ 56 h 75"/>
              <a:gd name="T74" fmla="*/ 55 w 177"/>
              <a:gd name="T75" fmla="*/ 54 h 75"/>
              <a:gd name="T76" fmla="*/ 52 w 177"/>
              <a:gd name="T77" fmla="*/ 52 h 75"/>
              <a:gd name="T78" fmla="*/ 51 w 177"/>
              <a:gd name="T79" fmla="*/ 49 h 75"/>
              <a:gd name="T80" fmla="*/ 48 w 177"/>
              <a:gd name="T81" fmla="*/ 47 h 75"/>
              <a:gd name="T82" fmla="*/ 46 w 177"/>
              <a:gd name="T83" fmla="*/ 45 h 75"/>
              <a:gd name="T84" fmla="*/ 44 w 177"/>
              <a:gd name="T85" fmla="*/ 42 h 75"/>
              <a:gd name="T86" fmla="*/ 41 w 177"/>
              <a:gd name="T87" fmla="*/ 40 h 75"/>
              <a:gd name="T88" fmla="*/ 39 w 177"/>
              <a:gd name="T89" fmla="*/ 38 h 75"/>
              <a:gd name="T90" fmla="*/ 36 w 177"/>
              <a:gd name="T91" fmla="*/ 35 h 75"/>
              <a:gd name="T92" fmla="*/ 35 w 177"/>
              <a:gd name="T93" fmla="*/ 33 h 75"/>
              <a:gd name="T94" fmla="*/ 32 w 177"/>
              <a:gd name="T95" fmla="*/ 31 h 75"/>
              <a:gd name="T96" fmla="*/ 30 w 177"/>
              <a:gd name="T97" fmla="*/ 28 h 75"/>
              <a:gd name="T98" fmla="*/ 28 w 177"/>
              <a:gd name="T99" fmla="*/ 26 h 75"/>
              <a:gd name="T100" fmla="*/ 26 w 177"/>
              <a:gd name="T101" fmla="*/ 24 h 75"/>
              <a:gd name="T102" fmla="*/ 24 w 177"/>
              <a:gd name="T103" fmla="*/ 21 h 75"/>
              <a:gd name="T104" fmla="*/ 20 w 177"/>
              <a:gd name="T105" fmla="*/ 19 h 75"/>
              <a:gd name="T106" fmla="*/ 19 w 177"/>
              <a:gd name="T107" fmla="*/ 17 h 75"/>
              <a:gd name="T108" fmla="*/ 17 w 177"/>
              <a:gd name="T109" fmla="*/ 14 h 75"/>
              <a:gd name="T110" fmla="*/ 15 w 177"/>
              <a:gd name="T111" fmla="*/ 12 h 75"/>
              <a:gd name="T112" fmla="*/ 13 w 177"/>
              <a:gd name="T113" fmla="*/ 10 h 75"/>
              <a:gd name="T114" fmla="*/ 10 w 177"/>
              <a:gd name="T115" fmla="*/ 7 h 75"/>
              <a:gd name="T116" fmla="*/ 6 w 177"/>
              <a:gd name="T117" fmla="*/ 5 h 75"/>
              <a:gd name="T118" fmla="*/ 6 w 177"/>
              <a:gd name="T119" fmla="*/ 3 h 75"/>
              <a:gd name="T120" fmla="*/ 5 w 177"/>
              <a:gd name="T121" fmla="*/ 0 h 7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77" h="75">
                <a:moveTo>
                  <a:pt x="3" y="0"/>
                </a:moveTo>
                <a:lnTo>
                  <a:pt x="3" y="3"/>
                </a:lnTo>
                <a:lnTo>
                  <a:pt x="2" y="3"/>
                </a:lnTo>
                <a:lnTo>
                  <a:pt x="2" y="5"/>
                </a:lnTo>
                <a:lnTo>
                  <a:pt x="1" y="5"/>
                </a:lnTo>
                <a:lnTo>
                  <a:pt x="1" y="7"/>
                </a:lnTo>
                <a:lnTo>
                  <a:pt x="0" y="7"/>
                </a:lnTo>
                <a:lnTo>
                  <a:pt x="0" y="10"/>
                </a:lnTo>
                <a:lnTo>
                  <a:pt x="2" y="10"/>
                </a:lnTo>
                <a:lnTo>
                  <a:pt x="2" y="11"/>
                </a:lnTo>
                <a:lnTo>
                  <a:pt x="5" y="11"/>
                </a:lnTo>
                <a:lnTo>
                  <a:pt x="5" y="12"/>
                </a:lnTo>
                <a:lnTo>
                  <a:pt x="9" y="12"/>
                </a:lnTo>
                <a:lnTo>
                  <a:pt x="9" y="13"/>
                </a:lnTo>
                <a:lnTo>
                  <a:pt x="11" y="13"/>
                </a:lnTo>
                <a:lnTo>
                  <a:pt x="11" y="14"/>
                </a:lnTo>
                <a:lnTo>
                  <a:pt x="15" y="14"/>
                </a:lnTo>
                <a:lnTo>
                  <a:pt x="15" y="15"/>
                </a:lnTo>
                <a:lnTo>
                  <a:pt x="18" y="15"/>
                </a:lnTo>
                <a:lnTo>
                  <a:pt x="18" y="17"/>
                </a:lnTo>
                <a:lnTo>
                  <a:pt x="21" y="17"/>
                </a:lnTo>
                <a:lnTo>
                  <a:pt x="21" y="18"/>
                </a:lnTo>
                <a:lnTo>
                  <a:pt x="24" y="18"/>
                </a:lnTo>
                <a:lnTo>
                  <a:pt x="24" y="19"/>
                </a:lnTo>
                <a:lnTo>
                  <a:pt x="27" y="19"/>
                </a:lnTo>
                <a:lnTo>
                  <a:pt x="27" y="20"/>
                </a:lnTo>
                <a:lnTo>
                  <a:pt x="31" y="20"/>
                </a:lnTo>
                <a:lnTo>
                  <a:pt x="31" y="21"/>
                </a:lnTo>
                <a:lnTo>
                  <a:pt x="33" y="21"/>
                </a:lnTo>
                <a:lnTo>
                  <a:pt x="33" y="22"/>
                </a:lnTo>
                <a:lnTo>
                  <a:pt x="37" y="22"/>
                </a:lnTo>
                <a:lnTo>
                  <a:pt x="37" y="24"/>
                </a:lnTo>
                <a:lnTo>
                  <a:pt x="40" y="24"/>
                </a:lnTo>
                <a:lnTo>
                  <a:pt x="40" y="25"/>
                </a:lnTo>
                <a:lnTo>
                  <a:pt x="43" y="25"/>
                </a:lnTo>
                <a:lnTo>
                  <a:pt x="43" y="26"/>
                </a:lnTo>
                <a:lnTo>
                  <a:pt x="46" y="26"/>
                </a:lnTo>
                <a:lnTo>
                  <a:pt x="46" y="27"/>
                </a:lnTo>
                <a:lnTo>
                  <a:pt x="50" y="27"/>
                </a:lnTo>
                <a:lnTo>
                  <a:pt x="50" y="28"/>
                </a:lnTo>
                <a:lnTo>
                  <a:pt x="53" y="28"/>
                </a:lnTo>
                <a:lnTo>
                  <a:pt x="53" y="29"/>
                </a:lnTo>
                <a:lnTo>
                  <a:pt x="55" y="29"/>
                </a:lnTo>
                <a:lnTo>
                  <a:pt x="55" y="31"/>
                </a:lnTo>
                <a:lnTo>
                  <a:pt x="59" y="31"/>
                </a:lnTo>
                <a:lnTo>
                  <a:pt x="59" y="32"/>
                </a:lnTo>
                <a:lnTo>
                  <a:pt x="62" y="32"/>
                </a:lnTo>
                <a:lnTo>
                  <a:pt x="62" y="33"/>
                </a:lnTo>
                <a:lnTo>
                  <a:pt x="65" y="33"/>
                </a:lnTo>
                <a:lnTo>
                  <a:pt x="65" y="34"/>
                </a:lnTo>
                <a:lnTo>
                  <a:pt x="68" y="34"/>
                </a:lnTo>
                <a:lnTo>
                  <a:pt x="68" y="35"/>
                </a:lnTo>
                <a:lnTo>
                  <a:pt x="72" y="35"/>
                </a:lnTo>
                <a:lnTo>
                  <a:pt x="72" y="36"/>
                </a:lnTo>
                <a:lnTo>
                  <a:pt x="75" y="36"/>
                </a:lnTo>
                <a:lnTo>
                  <a:pt x="75" y="38"/>
                </a:lnTo>
                <a:lnTo>
                  <a:pt x="77" y="38"/>
                </a:lnTo>
                <a:lnTo>
                  <a:pt x="77" y="39"/>
                </a:lnTo>
                <a:lnTo>
                  <a:pt x="81" y="39"/>
                </a:lnTo>
                <a:lnTo>
                  <a:pt x="81" y="40"/>
                </a:lnTo>
                <a:lnTo>
                  <a:pt x="84" y="40"/>
                </a:lnTo>
                <a:lnTo>
                  <a:pt x="84" y="41"/>
                </a:lnTo>
                <a:lnTo>
                  <a:pt x="87" y="41"/>
                </a:lnTo>
                <a:lnTo>
                  <a:pt x="87" y="42"/>
                </a:lnTo>
                <a:lnTo>
                  <a:pt x="90" y="42"/>
                </a:lnTo>
                <a:lnTo>
                  <a:pt x="90" y="43"/>
                </a:lnTo>
                <a:lnTo>
                  <a:pt x="94" y="43"/>
                </a:lnTo>
                <a:lnTo>
                  <a:pt x="94" y="45"/>
                </a:lnTo>
                <a:lnTo>
                  <a:pt x="97" y="45"/>
                </a:lnTo>
                <a:lnTo>
                  <a:pt x="97" y="46"/>
                </a:lnTo>
                <a:lnTo>
                  <a:pt x="100" y="46"/>
                </a:lnTo>
                <a:lnTo>
                  <a:pt x="100" y="47"/>
                </a:lnTo>
                <a:lnTo>
                  <a:pt x="103" y="47"/>
                </a:lnTo>
                <a:lnTo>
                  <a:pt x="103" y="48"/>
                </a:lnTo>
                <a:lnTo>
                  <a:pt x="107" y="48"/>
                </a:lnTo>
                <a:lnTo>
                  <a:pt x="107" y="49"/>
                </a:lnTo>
                <a:lnTo>
                  <a:pt x="109" y="49"/>
                </a:lnTo>
                <a:lnTo>
                  <a:pt x="109" y="50"/>
                </a:lnTo>
                <a:lnTo>
                  <a:pt x="112" y="50"/>
                </a:lnTo>
                <a:lnTo>
                  <a:pt x="112" y="52"/>
                </a:lnTo>
                <a:lnTo>
                  <a:pt x="116" y="52"/>
                </a:lnTo>
                <a:lnTo>
                  <a:pt x="116" y="53"/>
                </a:lnTo>
                <a:lnTo>
                  <a:pt x="119" y="53"/>
                </a:lnTo>
                <a:lnTo>
                  <a:pt x="119" y="54"/>
                </a:lnTo>
                <a:lnTo>
                  <a:pt x="122" y="54"/>
                </a:lnTo>
                <a:lnTo>
                  <a:pt x="122" y="55"/>
                </a:lnTo>
                <a:lnTo>
                  <a:pt x="125" y="55"/>
                </a:lnTo>
                <a:lnTo>
                  <a:pt x="125" y="56"/>
                </a:lnTo>
                <a:lnTo>
                  <a:pt x="129" y="56"/>
                </a:lnTo>
                <a:lnTo>
                  <a:pt x="129" y="57"/>
                </a:lnTo>
                <a:lnTo>
                  <a:pt x="131" y="57"/>
                </a:lnTo>
                <a:lnTo>
                  <a:pt x="131" y="59"/>
                </a:lnTo>
                <a:lnTo>
                  <a:pt x="134" y="59"/>
                </a:lnTo>
                <a:lnTo>
                  <a:pt x="134" y="60"/>
                </a:lnTo>
                <a:lnTo>
                  <a:pt x="138" y="60"/>
                </a:lnTo>
                <a:lnTo>
                  <a:pt x="138" y="61"/>
                </a:lnTo>
                <a:lnTo>
                  <a:pt x="141" y="61"/>
                </a:lnTo>
                <a:lnTo>
                  <a:pt x="141" y="62"/>
                </a:lnTo>
                <a:lnTo>
                  <a:pt x="144" y="62"/>
                </a:lnTo>
                <a:lnTo>
                  <a:pt x="144" y="63"/>
                </a:lnTo>
                <a:lnTo>
                  <a:pt x="147" y="63"/>
                </a:lnTo>
                <a:lnTo>
                  <a:pt x="147" y="64"/>
                </a:lnTo>
                <a:lnTo>
                  <a:pt x="151" y="64"/>
                </a:lnTo>
                <a:lnTo>
                  <a:pt x="151" y="65"/>
                </a:lnTo>
                <a:lnTo>
                  <a:pt x="153" y="65"/>
                </a:lnTo>
                <a:lnTo>
                  <a:pt x="153" y="67"/>
                </a:lnTo>
                <a:lnTo>
                  <a:pt x="157" y="67"/>
                </a:lnTo>
                <a:lnTo>
                  <a:pt x="157" y="68"/>
                </a:lnTo>
                <a:lnTo>
                  <a:pt x="160" y="68"/>
                </a:lnTo>
                <a:lnTo>
                  <a:pt x="160" y="69"/>
                </a:lnTo>
                <a:lnTo>
                  <a:pt x="164" y="69"/>
                </a:lnTo>
                <a:lnTo>
                  <a:pt x="164" y="70"/>
                </a:lnTo>
                <a:lnTo>
                  <a:pt x="166" y="70"/>
                </a:lnTo>
                <a:lnTo>
                  <a:pt x="166" y="71"/>
                </a:lnTo>
                <a:lnTo>
                  <a:pt x="169" y="71"/>
                </a:lnTo>
                <a:lnTo>
                  <a:pt x="169" y="72"/>
                </a:lnTo>
                <a:lnTo>
                  <a:pt x="173" y="72"/>
                </a:lnTo>
                <a:lnTo>
                  <a:pt x="173" y="74"/>
                </a:lnTo>
                <a:lnTo>
                  <a:pt x="175" y="74"/>
                </a:lnTo>
                <a:lnTo>
                  <a:pt x="175" y="75"/>
                </a:lnTo>
                <a:lnTo>
                  <a:pt x="177" y="75"/>
                </a:lnTo>
                <a:lnTo>
                  <a:pt x="177" y="71"/>
                </a:lnTo>
                <a:lnTo>
                  <a:pt x="174" y="71"/>
                </a:lnTo>
                <a:lnTo>
                  <a:pt x="174" y="70"/>
                </a:lnTo>
                <a:lnTo>
                  <a:pt x="172" y="70"/>
                </a:lnTo>
                <a:lnTo>
                  <a:pt x="172" y="69"/>
                </a:lnTo>
                <a:lnTo>
                  <a:pt x="169" y="69"/>
                </a:lnTo>
                <a:lnTo>
                  <a:pt x="169" y="68"/>
                </a:lnTo>
                <a:lnTo>
                  <a:pt x="166" y="68"/>
                </a:lnTo>
                <a:lnTo>
                  <a:pt x="166" y="67"/>
                </a:lnTo>
                <a:lnTo>
                  <a:pt x="164" y="67"/>
                </a:lnTo>
                <a:lnTo>
                  <a:pt x="164" y="65"/>
                </a:lnTo>
                <a:lnTo>
                  <a:pt x="161" y="65"/>
                </a:lnTo>
                <a:lnTo>
                  <a:pt x="161" y="64"/>
                </a:lnTo>
                <a:lnTo>
                  <a:pt x="158" y="64"/>
                </a:lnTo>
                <a:lnTo>
                  <a:pt x="158" y="63"/>
                </a:lnTo>
                <a:lnTo>
                  <a:pt x="155" y="63"/>
                </a:lnTo>
                <a:lnTo>
                  <a:pt x="155" y="62"/>
                </a:lnTo>
                <a:lnTo>
                  <a:pt x="153" y="62"/>
                </a:lnTo>
                <a:lnTo>
                  <a:pt x="153" y="61"/>
                </a:lnTo>
                <a:lnTo>
                  <a:pt x="150" y="61"/>
                </a:lnTo>
                <a:lnTo>
                  <a:pt x="150" y="60"/>
                </a:lnTo>
                <a:lnTo>
                  <a:pt x="147" y="60"/>
                </a:lnTo>
                <a:lnTo>
                  <a:pt x="147" y="59"/>
                </a:lnTo>
                <a:lnTo>
                  <a:pt x="145" y="59"/>
                </a:lnTo>
                <a:lnTo>
                  <a:pt x="145" y="57"/>
                </a:lnTo>
                <a:lnTo>
                  <a:pt x="143" y="57"/>
                </a:lnTo>
                <a:lnTo>
                  <a:pt x="143" y="56"/>
                </a:lnTo>
                <a:lnTo>
                  <a:pt x="139" y="56"/>
                </a:lnTo>
                <a:lnTo>
                  <a:pt x="139" y="55"/>
                </a:lnTo>
                <a:lnTo>
                  <a:pt x="137" y="55"/>
                </a:lnTo>
                <a:lnTo>
                  <a:pt x="137" y="54"/>
                </a:lnTo>
                <a:lnTo>
                  <a:pt x="134" y="54"/>
                </a:lnTo>
                <a:lnTo>
                  <a:pt x="134" y="53"/>
                </a:lnTo>
                <a:lnTo>
                  <a:pt x="131" y="53"/>
                </a:lnTo>
                <a:lnTo>
                  <a:pt x="131" y="52"/>
                </a:lnTo>
                <a:lnTo>
                  <a:pt x="129" y="52"/>
                </a:lnTo>
                <a:lnTo>
                  <a:pt x="129" y="50"/>
                </a:lnTo>
                <a:lnTo>
                  <a:pt x="126" y="50"/>
                </a:lnTo>
                <a:lnTo>
                  <a:pt x="126" y="49"/>
                </a:lnTo>
                <a:lnTo>
                  <a:pt x="123" y="49"/>
                </a:lnTo>
                <a:lnTo>
                  <a:pt x="123" y="48"/>
                </a:lnTo>
                <a:lnTo>
                  <a:pt x="120" y="48"/>
                </a:lnTo>
                <a:lnTo>
                  <a:pt x="120" y="47"/>
                </a:lnTo>
                <a:lnTo>
                  <a:pt x="118" y="47"/>
                </a:lnTo>
                <a:lnTo>
                  <a:pt x="118" y="46"/>
                </a:lnTo>
                <a:lnTo>
                  <a:pt x="115" y="46"/>
                </a:lnTo>
                <a:lnTo>
                  <a:pt x="115" y="45"/>
                </a:lnTo>
                <a:lnTo>
                  <a:pt x="112" y="45"/>
                </a:lnTo>
                <a:lnTo>
                  <a:pt x="112" y="43"/>
                </a:lnTo>
                <a:lnTo>
                  <a:pt x="109" y="43"/>
                </a:lnTo>
                <a:lnTo>
                  <a:pt x="109" y="42"/>
                </a:lnTo>
                <a:lnTo>
                  <a:pt x="105" y="42"/>
                </a:lnTo>
                <a:lnTo>
                  <a:pt x="105" y="41"/>
                </a:lnTo>
                <a:lnTo>
                  <a:pt x="103" y="41"/>
                </a:lnTo>
                <a:lnTo>
                  <a:pt x="103" y="40"/>
                </a:lnTo>
                <a:lnTo>
                  <a:pt x="100" y="40"/>
                </a:lnTo>
                <a:lnTo>
                  <a:pt x="100" y="39"/>
                </a:lnTo>
                <a:lnTo>
                  <a:pt x="97" y="39"/>
                </a:lnTo>
                <a:lnTo>
                  <a:pt x="97" y="38"/>
                </a:lnTo>
                <a:lnTo>
                  <a:pt x="94" y="38"/>
                </a:lnTo>
                <a:lnTo>
                  <a:pt x="94" y="36"/>
                </a:lnTo>
                <a:lnTo>
                  <a:pt x="91" y="36"/>
                </a:lnTo>
                <a:lnTo>
                  <a:pt x="91" y="35"/>
                </a:lnTo>
                <a:lnTo>
                  <a:pt x="89" y="35"/>
                </a:lnTo>
                <a:lnTo>
                  <a:pt x="89" y="34"/>
                </a:lnTo>
                <a:lnTo>
                  <a:pt x="86" y="34"/>
                </a:lnTo>
                <a:lnTo>
                  <a:pt x="86" y="33"/>
                </a:lnTo>
                <a:lnTo>
                  <a:pt x="83" y="33"/>
                </a:lnTo>
                <a:lnTo>
                  <a:pt x="83" y="32"/>
                </a:lnTo>
                <a:lnTo>
                  <a:pt x="80" y="32"/>
                </a:lnTo>
                <a:lnTo>
                  <a:pt x="80" y="31"/>
                </a:lnTo>
                <a:lnTo>
                  <a:pt x="77" y="31"/>
                </a:lnTo>
                <a:lnTo>
                  <a:pt x="77" y="29"/>
                </a:lnTo>
                <a:lnTo>
                  <a:pt x="74" y="29"/>
                </a:lnTo>
                <a:lnTo>
                  <a:pt x="74" y="28"/>
                </a:lnTo>
                <a:lnTo>
                  <a:pt x="72" y="28"/>
                </a:lnTo>
                <a:lnTo>
                  <a:pt x="72" y="27"/>
                </a:lnTo>
                <a:lnTo>
                  <a:pt x="69" y="27"/>
                </a:lnTo>
                <a:lnTo>
                  <a:pt x="69" y="26"/>
                </a:lnTo>
                <a:lnTo>
                  <a:pt x="66" y="26"/>
                </a:lnTo>
                <a:lnTo>
                  <a:pt x="66" y="25"/>
                </a:lnTo>
                <a:lnTo>
                  <a:pt x="64" y="25"/>
                </a:lnTo>
                <a:lnTo>
                  <a:pt x="64" y="24"/>
                </a:lnTo>
                <a:lnTo>
                  <a:pt x="60" y="24"/>
                </a:lnTo>
                <a:lnTo>
                  <a:pt x="60" y="22"/>
                </a:lnTo>
                <a:lnTo>
                  <a:pt x="58" y="22"/>
                </a:lnTo>
                <a:lnTo>
                  <a:pt x="58" y="21"/>
                </a:lnTo>
                <a:lnTo>
                  <a:pt x="55" y="21"/>
                </a:lnTo>
                <a:lnTo>
                  <a:pt x="55" y="20"/>
                </a:lnTo>
                <a:lnTo>
                  <a:pt x="52" y="20"/>
                </a:lnTo>
                <a:lnTo>
                  <a:pt x="52" y="19"/>
                </a:lnTo>
                <a:lnTo>
                  <a:pt x="50" y="19"/>
                </a:lnTo>
                <a:lnTo>
                  <a:pt x="50" y="18"/>
                </a:lnTo>
                <a:lnTo>
                  <a:pt x="46" y="18"/>
                </a:lnTo>
                <a:lnTo>
                  <a:pt x="46" y="17"/>
                </a:lnTo>
                <a:lnTo>
                  <a:pt x="44" y="17"/>
                </a:lnTo>
                <a:lnTo>
                  <a:pt x="44" y="15"/>
                </a:lnTo>
                <a:lnTo>
                  <a:pt x="40" y="15"/>
                </a:lnTo>
                <a:lnTo>
                  <a:pt x="40" y="14"/>
                </a:lnTo>
                <a:lnTo>
                  <a:pt x="38" y="14"/>
                </a:lnTo>
                <a:lnTo>
                  <a:pt x="38" y="13"/>
                </a:lnTo>
                <a:lnTo>
                  <a:pt x="36" y="13"/>
                </a:lnTo>
                <a:lnTo>
                  <a:pt x="36" y="12"/>
                </a:lnTo>
                <a:lnTo>
                  <a:pt x="32" y="12"/>
                </a:lnTo>
                <a:lnTo>
                  <a:pt x="32" y="11"/>
                </a:lnTo>
                <a:lnTo>
                  <a:pt x="30" y="11"/>
                </a:lnTo>
                <a:lnTo>
                  <a:pt x="30" y="10"/>
                </a:lnTo>
                <a:lnTo>
                  <a:pt x="26" y="10"/>
                </a:lnTo>
                <a:lnTo>
                  <a:pt x="26" y="8"/>
                </a:lnTo>
                <a:lnTo>
                  <a:pt x="24" y="8"/>
                </a:lnTo>
                <a:lnTo>
                  <a:pt x="24" y="7"/>
                </a:lnTo>
                <a:lnTo>
                  <a:pt x="21" y="7"/>
                </a:lnTo>
                <a:lnTo>
                  <a:pt x="21" y="6"/>
                </a:lnTo>
                <a:lnTo>
                  <a:pt x="18" y="6"/>
                </a:lnTo>
                <a:lnTo>
                  <a:pt x="18" y="5"/>
                </a:lnTo>
                <a:lnTo>
                  <a:pt x="15" y="5"/>
                </a:lnTo>
                <a:lnTo>
                  <a:pt x="15" y="4"/>
                </a:lnTo>
                <a:lnTo>
                  <a:pt x="12" y="4"/>
                </a:lnTo>
                <a:lnTo>
                  <a:pt x="12" y="3"/>
                </a:lnTo>
                <a:lnTo>
                  <a:pt x="9" y="3"/>
                </a:lnTo>
                <a:lnTo>
                  <a:pt x="9" y="1"/>
                </a:lnTo>
                <a:lnTo>
                  <a:pt x="5" y="1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71" name="Freeform 1385"/>
          <p:cNvSpPr>
            <a:spLocks/>
          </p:cNvSpPr>
          <p:nvPr/>
        </p:nvSpPr>
        <p:spPr bwMode="auto">
          <a:xfrm>
            <a:off x="3473206" y="2384650"/>
            <a:ext cx="321953" cy="132504"/>
          </a:xfrm>
          <a:custGeom>
            <a:avLst/>
            <a:gdLst>
              <a:gd name="T0" fmla="*/ 1 w 182"/>
              <a:gd name="T1" fmla="*/ 8 h 77"/>
              <a:gd name="T2" fmla="*/ 1 w 182"/>
              <a:gd name="T3" fmla="*/ 12 h 77"/>
              <a:gd name="T4" fmla="*/ 6 w 182"/>
              <a:gd name="T5" fmla="*/ 14 h 77"/>
              <a:gd name="T6" fmla="*/ 6 w 182"/>
              <a:gd name="T7" fmla="*/ 17 h 77"/>
              <a:gd name="T8" fmla="*/ 7 w 182"/>
              <a:gd name="T9" fmla="*/ 19 h 77"/>
              <a:gd name="T10" fmla="*/ 11 w 182"/>
              <a:gd name="T11" fmla="*/ 21 h 77"/>
              <a:gd name="T12" fmla="*/ 13 w 182"/>
              <a:gd name="T13" fmla="*/ 24 h 77"/>
              <a:gd name="T14" fmla="*/ 16 w 182"/>
              <a:gd name="T15" fmla="*/ 26 h 77"/>
              <a:gd name="T16" fmla="*/ 17 w 182"/>
              <a:gd name="T17" fmla="*/ 28 h 77"/>
              <a:gd name="T18" fmla="*/ 20 w 182"/>
              <a:gd name="T19" fmla="*/ 31 h 77"/>
              <a:gd name="T20" fmla="*/ 22 w 182"/>
              <a:gd name="T21" fmla="*/ 33 h 77"/>
              <a:gd name="T22" fmla="*/ 24 w 182"/>
              <a:gd name="T23" fmla="*/ 35 h 77"/>
              <a:gd name="T24" fmla="*/ 28 w 182"/>
              <a:gd name="T25" fmla="*/ 38 h 77"/>
              <a:gd name="T26" fmla="*/ 30 w 182"/>
              <a:gd name="T27" fmla="*/ 40 h 77"/>
              <a:gd name="T28" fmla="*/ 32 w 182"/>
              <a:gd name="T29" fmla="*/ 42 h 77"/>
              <a:gd name="T30" fmla="*/ 35 w 182"/>
              <a:gd name="T31" fmla="*/ 45 h 77"/>
              <a:gd name="T32" fmla="*/ 38 w 182"/>
              <a:gd name="T33" fmla="*/ 47 h 77"/>
              <a:gd name="T34" fmla="*/ 39 w 182"/>
              <a:gd name="T35" fmla="*/ 49 h 77"/>
              <a:gd name="T36" fmla="*/ 41 w 182"/>
              <a:gd name="T37" fmla="*/ 52 h 77"/>
              <a:gd name="T38" fmla="*/ 44 w 182"/>
              <a:gd name="T39" fmla="*/ 54 h 77"/>
              <a:gd name="T40" fmla="*/ 46 w 182"/>
              <a:gd name="T41" fmla="*/ 56 h 77"/>
              <a:gd name="T42" fmla="*/ 49 w 182"/>
              <a:gd name="T43" fmla="*/ 58 h 77"/>
              <a:gd name="T44" fmla="*/ 52 w 182"/>
              <a:gd name="T45" fmla="*/ 61 h 77"/>
              <a:gd name="T46" fmla="*/ 54 w 182"/>
              <a:gd name="T47" fmla="*/ 63 h 77"/>
              <a:gd name="T48" fmla="*/ 56 w 182"/>
              <a:gd name="T49" fmla="*/ 65 h 77"/>
              <a:gd name="T50" fmla="*/ 58 w 182"/>
              <a:gd name="T51" fmla="*/ 68 h 77"/>
              <a:gd name="T52" fmla="*/ 61 w 182"/>
              <a:gd name="T53" fmla="*/ 70 h 77"/>
              <a:gd name="T54" fmla="*/ 63 w 182"/>
              <a:gd name="T55" fmla="*/ 72 h 77"/>
              <a:gd name="T56" fmla="*/ 66 w 182"/>
              <a:gd name="T57" fmla="*/ 75 h 77"/>
              <a:gd name="T58" fmla="*/ 67 w 182"/>
              <a:gd name="T59" fmla="*/ 77 h 77"/>
              <a:gd name="T60" fmla="*/ 68 w 182"/>
              <a:gd name="T61" fmla="*/ 65 h 77"/>
              <a:gd name="T62" fmla="*/ 66 w 182"/>
              <a:gd name="T63" fmla="*/ 63 h 77"/>
              <a:gd name="T64" fmla="*/ 66 w 182"/>
              <a:gd name="T65" fmla="*/ 61 h 77"/>
              <a:gd name="T66" fmla="*/ 61 w 182"/>
              <a:gd name="T67" fmla="*/ 58 h 77"/>
              <a:gd name="T68" fmla="*/ 61 w 182"/>
              <a:gd name="T69" fmla="*/ 56 h 77"/>
              <a:gd name="T70" fmla="*/ 56 w 182"/>
              <a:gd name="T71" fmla="*/ 54 h 77"/>
              <a:gd name="T72" fmla="*/ 56 w 182"/>
              <a:gd name="T73" fmla="*/ 52 h 77"/>
              <a:gd name="T74" fmla="*/ 52 w 182"/>
              <a:gd name="T75" fmla="*/ 49 h 77"/>
              <a:gd name="T76" fmla="*/ 51 w 182"/>
              <a:gd name="T77" fmla="*/ 47 h 77"/>
              <a:gd name="T78" fmla="*/ 48 w 182"/>
              <a:gd name="T79" fmla="*/ 45 h 77"/>
              <a:gd name="T80" fmla="*/ 46 w 182"/>
              <a:gd name="T81" fmla="*/ 42 h 77"/>
              <a:gd name="T82" fmla="*/ 42 w 182"/>
              <a:gd name="T83" fmla="*/ 40 h 77"/>
              <a:gd name="T84" fmla="*/ 41 w 182"/>
              <a:gd name="T85" fmla="*/ 38 h 77"/>
              <a:gd name="T86" fmla="*/ 38 w 182"/>
              <a:gd name="T87" fmla="*/ 35 h 77"/>
              <a:gd name="T88" fmla="*/ 36 w 182"/>
              <a:gd name="T89" fmla="*/ 33 h 77"/>
              <a:gd name="T90" fmla="*/ 33 w 182"/>
              <a:gd name="T91" fmla="*/ 31 h 77"/>
              <a:gd name="T92" fmla="*/ 30 w 182"/>
              <a:gd name="T93" fmla="*/ 28 h 77"/>
              <a:gd name="T94" fmla="*/ 28 w 182"/>
              <a:gd name="T95" fmla="*/ 26 h 77"/>
              <a:gd name="T96" fmla="*/ 26 w 182"/>
              <a:gd name="T97" fmla="*/ 24 h 77"/>
              <a:gd name="T98" fmla="*/ 24 w 182"/>
              <a:gd name="T99" fmla="*/ 21 h 77"/>
              <a:gd name="T100" fmla="*/ 22 w 182"/>
              <a:gd name="T101" fmla="*/ 19 h 77"/>
              <a:gd name="T102" fmla="*/ 18 w 182"/>
              <a:gd name="T103" fmla="*/ 17 h 77"/>
              <a:gd name="T104" fmla="*/ 17 w 182"/>
              <a:gd name="T105" fmla="*/ 14 h 77"/>
              <a:gd name="T106" fmla="*/ 14 w 182"/>
              <a:gd name="T107" fmla="*/ 12 h 77"/>
              <a:gd name="T108" fmla="*/ 12 w 182"/>
              <a:gd name="T109" fmla="*/ 10 h 77"/>
              <a:gd name="T110" fmla="*/ 9 w 182"/>
              <a:gd name="T111" fmla="*/ 7 h 77"/>
              <a:gd name="T112" fmla="*/ 6 w 182"/>
              <a:gd name="T113" fmla="*/ 5 h 77"/>
              <a:gd name="T114" fmla="*/ 6 w 182"/>
              <a:gd name="T115" fmla="*/ 3 h 77"/>
              <a:gd name="T116" fmla="*/ 5 w 182"/>
              <a:gd name="T117" fmla="*/ 0 h 7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82" h="77">
                <a:moveTo>
                  <a:pt x="3" y="0"/>
                </a:moveTo>
                <a:lnTo>
                  <a:pt x="3" y="5"/>
                </a:lnTo>
                <a:lnTo>
                  <a:pt x="1" y="5"/>
                </a:lnTo>
                <a:lnTo>
                  <a:pt x="1" y="8"/>
                </a:lnTo>
                <a:lnTo>
                  <a:pt x="0" y="8"/>
                </a:lnTo>
                <a:lnTo>
                  <a:pt x="0" y="11"/>
                </a:lnTo>
                <a:lnTo>
                  <a:pt x="1" y="11"/>
                </a:lnTo>
                <a:lnTo>
                  <a:pt x="1" y="12"/>
                </a:lnTo>
                <a:lnTo>
                  <a:pt x="5" y="12"/>
                </a:lnTo>
                <a:lnTo>
                  <a:pt x="5" y="13"/>
                </a:lnTo>
                <a:lnTo>
                  <a:pt x="8" y="13"/>
                </a:lnTo>
                <a:lnTo>
                  <a:pt x="8" y="14"/>
                </a:lnTo>
                <a:lnTo>
                  <a:pt x="11" y="14"/>
                </a:lnTo>
                <a:lnTo>
                  <a:pt x="11" y="15"/>
                </a:lnTo>
                <a:lnTo>
                  <a:pt x="14" y="15"/>
                </a:lnTo>
                <a:lnTo>
                  <a:pt x="14" y="17"/>
                </a:lnTo>
                <a:lnTo>
                  <a:pt x="18" y="17"/>
                </a:lnTo>
                <a:lnTo>
                  <a:pt x="18" y="18"/>
                </a:lnTo>
                <a:lnTo>
                  <a:pt x="20" y="18"/>
                </a:lnTo>
                <a:lnTo>
                  <a:pt x="20" y="19"/>
                </a:lnTo>
                <a:lnTo>
                  <a:pt x="24" y="19"/>
                </a:lnTo>
                <a:lnTo>
                  <a:pt x="24" y="20"/>
                </a:lnTo>
                <a:lnTo>
                  <a:pt x="27" y="20"/>
                </a:lnTo>
                <a:lnTo>
                  <a:pt x="27" y="21"/>
                </a:lnTo>
                <a:lnTo>
                  <a:pt x="30" y="21"/>
                </a:lnTo>
                <a:lnTo>
                  <a:pt x="30" y="22"/>
                </a:lnTo>
                <a:lnTo>
                  <a:pt x="33" y="22"/>
                </a:lnTo>
                <a:lnTo>
                  <a:pt x="33" y="24"/>
                </a:lnTo>
                <a:lnTo>
                  <a:pt x="36" y="24"/>
                </a:lnTo>
                <a:lnTo>
                  <a:pt x="36" y="25"/>
                </a:lnTo>
                <a:lnTo>
                  <a:pt x="40" y="25"/>
                </a:lnTo>
                <a:lnTo>
                  <a:pt x="40" y="26"/>
                </a:lnTo>
                <a:lnTo>
                  <a:pt x="42" y="26"/>
                </a:lnTo>
                <a:lnTo>
                  <a:pt x="42" y="27"/>
                </a:lnTo>
                <a:lnTo>
                  <a:pt x="46" y="27"/>
                </a:lnTo>
                <a:lnTo>
                  <a:pt x="46" y="28"/>
                </a:lnTo>
                <a:lnTo>
                  <a:pt x="49" y="28"/>
                </a:lnTo>
                <a:lnTo>
                  <a:pt x="49" y="29"/>
                </a:lnTo>
                <a:lnTo>
                  <a:pt x="53" y="29"/>
                </a:lnTo>
                <a:lnTo>
                  <a:pt x="53" y="31"/>
                </a:lnTo>
                <a:lnTo>
                  <a:pt x="55" y="31"/>
                </a:lnTo>
                <a:lnTo>
                  <a:pt x="55" y="32"/>
                </a:lnTo>
                <a:lnTo>
                  <a:pt x="58" y="32"/>
                </a:lnTo>
                <a:lnTo>
                  <a:pt x="58" y="33"/>
                </a:lnTo>
                <a:lnTo>
                  <a:pt x="62" y="33"/>
                </a:lnTo>
                <a:lnTo>
                  <a:pt x="62" y="34"/>
                </a:lnTo>
                <a:lnTo>
                  <a:pt x="64" y="34"/>
                </a:lnTo>
                <a:lnTo>
                  <a:pt x="64" y="35"/>
                </a:lnTo>
                <a:lnTo>
                  <a:pt x="68" y="35"/>
                </a:lnTo>
                <a:lnTo>
                  <a:pt x="68" y="36"/>
                </a:lnTo>
                <a:lnTo>
                  <a:pt x="71" y="36"/>
                </a:lnTo>
                <a:lnTo>
                  <a:pt x="71" y="38"/>
                </a:lnTo>
                <a:lnTo>
                  <a:pt x="75" y="38"/>
                </a:lnTo>
                <a:lnTo>
                  <a:pt x="75" y="39"/>
                </a:lnTo>
                <a:lnTo>
                  <a:pt x="77" y="39"/>
                </a:lnTo>
                <a:lnTo>
                  <a:pt x="77" y="40"/>
                </a:lnTo>
                <a:lnTo>
                  <a:pt x="80" y="40"/>
                </a:lnTo>
                <a:lnTo>
                  <a:pt x="80" y="41"/>
                </a:lnTo>
                <a:lnTo>
                  <a:pt x="84" y="41"/>
                </a:lnTo>
                <a:lnTo>
                  <a:pt x="84" y="42"/>
                </a:lnTo>
                <a:lnTo>
                  <a:pt x="86" y="42"/>
                </a:lnTo>
                <a:lnTo>
                  <a:pt x="86" y="43"/>
                </a:lnTo>
                <a:lnTo>
                  <a:pt x="90" y="43"/>
                </a:lnTo>
                <a:lnTo>
                  <a:pt x="90" y="45"/>
                </a:lnTo>
                <a:lnTo>
                  <a:pt x="93" y="45"/>
                </a:lnTo>
                <a:lnTo>
                  <a:pt x="93" y="46"/>
                </a:lnTo>
                <a:lnTo>
                  <a:pt x="97" y="46"/>
                </a:lnTo>
                <a:lnTo>
                  <a:pt x="97" y="47"/>
                </a:lnTo>
                <a:lnTo>
                  <a:pt x="99" y="47"/>
                </a:lnTo>
                <a:lnTo>
                  <a:pt x="99" y="48"/>
                </a:lnTo>
                <a:lnTo>
                  <a:pt x="103" y="48"/>
                </a:lnTo>
                <a:lnTo>
                  <a:pt x="103" y="49"/>
                </a:lnTo>
                <a:lnTo>
                  <a:pt x="106" y="49"/>
                </a:lnTo>
                <a:lnTo>
                  <a:pt x="106" y="50"/>
                </a:lnTo>
                <a:lnTo>
                  <a:pt x="108" y="50"/>
                </a:lnTo>
                <a:lnTo>
                  <a:pt x="108" y="52"/>
                </a:lnTo>
                <a:lnTo>
                  <a:pt x="112" y="52"/>
                </a:lnTo>
                <a:lnTo>
                  <a:pt x="112" y="53"/>
                </a:lnTo>
                <a:lnTo>
                  <a:pt x="115" y="53"/>
                </a:lnTo>
                <a:lnTo>
                  <a:pt x="115" y="54"/>
                </a:lnTo>
                <a:lnTo>
                  <a:pt x="119" y="54"/>
                </a:lnTo>
                <a:lnTo>
                  <a:pt x="119" y="55"/>
                </a:lnTo>
                <a:lnTo>
                  <a:pt x="121" y="55"/>
                </a:lnTo>
                <a:lnTo>
                  <a:pt x="121" y="56"/>
                </a:lnTo>
                <a:lnTo>
                  <a:pt x="125" y="56"/>
                </a:lnTo>
                <a:lnTo>
                  <a:pt x="125" y="57"/>
                </a:lnTo>
                <a:lnTo>
                  <a:pt x="128" y="57"/>
                </a:lnTo>
                <a:lnTo>
                  <a:pt x="128" y="58"/>
                </a:lnTo>
                <a:lnTo>
                  <a:pt x="130" y="58"/>
                </a:lnTo>
                <a:lnTo>
                  <a:pt x="130" y="60"/>
                </a:lnTo>
                <a:lnTo>
                  <a:pt x="134" y="60"/>
                </a:lnTo>
                <a:lnTo>
                  <a:pt x="134" y="61"/>
                </a:lnTo>
                <a:lnTo>
                  <a:pt x="137" y="61"/>
                </a:lnTo>
                <a:lnTo>
                  <a:pt x="137" y="62"/>
                </a:lnTo>
                <a:lnTo>
                  <a:pt x="141" y="62"/>
                </a:lnTo>
                <a:lnTo>
                  <a:pt x="141" y="63"/>
                </a:lnTo>
                <a:lnTo>
                  <a:pt x="143" y="63"/>
                </a:lnTo>
                <a:lnTo>
                  <a:pt x="143" y="64"/>
                </a:lnTo>
                <a:lnTo>
                  <a:pt x="147" y="64"/>
                </a:lnTo>
                <a:lnTo>
                  <a:pt x="147" y="65"/>
                </a:lnTo>
                <a:lnTo>
                  <a:pt x="150" y="65"/>
                </a:lnTo>
                <a:lnTo>
                  <a:pt x="150" y="67"/>
                </a:lnTo>
                <a:lnTo>
                  <a:pt x="153" y="67"/>
                </a:lnTo>
                <a:lnTo>
                  <a:pt x="153" y="68"/>
                </a:lnTo>
                <a:lnTo>
                  <a:pt x="156" y="68"/>
                </a:lnTo>
                <a:lnTo>
                  <a:pt x="156" y="69"/>
                </a:lnTo>
                <a:lnTo>
                  <a:pt x="160" y="69"/>
                </a:lnTo>
                <a:lnTo>
                  <a:pt x="160" y="70"/>
                </a:lnTo>
                <a:lnTo>
                  <a:pt x="163" y="70"/>
                </a:lnTo>
                <a:lnTo>
                  <a:pt x="163" y="71"/>
                </a:lnTo>
                <a:lnTo>
                  <a:pt x="165" y="71"/>
                </a:lnTo>
                <a:lnTo>
                  <a:pt x="165" y="72"/>
                </a:lnTo>
                <a:lnTo>
                  <a:pt x="169" y="72"/>
                </a:lnTo>
                <a:lnTo>
                  <a:pt x="169" y="74"/>
                </a:lnTo>
                <a:lnTo>
                  <a:pt x="172" y="74"/>
                </a:lnTo>
                <a:lnTo>
                  <a:pt x="172" y="75"/>
                </a:lnTo>
                <a:lnTo>
                  <a:pt x="175" y="75"/>
                </a:lnTo>
                <a:lnTo>
                  <a:pt x="175" y="76"/>
                </a:lnTo>
                <a:lnTo>
                  <a:pt x="178" y="76"/>
                </a:lnTo>
                <a:lnTo>
                  <a:pt x="178" y="77"/>
                </a:lnTo>
                <a:lnTo>
                  <a:pt x="182" y="77"/>
                </a:lnTo>
                <a:lnTo>
                  <a:pt x="182" y="72"/>
                </a:lnTo>
                <a:lnTo>
                  <a:pt x="180" y="72"/>
                </a:lnTo>
                <a:lnTo>
                  <a:pt x="180" y="65"/>
                </a:lnTo>
                <a:lnTo>
                  <a:pt x="178" y="65"/>
                </a:lnTo>
                <a:lnTo>
                  <a:pt x="178" y="64"/>
                </a:lnTo>
                <a:lnTo>
                  <a:pt x="176" y="64"/>
                </a:lnTo>
                <a:lnTo>
                  <a:pt x="176" y="63"/>
                </a:lnTo>
                <a:lnTo>
                  <a:pt x="172" y="63"/>
                </a:lnTo>
                <a:lnTo>
                  <a:pt x="172" y="62"/>
                </a:lnTo>
                <a:lnTo>
                  <a:pt x="169" y="62"/>
                </a:lnTo>
                <a:lnTo>
                  <a:pt x="169" y="61"/>
                </a:lnTo>
                <a:lnTo>
                  <a:pt x="167" y="61"/>
                </a:lnTo>
                <a:lnTo>
                  <a:pt x="167" y="60"/>
                </a:lnTo>
                <a:lnTo>
                  <a:pt x="163" y="60"/>
                </a:lnTo>
                <a:lnTo>
                  <a:pt x="163" y="58"/>
                </a:lnTo>
                <a:lnTo>
                  <a:pt x="160" y="58"/>
                </a:lnTo>
                <a:lnTo>
                  <a:pt x="160" y="57"/>
                </a:lnTo>
                <a:lnTo>
                  <a:pt x="156" y="57"/>
                </a:lnTo>
                <a:lnTo>
                  <a:pt x="156" y="56"/>
                </a:lnTo>
                <a:lnTo>
                  <a:pt x="154" y="56"/>
                </a:lnTo>
                <a:lnTo>
                  <a:pt x="154" y="55"/>
                </a:lnTo>
                <a:lnTo>
                  <a:pt x="150" y="55"/>
                </a:lnTo>
                <a:lnTo>
                  <a:pt x="150" y="54"/>
                </a:lnTo>
                <a:lnTo>
                  <a:pt x="147" y="54"/>
                </a:lnTo>
                <a:lnTo>
                  <a:pt x="147" y="53"/>
                </a:lnTo>
                <a:lnTo>
                  <a:pt x="144" y="53"/>
                </a:lnTo>
                <a:lnTo>
                  <a:pt x="144" y="52"/>
                </a:lnTo>
                <a:lnTo>
                  <a:pt x="141" y="52"/>
                </a:lnTo>
                <a:lnTo>
                  <a:pt x="141" y="50"/>
                </a:lnTo>
                <a:lnTo>
                  <a:pt x="137" y="50"/>
                </a:lnTo>
                <a:lnTo>
                  <a:pt x="137" y="49"/>
                </a:lnTo>
                <a:lnTo>
                  <a:pt x="134" y="49"/>
                </a:lnTo>
                <a:lnTo>
                  <a:pt x="134" y="48"/>
                </a:lnTo>
                <a:lnTo>
                  <a:pt x="132" y="48"/>
                </a:lnTo>
                <a:lnTo>
                  <a:pt x="132" y="47"/>
                </a:lnTo>
                <a:lnTo>
                  <a:pt x="128" y="47"/>
                </a:lnTo>
                <a:lnTo>
                  <a:pt x="128" y="46"/>
                </a:lnTo>
                <a:lnTo>
                  <a:pt x="125" y="46"/>
                </a:lnTo>
                <a:lnTo>
                  <a:pt x="125" y="45"/>
                </a:lnTo>
                <a:lnTo>
                  <a:pt x="122" y="45"/>
                </a:lnTo>
                <a:lnTo>
                  <a:pt x="122" y="43"/>
                </a:lnTo>
                <a:lnTo>
                  <a:pt x="119" y="43"/>
                </a:lnTo>
                <a:lnTo>
                  <a:pt x="119" y="42"/>
                </a:lnTo>
                <a:lnTo>
                  <a:pt x="115" y="42"/>
                </a:lnTo>
                <a:lnTo>
                  <a:pt x="115" y="41"/>
                </a:lnTo>
                <a:lnTo>
                  <a:pt x="112" y="41"/>
                </a:lnTo>
                <a:lnTo>
                  <a:pt x="112" y="40"/>
                </a:lnTo>
                <a:lnTo>
                  <a:pt x="110" y="40"/>
                </a:lnTo>
                <a:lnTo>
                  <a:pt x="110" y="39"/>
                </a:lnTo>
                <a:lnTo>
                  <a:pt x="106" y="39"/>
                </a:lnTo>
                <a:lnTo>
                  <a:pt x="106" y="38"/>
                </a:lnTo>
                <a:lnTo>
                  <a:pt x="103" y="38"/>
                </a:lnTo>
                <a:lnTo>
                  <a:pt x="103" y="36"/>
                </a:lnTo>
                <a:lnTo>
                  <a:pt x="100" y="36"/>
                </a:lnTo>
                <a:lnTo>
                  <a:pt x="100" y="35"/>
                </a:lnTo>
                <a:lnTo>
                  <a:pt x="97" y="35"/>
                </a:lnTo>
                <a:lnTo>
                  <a:pt x="97" y="34"/>
                </a:lnTo>
                <a:lnTo>
                  <a:pt x="93" y="34"/>
                </a:lnTo>
                <a:lnTo>
                  <a:pt x="93" y="33"/>
                </a:lnTo>
                <a:lnTo>
                  <a:pt x="90" y="33"/>
                </a:lnTo>
                <a:lnTo>
                  <a:pt x="90" y="32"/>
                </a:lnTo>
                <a:lnTo>
                  <a:pt x="87" y="32"/>
                </a:lnTo>
                <a:lnTo>
                  <a:pt x="87" y="31"/>
                </a:lnTo>
                <a:lnTo>
                  <a:pt x="84" y="31"/>
                </a:lnTo>
                <a:lnTo>
                  <a:pt x="84" y="29"/>
                </a:lnTo>
                <a:lnTo>
                  <a:pt x="80" y="29"/>
                </a:lnTo>
                <a:lnTo>
                  <a:pt x="80" y="28"/>
                </a:lnTo>
                <a:lnTo>
                  <a:pt x="78" y="28"/>
                </a:lnTo>
                <a:lnTo>
                  <a:pt x="78" y="27"/>
                </a:lnTo>
                <a:lnTo>
                  <a:pt x="75" y="27"/>
                </a:lnTo>
                <a:lnTo>
                  <a:pt x="75" y="26"/>
                </a:lnTo>
                <a:lnTo>
                  <a:pt x="71" y="26"/>
                </a:lnTo>
                <a:lnTo>
                  <a:pt x="71" y="25"/>
                </a:lnTo>
                <a:lnTo>
                  <a:pt x="68" y="25"/>
                </a:lnTo>
                <a:lnTo>
                  <a:pt x="68" y="24"/>
                </a:lnTo>
                <a:lnTo>
                  <a:pt x="65" y="24"/>
                </a:lnTo>
                <a:lnTo>
                  <a:pt x="65" y="22"/>
                </a:lnTo>
                <a:lnTo>
                  <a:pt x="62" y="22"/>
                </a:lnTo>
                <a:lnTo>
                  <a:pt x="62" y="21"/>
                </a:lnTo>
                <a:lnTo>
                  <a:pt x="58" y="21"/>
                </a:lnTo>
                <a:lnTo>
                  <a:pt x="58" y="20"/>
                </a:lnTo>
                <a:lnTo>
                  <a:pt x="56" y="20"/>
                </a:lnTo>
                <a:lnTo>
                  <a:pt x="56" y="19"/>
                </a:lnTo>
                <a:lnTo>
                  <a:pt x="53" y="19"/>
                </a:lnTo>
                <a:lnTo>
                  <a:pt x="53" y="18"/>
                </a:lnTo>
                <a:lnTo>
                  <a:pt x="49" y="18"/>
                </a:lnTo>
                <a:lnTo>
                  <a:pt x="49" y="17"/>
                </a:lnTo>
                <a:lnTo>
                  <a:pt x="46" y="17"/>
                </a:lnTo>
                <a:lnTo>
                  <a:pt x="46" y="15"/>
                </a:lnTo>
                <a:lnTo>
                  <a:pt x="43" y="15"/>
                </a:lnTo>
                <a:lnTo>
                  <a:pt x="43" y="14"/>
                </a:lnTo>
                <a:lnTo>
                  <a:pt x="40" y="14"/>
                </a:lnTo>
                <a:lnTo>
                  <a:pt x="40" y="13"/>
                </a:lnTo>
                <a:lnTo>
                  <a:pt x="36" y="13"/>
                </a:lnTo>
                <a:lnTo>
                  <a:pt x="36" y="12"/>
                </a:lnTo>
                <a:lnTo>
                  <a:pt x="34" y="12"/>
                </a:lnTo>
                <a:lnTo>
                  <a:pt x="34" y="11"/>
                </a:lnTo>
                <a:lnTo>
                  <a:pt x="30" y="11"/>
                </a:lnTo>
                <a:lnTo>
                  <a:pt x="30" y="10"/>
                </a:lnTo>
                <a:lnTo>
                  <a:pt x="27" y="10"/>
                </a:lnTo>
                <a:lnTo>
                  <a:pt x="27" y="8"/>
                </a:lnTo>
                <a:lnTo>
                  <a:pt x="24" y="8"/>
                </a:lnTo>
                <a:lnTo>
                  <a:pt x="24" y="7"/>
                </a:lnTo>
                <a:lnTo>
                  <a:pt x="21" y="7"/>
                </a:lnTo>
                <a:lnTo>
                  <a:pt x="21" y="6"/>
                </a:lnTo>
                <a:lnTo>
                  <a:pt x="18" y="6"/>
                </a:lnTo>
                <a:lnTo>
                  <a:pt x="18" y="5"/>
                </a:lnTo>
                <a:lnTo>
                  <a:pt x="14" y="5"/>
                </a:lnTo>
                <a:lnTo>
                  <a:pt x="14" y="4"/>
                </a:lnTo>
                <a:lnTo>
                  <a:pt x="12" y="4"/>
                </a:lnTo>
                <a:lnTo>
                  <a:pt x="12" y="3"/>
                </a:lnTo>
                <a:lnTo>
                  <a:pt x="8" y="3"/>
                </a:lnTo>
                <a:lnTo>
                  <a:pt x="8" y="1"/>
                </a:lnTo>
                <a:lnTo>
                  <a:pt x="5" y="1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solidFill>
            <a:srgbClr val="FFF3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72" name="Freeform 1386"/>
          <p:cNvSpPr>
            <a:spLocks/>
          </p:cNvSpPr>
          <p:nvPr/>
        </p:nvSpPr>
        <p:spPr bwMode="auto">
          <a:xfrm>
            <a:off x="3469373" y="2398417"/>
            <a:ext cx="325786" cy="132504"/>
          </a:xfrm>
          <a:custGeom>
            <a:avLst/>
            <a:gdLst>
              <a:gd name="T0" fmla="*/ 1 w 184"/>
              <a:gd name="T1" fmla="*/ 9 h 77"/>
              <a:gd name="T2" fmla="*/ 5 w 184"/>
              <a:gd name="T3" fmla="*/ 12 h 77"/>
              <a:gd name="T4" fmla="*/ 6 w 184"/>
              <a:gd name="T5" fmla="*/ 14 h 77"/>
              <a:gd name="T6" fmla="*/ 6 w 184"/>
              <a:gd name="T7" fmla="*/ 17 h 77"/>
              <a:gd name="T8" fmla="*/ 9 w 184"/>
              <a:gd name="T9" fmla="*/ 19 h 77"/>
              <a:gd name="T10" fmla="*/ 12 w 184"/>
              <a:gd name="T11" fmla="*/ 21 h 77"/>
              <a:gd name="T12" fmla="*/ 14 w 184"/>
              <a:gd name="T13" fmla="*/ 24 h 77"/>
              <a:gd name="T14" fmla="*/ 16 w 184"/>
              <a:gd name="T15" fmla="*/ 26 h 77"/>
              <a:gd name="T16" fmla="*/ 18 w 184"/>
              <a:gd name="T17" fmla="*/ 28 h 77"/>
              <a:gd name="T18" fmla="*/ 21 w 184"/>
              <a:gd name="T19" fmla="*/ 31 h 77"/>
              <a:gd name="T20" fmla="*/ 24 w 184"/>
              <a:gd name="T21" fmla="*/ 33 h 77"/>
              <a:gd name="T22" fmla="*/ 26 w 184"/>
              <a:gd name="T23" fmla="*/ 35 h 77"/>
              <a:gd name="T24" fmla="*/ 29 w 184"/>
              <a:gd name="T25" fmla="*/ 38 h 77"/>
              <a:gd name="T26" fmla="*/ 31 w 184"/>
              <a:gd name="T27" fmla="*/ 40 h 77"/>
              <a:gd name="T28" fmla="*/ 33 w 184"/>
              <a:gd name="T29" fmla="*/ 42 h 77"/>
              <a:gd name="T30" fmla="*/ 36 w 184"/>
              <a:gd name="T31" fmla="*/ 45 h 77"/>
              <a:gd name="T32" fmla="*/ 39 w 184"/>
              <a:gd name="T33" fmla="*/ 47 h 77"/>
              <a:gd name="T34" fmla="*/ 42 w 184"/>
              <a:gd name="T35" fmla="*/ 49 h 77"/>
              <a:gd name="T36" fmla="*/ 43 w 184"/>
              <a:gd name="T37" fmla="*/ 52 h 77"/>
              <a:gd name="T38" fmla="*/ 46 w 184"/>
              <a:gd name="T39" fmla="*/ 54 h 77"/>
              <a:gd name="T40" fmla="*/ 49 w 184"/>
              <a:gd name="T41" fmla="*/ 56 h 77"/>
              <a:gd name="T42" fmla="*/ 51 w 184"/>
              <a:gd name="T43" fmla="*/ 59 h 77"/>
              <a:gd name="T44" fmla="*/ 53 w 184"/>
              <a:gd name="T45" fmla="*/ 61 h 77"/>
              <a:gd name="T46" fmla="*/ 55 w 184"/>
              <a:gd name="T47" fmla="*/ 63 h 77"/>
              <a:gd name="T48" fmla="*/ 57 w 184"/>
              <a:gd name="T49" fmla="*/ 66 h 77"/>
              <a:gd name="T50" fmla="*/ 61 w 184"/>
              <a:gd name="T51" fmla="*/ 68 h 77"/>
              <a:gd name="T52" fmla="*/ 63 w 184"/>
              <a:gd name="T53" fmla="*/ 70 h 77"/>
              <a:gd name="T54" fmla="*/ 66 w 184"/>
              <a:gd name="T55" fmla="*/ 73 h 77"/>
              <a:gd name="T56" fmla="*/ 67 w 184"/>
              <a:gd name="T57" fmla="*/ 75 h 77"/>
              <a:gd name="T58" fmla="*/ 69 w 184"/>
              <a:gd name="T59" fmla="*/ 77 h 77"/>
              <a:gd name="T60" fmla="*/ 72 w 184"/>
              <a:gd name="T61" fmla="*/ 67 h 77"/>
              <a:gd name="T62" fmla="*/ 68 w 184"/>
              <a:gd name="T63" fmla="*/ 64 h 77"/>
              <a:gd name="T64" fmla="*/ 67 w 184"/>
              <a:gd name="T65" fmla="*/ 62 h 77"/>
              <a:gd name="T66" fmla="*/ 64 w 184"/>
              <a:gd name="T67" fmla="*/ 60 h 77"/>
              <a:gd name="T68" fmla="*/ 62 w 184"/>
              <a:gd name="T69" fmla="*/ 57 h 77"/>
              <a:gd name="T70" fmla="*/ 59 w 184"/>
              <a:gd name="T71" fmla="*/ 55 h 77"/>
              <a:gd name="T72" fmla="*/ 57 w 184"/>
              <a:gd name="T73" fmla="*/ 53 h 77"/>
              <a:gd name="T74" fmla="*/ 55 w 184"/>
              <a:gd name="T75" fmla="*/ 50 h 77"/>
              <a:gd name="T76" fmla="*/ 53 w 184"/>
              <a:gd name="T77" fmla="*/ 48 h 77"/>
              <a:gd name="T78" fmla="*/ 49 w 184"/>
              <a:gd name="T79" fmla="*/ 46 h 77"/>
              <a:gd name="T80" fmla="*/ 47 w 184"/>
              <a:gd name="T81" fmla="*/ 44 h 77"/>
              <a:gd name="T82" fmla="*/ 45 w 184"/>
              <a:gd name="T83" fmla="*/ 41 h 77"/>
              <a:gd name="T84" fmla="*/ 42 w 184"/>
              <a:gd name="T85" fmla="*/ 39 h 77"/>
              <a:gd name="T86" fmla="*/ 40 w 184"/>
              <a:gd name="T87" fmla="*/ 37 h 77"/>
              <a:gd name="T88" fmla="*/ 37 w 184"/>
              <a:gd name="T89" fmla="*/ 34 h 77"/>
              <a:gd name="T90" fmla="*/ 34 w 184"/>
              <a:gd name="T91" fmla="*/ 32 h 77"/>
              <a:gd name="T92" fmla="*/ 33 w 184"/>
              <a:gd name="T93" fmla="*/ 30 h 77"/>
              <a:gd name="T94" fmla="*/ 30 w 184"/>
              <a:gd name="T95" fmla="*/ 27 h 77"/>
              <a:gd name="T96" fmla="*/ 28 w 184"/>
              <a:gd name="T97" fmla="*/ 25 h 77"/>
              <a:gd name="T98" fmla="*/ 25 w 184"/>
              <a:gd name="T99" fmla="*/ 23 h 77"/>
              <a:gd name="T100" fmla="*/ 23 w 184"/>
              <a:gd name="T101" fmla="*/ 20 h 77"/>
              <a:gd name="T102" fmla="*/ 20 w 184"/>
              <a:gd name="T103" fmla="*/ 18 h 77"/>
              <a:gd name="T104" fmla="*/ 17 w 184"/>
              <a:gd name="T105" fmla="*/ 16 h 77"/>
              <a:gd name="T106" fmla="*/ 15 w 184"/>
              <a:gd name="T107" fmla="*/ 13 h 77"/>
              <a:gd name="T108" fmla="*/ 14 w 184"/>
              <a:gd name="T109" fmla="*/ 11 h 77"/>
              <a:gd name="T110" fmla="*/ 11 w 184"/>
              <a:gd name="T111" fmla="*/ 9 h 77"/>
              <a:gd name="T112" fmla="*/ 8 w 184"/>
              <a:gd name="T113" fmla="*/ 6 h 77"/>
              <a:gd name="T114" fmla="*/ 6 w 184"/>
              <a:gd name="T115" fmla="*/ 4 h 77"/>
              <a:gd name="T116" fmla="*/ 6 w 184"/>
              <a:gd name="T117" fmla="*/ 2 h 7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84" h="77">
                <a:moveTo>
                  <a:pt x="2" y="0"/>
                </a:moveTo>
                <a:lnTo>
                  <a:pt x="2" y="5"/>
                </a:lnTo>
                <a:lnTo>
                  <a:pt x="1" y="5"/>
                </a:lnTo>
                <a:lnTo>
                  <a:pt x="1" y="9"/>
                </a:lnTo>
                <a:lnTo>
                  <a:pt x="0" y="9"/>
                </a:lnTo>
                <a:lnTo>
                  <a:pt x="1" y="11"/>
                </a:lnTo>
                <a:lnTo>
                  <a:pt x="5" y="11"/>
                </a:lnTo>
                <a:lnTo>
                  <a:pt x="5" y="12"/>
                </a:lnTo>
                <a:lnTo>
                  <a:pt x="8" y="12"/>
                </a:lnTo>
                <a:lnTo>
                  <a:pt x="8" y="13"/>
                </a:lnTo>
                <a:lnTo>
                  <a:pt x="10" y="13"/>
                </a:lnTo>
                <a:lnTo>
                  <a:pt x="10" y="14"/>
                </a:lnTo>
                <a:lnTo>
                  <a:pt x="14" y="14"/>
                </a:lnTo>
                <a:lnTo>
                  <a:pt x="14" y="16"/>
                </a:lnTo>
                <a:lnTo>
                  <a:pt x="17" y="16"/>
                </a:lnTo>
                <a:lnTo>
                  <a:pt x="17" y="17"/>
                </a:lnTo>
                <a:lnTo>
                  <a:pt x="20" y="17"/>
                </a:lnTo>
                <a:lnTo>
                  <a:pt x="20" y="18"/>
                </a:lnTo>
                <a:lnTo>
                  <a:pt x="23" y="18"/>
                </a:lnTo>
                <a:lnTo>
                  <a:pt x="23" y="19"/>
                </a:lnTo>
                <a:lnTo>
                  <a:pt x="27" y="19"/>
                </a:lnTo>
                <a:lnTo>
                  <a:pt x="27" y="20"/>
                </a:lnTo>
                <a:lnTo>
                  <a:pt x="30" y="20"/>
                </a:lnTo>
                <a:lnTo>
                  <a:pt x="30" y="21"/>
                </a:lnTo>
                <a:lnTo>
                  <a:pt x="32" y="21"/>
                </a:lnTo>
                <a:lnTo>
                  <a:pt x="32" y="23"/>
                </a:lnTo>
                <a:lnTo>
                  <a:pt x="36" y="23"/>
                </a:lnTo>
                <a:lnTo>
                  <a:pt x="36" y="24"/>
                </a:lnTo>
                <a:lnTo>
                  <a:pt x="39" y="24"/>
                </a:lnTo>
                <a:lnTo>
                  <a:pt x="39" y="25"/>
                </a:lnTo>
                <a:lnTo>
                  <a:pt x="42" y="25"/>
                </a:lnTo>
                <a:lnTo>
                  <a:pt x="42" y="26"/>
                </a:lnTo>
                <a:lnTo>
                  <a:pt x="45" y="26"/>
                </a:lnTo>
                <a:lnTo>
                  <a:pt x="45" y="27"/>
                </a:lnTo>
                <a:lnTo>
                  <a:pt x="49" y="27"/>
                </a:lnTo>
                <a:lnTo>
                  <a:pt x="49" y="28"/>
                </a:lnTo>
                <a:lnTo>
                  <a:pt x="52" y="28"/>
                </a:lnTo>
                <a:lnTo>
                  <a:pt x="52" y="30"/>
                </a:lnTo>
                <a:lnTo>
                  <a:pt x="55" y="30"/>
                </a:lnTo>
                <a:lnTo>
                  <a:pt x="55" y="31"/>
                </a:lnTo>
                <a:lnTo>
                  <a:pt x="58" y="31"/>
                </a:lnTo>
                <a:lnTo>
                  <a:pt x="58" y="32"/>
                </a:lnTo>
                <a:lnTo>
                  <a:pt x="62" y="32"/>
                </a:lnTo>
                <a:lnTo>
                  <a:pt x="62" y="33"/>
                </a:lnTo>
                <a:lnTo>
                  <a:pt x="64" y="33"/>
                </a:lnTo>
                <a:lnTo>
                  <a:pt x="64" y="34"/>
                </a:lnTo>
                <a:lnTo>
                  <a:pt x="67" y="34"/>
                </a:lnTo>
                <a:lnTo>
                  <a:pt x="67" y="35"/>
                </a:lnTo>
                <a:lnTo>
                  <a:pt x="71" y="35"/>
                </a:lnTo>
                <a:lnTo>
                  <a:pt x="71" y="37"/>
                </a:lnTo>
                <a:lnTo>
                  <a:pt x="74" y="37"/>
                </a:lnTo>
                <a:lnTo>
                  <a:pt x="74" y="38"/>
                </a:lnTo>
                <a:lnTo>
                  <a:pt x="77" y="38"/>
                </a:lnTo>
                <a:lnTo>
                  <a:pt x="77" y="39"/>
                </a:lnTo>
                <a:lnTo>
                  <a:pt x="80" y="39"/>
                </a:lnTo>
                <a:lnTo>
                  <a:pt x="80" y="40"/>
                </a:lnTo>
                <a:lnTo>
                  <a:pt x="84" y="40"/>
                </a:lnTo>
                <a:lnTo>
                  <a:pt x="84" y="41"/>
                </a:lnTo>
                <a:lnTo>
                  <a:pt x="86" y="41"/>
                </a:lnTo>
                <a:lnTo>
                  <a:pt x="86" y="42"/>
                </a:lnTo>
                <a:lnTo>
                  <a:pt x="89" y="42"/>
                </a:lnTo>
                <a:lnTo>
                  <a:pt x="89" y="44"/>
                </a:lnTo>
                <a:lnTo>
                  <a:pt x="93" y="44"/>
                </a:lnTo>
                <a:lnTo>
                  <a:pt x="93" y="45"/>
                </a:lnTo>
                <a:lnTo>
                  <a:pt x="96" y="45"/>
                </a:lnTo>
                <a:lnTo>
                  <a:pt x="96" y="46"/>
                </a:lnTo>
                <a:lnTo>
                  <a:pt x="99" y="46"/>
                </a:lnTo>
                <a:lnTo>
                  <a:pt x="99" y="47"/>
                </a:lnTo>
                <a:lnTo>
                  <a:pt x="102" y="47"/>
                </a:lnTo>
                <a:lnTo>
                  <a:pt x="102" y="48"/>
                </a:lnTo>
                <a:lnTo>
                  <a:pt x="106" y="48"/>
                </a:lnTo>
                <a:lnTo>
                  <a:pt x="106" y="49"/>
                </a:lnTo>
                <a:lnTo>
                  <a:pt x="108" y="49"/>
                </a:lnTo>
                <a:lnTo>
                  <a:pt x="108" y="50"/>
                </a:lnTo>
                <a:lnTo>
                  <a:pt x="112" y="50"/>
                </a:lnTo>
                <a:lnTo>
                  <a:pt x="112" y="52"/>
                </a:lnTo>
                <a:lnTo>
                  <a:pt x="115" y="52"/>
                </a:lnTo>
                <a:lnTo>
                  <a:pt x="115" y="53"/>
                </a:lnTo>
                <a:lnTo>
                  <a:pt x="119" y="53"/>
                </a:lnTo>
                <a:lnTo>
                  <a:pt x="119" y="54"/>
                </a:lnTo>
                <a:lnTo>
                  <a:pt x="121" y="54"/>
                </a:lnTo>
                <a:lnTo>
                  <a:pt x="121" y="55"/>
                </a:lnTo>
                <a:lnTo>
                  <a:pt x="124" y="55"/>
                </a:lnTo>
                <a:lnTo>
                  <a:pt x="124" y="56"/>
                </a:lnTo>
                <a:lnTo>
                  <a:pt x="128" y="56"/>
                </a:lnTo>
                <a:lnTo>
                  <a:pt x="128" y="57"/>
                </a:lnTo>
                <a:lnTo>
                  <a:pt x="130" y="57"/>
                </a:lnTo>
                <a:lnTo>
                  <a:pt x="130" y="59"/>
                </a:lnTo>
                <a:lnTo>
                  <a:pt x="134" y="59"/>
                </a:lnTo>
                <a:lnTo>
                  <a:pt x="134" y="60"/>
                </a:lnTo>
                <a:lnTo>
                  <a:pt x="137" y="60"/>
                </a:lnTo>
                <a:lnTo>
                  <a:pt x="137" y="61"/>
                </a:lnTo>
                <a:lnTo>
                  <a:pt x="141" y="61"/>
                </a:lnTo>
                <a:lnTo>
                  <a:pt x="141" y="62"/>
                </a:lnTo>
                <a:lnTo>
                  <a:pt x="143" y="62"/>
                </a:lnTo>
                <a:lnTo>
                  <a:pt x="143" y="63"/>
                </a:lnTo>
                <a:lnTo>
                  <a:pt x="146" y="63"/>
                </a:lnTo>
                <a:lnTo>
                  <a:pt x="146" y="64"/>
                </a:lnTo>
                <a:lnTo>
                  <a:pt x="150" y="64"/>
                </a:lnTo>
                <a:lnTo>
                  <a:pt x="150" y="66"/>
                </a:lnTo>
                <a:lnTo>
                  <a:pt x="152" y="66"/>
                </a:lnTo>
                <a:lnTo>
                  <a:pt x="152" y="67"/>
                </a:lnTo>
                <a:lnTo>
                  <a:pt x="156" y="67"/>
                </a:lnTo>
                <a:lnTo>
                  <a:pt x="156" y="68"/>
                </a:lnTo>
                <a:lnTo>
                  <a:pt x="159" y="68"/>
                </a:lnTo>
                <a:lnTo>
                  <a:pt x="159" y="69"/>
                </a:lnTo>
                <a:lnTo>
                  <a:pt x="163" y="69"/>
                </a:lnTo>
                <a:lnTo>
                  <a:pt x="163" y="70"/>
                </a:lnTo>
                <a:lnTo>
                  <a:pt x="165" y="70"/>
                </a:lnTo>
                <a:lnTo>
                  <a:pt x="165" y="71"/>
                </a:lnTo>
                <a:lnTo>
                  <a:pt x="169" y="71"/>
                </a:lnTo>
                <a:lnTo>
                  <a:pt x="169" y="73"/>
                </a:lnTo>
                <a:lnTo>
                  <a:pt x="172" y="73"/>
                </a:lnTo>
                <a:lnTo>
                  <a:pt x="172" y="74"/>
                </a:lnTo>
                <a:lnTo>
                  <a:pt x="174" y="74"/>
                </a:lnTo>
                <a:lnTo>
                  <a:pt x="174" y="75"/>
                </a:lnTo>
                <a:lnTo>
                  <a:pt x="178" y="75"/>
                </a:lnTo>
                <a:lnTo>
                  <a:pt x="178" y="76"/>
                </a:lnTo>
                <a:lnTo>
                  <a:pt x="181" y="76"/>
                </a:lnTo>
                <a:lnTo>
                  <a:pt x="181" y="77"/>
                </a:lnTo>
                <a:lnTo>
                  <a:pt x="182" y="77"/>
                </a:lnTo>
                <a:lnTo>
                  <a:pt x="182" y="75"/>
                </a:lnTo>
                <a:lnTo>
                  <a:pt x="184" y="75"/>
                </a:lnTo>
                <a:lnTo>
                  <a:pt x="184" y="67"/>
                </a:lnTo>
                <a:lnTo>
                  <a:pt x="181" y="67"/>
                </a:lnTo>
                <a:lnTo>
                  <a:pt x="181" y="66"/>
                </a:lnTo>
                <a:lnTo>
                  <a:pt x="178" y="66"/>
                </a:lnTo>
                <a:lnTo>
                  <a:pt x="178" y="64"/>
                </a:lnTo>
                <a:lnTo>
                  <a:pt x="175" y="64"/>
                </a:lnTo>
                <a:lnTo>
                  <a:pt x="175" y="63"/>
                </a:lnTo>
                <a:lnTo>
                  <a:pt x="172" y="63"/>
                </a:lnTo>
                <a:lnTo>
                  <a:pt x="172" y="62"/>
                </a:lnTo>
                <a:lnTo>
                  <a:pt x="169" y="62"/>
                </a:lnTo>
                <a:lnTo>
                  <a:pt x="169" y="61"/>
                </a:lnTo>
                <a:lnTo>
                  <a:pt x="166" y="61"/>
                </a:lnTo>
                <a:lnTo>
                  <a:pt x="166" y="60"/>
                </a:lnTo>
                <a:lnTo>
                  <a:pt x="163" y="60"/>
                </a:lnTo>
                <a:lnTo>
                  <a:pt x="163" y="59"/>
                </a:lnTo>
                <a:lnTo>
                  <a:pt x="159" y="59"/>
                </a:lnTo>
                <a:lnTo>
                  <a:pt x="159" y="57"/>
                </a:lnTo>
                <a:lnTo>
                  <a:pt x="156" y="57"/>
                </a:lnTo>
                <a:lnTo>
                  <a:pt x="156" y="56"/>
                </a:lnTo>
                <a:lnTo>
                  <a:pt x="153" y="56"/>
                </a:lnTo>
                <a:lnTo>
                  <a:pt x="153" y="55"/>
                </a:lnTo>
                <a:lnTo>
                  <a:pt x="150" y="55"/>
                </a:lnTo>
                <a:lnTo>
                  <a:pt x="150" y="54"/>
                </a:lnTo>
                <a:lnTo>
                  <a:pt x="146" y="54"/>
                </a:lnTo>
                <a:lnTo>
                  <a:pt x="146" y="53"/>
                </a:lnTo>
                <a:lnTo>
                  <a:pt x="144" y="53"/>
                </a:lnTo>
                <a:lnTo>
                  <a:pt x="144" y="52"/>
                </a:lnTo>
                <a:lnTo>
                  <a:pt x="141" y="52"/>
                </a:lnTo>
                <a:lnTo>
                  <a:pt x="141" y="50"/>
                </a:lnTo>
                <a:lnTo>
                  <a:pt x="137" y="50"/>
                </a:lnTo>
                <a:lnTo>
                  <a:pt x="137" y="49"/>
                </a:lnTo>
                <a:lnTo>
                  <a:pt x="134" y="49"/>
                </a:lnTo>
                <a:lnTo>
                  <a:pt x="134" y="48"/>
                </a:lnTo>
                <a:lnTo>
                  <a:pt x="131" y="48"/>
                </a:lnTo>
                <a:lnTo>
                  <a:pt x="131" y="47"/>
                </a:lnTo>
                <a:lnTo>
                  <a:pt x="128" y="47"/>
                </a:lnTo>
                <a:lnTo>
                  <a:pt x="128" y="46"/>
                </a:lnTo>
                <a:lnTo>
                  <a:pt x="124" y="46"/>
                </a:lnTo>
                <a:lnTo>
                  <a:pt x="124" y="45"/>
                </a:lnTo>
                <a:lnTo>
                  <a:pt x="122" y="45"/>
                </a:lnTo>
                <a:lnTo>
                  <a:pt x="122" y="44"/>
                </a:lnTo>
                <a:lnTo>
                  <a:pt x="119" y="44"/>
                </a:lnTo>
                <a:lnTo>
                  <a:pt x="119" y="42"/>
                </a:lnTo>
                <a:lnTo>
                  <a:pt x="115" y="42"/>
                </a:lnTo>
                <a:lnTo>
                  <a:pt x="115" y="41"/>
                </a:lnTo>
                <a:lnTo>
                  <a:pt x="112" y="41"/>
                </a:lnTo>
                <a:lnTo>
                  <a:pt x="112" y="40"/>
                </a:lnTo>
                <a:lnTo>
                  <a:pt x="109" y="40"/>
                </a:lnTo>
                <a:lnTo>
                  <a:pt x="109" y="39"/>
                </a:lnTo>
                <a:lnTo>
                  <a:pt x="106" y="39"/>
                </a:lnTo>
                <a:lnTo>
                  <a:pt x="106" y="38"/>
                </a:lnTo>
                <a:lnTo>
                  <a:pt x="102" y="38"/>
                </a:lnTo>
                <a:lnTo>
                  <a:pt x="102" y="37"/>
                </a:lnTo>
                <a:lnTo>
                  <a:pt x="100" y="37"/>
                </a:lnTo>
                <a:lnTo>
                  <a:pt x="100" y="35"/>
                </a:lnTo>
                <a:lnTo>
                  <a:pt x="96" y="35"/>
                </a:lnTo>
                <a:lnTo>
                  <a:pt x="96" y="34"/>
                </a:lnTo>
                <a:lnTo>
                  <a:pt x="93" y="34"/>
                </a:lnTo>
                <a:lnTo>
                  <a:pt x="93" y="33"/>
                </a:lnTo>
                <a:lnTo>
                  <a:pt x="89" y="33"/>
                </a:lnTo>
                <a:lnTo>
                  <a:pt x="89" y="32"/>
                </a:lnTo>
                <a:lnTo>
                  <a:pt x="87" y="32"/>
                </a:lnTo>
                <a:lnTo>
                  <a:pt x="87" y="31"/>
                </a:lnTo>
                <a:lnTo>
                  <a:pt x="84" y="31"/>
                </a:lnTo>
                <a:lnTo>
                  <a:pt x="84" y="30"/>
                </a:lnTo>
                <a:lnTo>
                  <a:pt x="80" y="30"/>
                </a:lnTo>
                <a:lnTo>
                  <a:pt x="80" y="28"/>
                </a:lnTo>
                <a:lnTo>
                  <a:pt x="78" y="28"/>
                </a:lnTo>
                <a:lnTo>
                  <a:pt x="78" y="27"/>
                </a:lnTo>
                <a:lnTo>
                  <a:pt x="74" y="27"/>
                </a:lnTo>
                <a:lnTo>
                  <a:pt x="74" y="26"/>
                </a:lnTo>
                <a:lnTo>
                  <a:pt x="71" y="26"/>
                </a:lnTo>
                <a:lnTo>
                  <a:pt x="71" y="25"/>
                </a:lnTo>
                <a:lnTo>
                  <a:pt x="67" y="25"/>
                </a:lnTo>
                <a:lnTo>
                  <a:pt x="67" y="24"/>
                </a:lnTo>
                <a:lnTo>
                  <a:pt x="65" y="24"/>
                </a:lnTo>
                <a:lnTo>
                  <a:pt x="65" y="23"/>
                </a:lnTo>
                <a:lnTo>
                  <a:pt x="62" y="23"/>
                </a:lnTo>
                <a:lnTo>
                  <a:pt x="62" y="21"/>
                </a:lnTo>
                <a:lnTo>
                  <a:pt x="58" y="21"/>
                </a:lnTo>
                <a:lnTo>
                  <a:pt x="58" y="20"/>
                </a:lnTo>
                <a:lnTo>
                  <a:pt x="56" y="20"/>
                </a:lnTo>
                <a:lnTo>
                  <a:pt x="56" y="19"/>
                </a:lnTo>
                <a:lnTo>
                  <a:pt x="52" y="19"/>
                </a:lnTo>
                <a:lnTo>
                  <a:pt x="52" y="18"/>
                </a:lnTo>
                <a:lnTo>
                  <a:pt x="49" y="18"/>
                </a:lnTo>
                <a:lnTo>
                  <a:pt x="49" y="17"/>
                </a:lnTo>
                <a:lnTo>
                  <a:pt x="45" y="17"/>
                </a:lnTo>
                <a:lnTo>
                  <a:pt x="45" y="16"/>
                </a:lnTo>
                <a:lnTo>
                  <a:pt x="43" y="16"/>
                </a:lnTo>
                <a:lnTo>
                  <a:pt x="43" y="14"/>
                </a:lnTo>
                <a:lnTo>
                  <a:pt x="39" y="14"/>
                </a:lnTo>
                <a:lnTo>
                  <a:pt x="39" y="13"/>
                </a:lnTo>
                <a:lnTo>
                  <a:pt x="36" y="13"/>
                </a:lnTo>
                <a:lnTo>
                  <a:pt x="36" y="12"/>
                </a:lnTo>
                <a:lnTo>
                  <a:pt x="34" y="12"/>
                </a:lnTo>
                <a:lnTo>
                  <a:pt x="34" y="11"/>
                </a:lnTo>
                <a:lnTo>
                  <a:pt x="30" y="11"/>
                </a:lnTo>
                <a:lnTo>
                  <a:pt x="30" y="10"/>
                </a:lnTo>
                <a:lnTo>
                  <a:pt x="27" y="10"/>
                </a:lnTo>
                <a:lnTo>
                  <a:pt x="27" y="9"/>
                </a:lnTo>
                <a:lnTo>
                  <a:pt x="23" y="9"/>
                </a:lnTo>
                <a:lnTo>
                  <a:pt x="23" y="7"/>
                </a:lnTo>
                <a:lnTo>
                  <a:pt x="21" y="7"/>
                </a:lnTo>
                <a:lnTo>
                  <a:pt x="21" y="6"/>
                </a:lnTo>
                <a:lnTo>
                  <a:pt x="17" y="6"/>
                </a:lnTo>
                <a:lnTo>
                  <a:pt x="17" y="5"/>
                </a:lnTo>
                <a:lnTo>
                  <a:pt x="14" y="5"/>
                </a:lnTo>
                <a:lnTo>
                  <a:pt x="14" y="4"/>
                </a:lnTo>
                <a:lnTo>
                  <a:pt x="12" y="4"/>
                </a:lnTo>
                <a:lnTo>
                  <a:pt x="12" y="3"/>
                </a:lnTo>
                <a:lnTo>
                  <a:pt x="8" y="3"/>
                </a:lnTo>
                <a:lnTo>
                  <a:pt x="8" y="2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close/>
              </a:path>
            </a:pathLst>
          </a:custGeom>
          <a:solidFill>
            <a:srgbClr val="FFE7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73" name="Freeform 1387"/>
          <p:cNvSpPr>
            <a:spLocks/>
          </p:cNvSpPr>
          <p:nvPr/>
        </p:nvSpPr>
        <p:spPr bwMode="auto">
          <a:xfrm>
            <a:off x="3467456" y="2413904"/>
            <a:ext cx="323870" cy="127341"/>
          </a:xfrm>
          <a:custGeom>
            <a:avLst/>
            <a:gdLst>
              <a:gd name="T0" fmla="*/ 0 w 183"/>
              <a:gd name="T1" fmla="*/ 9 h 74"/>
              <a:gd name="T2" fmla="*/ 6 w 183"/>
              <a:gd name="T3" fmla="*/ 11 h 74"/>
              <a:gd name="T4" fmla="*/ 6 w 183"/>
              <a:gd name="T5" fmla="*/ 14 h 74"/>
              <a:gd name="T6" fmla="*/ 6 w 183"/>
              <a:gd name="T7" fmla="*/ 16 h 74"/>
              <a:gd name="T8" fmla="*/ 10 w 183"/>
              <a:gd name="T9" fmla="*/ 18 h 74"/>
              <a:gd name="T10" fmla="*/ 13 w 183"/>
              <a:gd name="T11" fmla="*/ 21 h 74"/>
              <a:gd name="T12" fmla="*/ 15 w 183"/>
              <a:gd name="T13" fmla="*/ 23 h 74"/>
              <a:gd name="T14" fmla="*/ 17 w 183"/>
              <a:gd name="T15" fmla="*/ 25 h 74"/>
              <a:gd name="T16" fmla="*/ 19 w 183"/>
              <a:gd name="T17" fmla="*/ 28 h 74"/>
              <a:gd name="T18" fmla="*/ 22 w 183"/>
              <a:gd name="T19" fmla="*/ 30 h 74"/>
              <a:gd name="T20" fmla="*/ 24 w 183"/>
              <a:gd name="T21" fmla="*/ 32 h 74"/>
              <a:gd name="T22" fmla="*/ 27 w 183"/>
              <a:gd name="T23" fmla="*/ 35 h 74"/>
              <a:gd name="T24" fmla="*/ 28 w 183"/>
              <a:gd name="T25" fmla="*/ 37 h 74"/>
              <a:gd name="T26" fmla="*/ 31 w 183"/>
              <a:gd name="T27" fmla="*/ 39 h 74"/>
              <a:gd name="T28" fmla="*/ 33 w 183"/>
              <a:gd name="T29" fmla="*/ 41 h 74"/>
              <a:gd name="T30" fmla="*/ 36 w 183"/>
              <a:gd name="T31" fmla="*/ 44 h 74"/>
              <a:gd name="T32" fmla="*/ 39 w 183"/>
              <a:gd name="T33" fmla="*/ 46 h 74"/>
              <a:gd name="T34" fmla="*/ 41 w 183"/>
              <a:gd name="T35" fmla="*/ 48 h 74"/>
              <a:gd name="T36" fmla="*/ 44 w 183"/>
              <a:gd name="T37" fmla="*/ 51 h 74"/>
              <a:gd name="T38" fmla="*/ 46 w 183"/>
              <a:gd name="T39" fmla="*/ 53 h 74"/>
              <a:gd name="T40" fmla="*/ 48 w 183"/>
              <a:gd name="T41" fmla="*/ 55 h 74"/>
              <a:gd name="T42" fmla="*/ 51 w 183"/>
              <a:gd name="T43" fmla="*/ 58 h 74"/>
              <a:gd name="T44" fmla="*/ 53 w 183"/>
              <a:gd name="T45" fmla="*/ 60 h 74"/>
              <a:gd name="T46" fmla="*/ 56 w 183"/>
              <a:gd name="T47" fmla="*/ 62 h 74"/>
              <a:gd name="T48" fmla="*/ 57 w 183"/>
              <a:gd name="T49" fmla="*/ 65 h 74"/>
              <a:gd name="T50" fmla="*/ 61 w 183"/>
              <a:gd name="T51" fmla="*/ 67 h 74"/>
              <a:gd name="T52" fmla="*/ 62 w 183"/>
              <a:gd name="T53" fmla="*/ 69 h 74"/>
              <a:gd name="T54" fmla="*/ 66 w 183"/>
              <a:gd name="T55" fmla="*/ 72 h 74"/>
              <a:gd name="T56" fmla="*/ 67 w 183"/>
              <a:gd name="T57" fmla="*/ 74 h 74"/>
              <a:gd name="T58" fmla="*/ 69 w 183"/>
              <a:gd name="T59" fmla="*/ 71 h 74"/>
              <a:gd name="T60" fmla="*/ 71 w 183"/>
              <a:gd name="T61" fmla="*/ 66 h 74"/>
              <a:gd name="T62" fmla="*/ 68 w 183"/>
              <a:gd name="T63" fmla="*/ 64 h 74"/>
              <a:gd name="T64" fmla="*/ 66 w 183"/>
              <a:gd name="T65" fmla="*/ 61 h 74"/>
              <a:gd name="T66" fmla="*/ 64 w 183"/>
              <a:gd name="T67" fmla="*/ 59 h 74"/>
              <a:gd name="T68" fmla="*/ 61 w 183"/>
              <a:gd name="T69" fmla="*/ 57 h 74"/>
              <a:gd name="T70" fmla="*/ 59 w 183"/>
              <a:gd name="T71" fmla="*/ 54 h 74"/>
              <a:gd name="T72" fmla="*/ 56 w 183"/>
              <a:gd name="T73" fmla="*/ 52 h 74"/>
              <a:gd name="T74" fmla="*/ 54 w 183"/>
              <a:gd name="T75" fmla="*/ 50 h 74"/>
              <a:gd name="T76" fmla="*/ 52 w 183"/>
              <a:gd name="T77" fmla="*/ 47 h 74"/>
              <a:gd name="T78" fmla="*/ 50 w 183"/>
              <a:gd name="T79" fmla="*/ 45 h 74"/>
              <a:gd name="T80" fmla="*/ 47 w 183"/>
              <a:gd name="T81" fmla="*/ 43 h 74"/>
              <a:gd name="T82" fmla="*/ 44 w 183"/>
              <a:gd name="T83" fmla="*/ 40 h 74"/>
              <a:gd name="T84" fmla="*/ 42 w 183"/>
              <a:gd name="T85" fmla="*/ 38 h 74"/>
              <a:gd name="T86" fmla="*/ 39 w 183"/>
              <a:gd name="T87" fmla="*/ 36 h 74"/>
              <a:gd name="T88" fmla="*/ 38 w 183"/>
              <a:gd name="T89" fmla="*/ 33 h 74"/>
              <a:gd name="T90" fmla="*/ 35 w 183"/>
              <a:gd name="T91" fmla="*/ 31 h 74"/>
              <a:gd name="T92" fmla="*/ 32 w 183"/>
              <a:gd name="T93" fmla="*/ 29 h 74"/>
              <a:gd name="T94" fmla="*/ 30 w 183"/>
              <a:gd name="T95" fmla="*/ 26 h 74"/>
              <a:gd name="T96" fmla="*/ 28 w 183"/>
              <a:gd name="T97" fmla="*/ 24 h 74"/>
              <a:gd name="T98" fmla="*/ 25 w 183"/>
              <a:gd name="T99" fmla="*/ 22 h 74"/>
              <a:gd name="T100" fmla="*/ 22 w 183"/>
              <a:gd name="T101" fmla="*/ 19 h 74"/>
              <a:gd name="T102" fmla="*/ 20 w 183"/>
              <a:gd name="T103" fmla="*/ 17 h 74"/>
              <a:gd name="T104" fmla="*/ 17 w 183"/>
              <a:gd name="T105" fmla="*/ 15 h 74"/>
              <a:gd name="T106" fmla="*/ 16 w 183"/>
              <a:gd name="T107" fmla="*/ 12 h 74"/>
              <a:gd name="T108" fmla="*/ 13 w 183"/>
              <a:gd name="T109" fmla="*/ 10 h 74"/>
              <a:gd name="T110" fmla="*/ 11 w 183"/>
              <a:gd name="T111" fmla="*/ 8 h 74"/>
              <a:gd name="T112" fmla="*/ 8 w 183"/>
              <a:gd name="T113" fmla="*/ 5 h 74"/>
              <a:gd name="T114" fmla="*/ 6 w 183"/>
              <a:gd name="T115" fmla="*/ 3 h 74"/>
              <a:gd name="T116" fmla="*/ 6 w 183"/>
              <a:gd name="T117" fmla="*/ 1 h 7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83" h="74">
                <a:moveTo>
                  <a:pt x="1" y="0"/>
                </a:moveTo>
                <a:lnTo>
                  <a:pt x="1" y="4"/>
                </a:lnTo>
                <a:lnTo>
                  <a:pt x="0" y="4"/>
                </a:lnTo>
                <a:lnTo>
                  <a:pt x="0" y="9"/>
                </a:lnTo>
                <a:lnTo>
                  <a:pt x="3" y="9"/>
                </a:lnTo>
                <a:lnTo>
                  <a:pt x="3" y="10"/>
                </a:lnTo>
                <a:lnTo>
                  <a:pt x="7" y="10"/>
                </a:lnTo>
                <a:lnTo>
                  <a:pt x="7" y="11"/>
                </a:lnTo>
                <a:lnTo>
                  <a:pt x="9" y="11"/>
                </a:lnTo>
                <a:lnTo>
                  <a:pt x="9" y="12"/>
                </a:lnTo>
                <a:lnTo>
                  <a:pt x="13" y="12"/>
                </a:lnTo>
                <a:lnTo>
                  <a:pt x="13" y="14"/>
                </a:lnTo>
                <a:lnTo>
                  <a:pt x="16" y="14"/>
                </a:lnTo>
                <a:lnTo>
                  <a:pt x="16" y="15"/>
                </a:lnTo>
                <a:lnTo>
                  <a:pt x="18" y="15"/>
                </a:lnTo>
                <a:lnTo>
                  <a:pt x="18" y="16"/>
                </a:lnTo>
                <a:lnTo>
                  <a:pt x="22" y="16"/>
                </a:lnTo>
                <a:lnTo>
                  <a:pt x="22" y="17"/>
                </a:lnTo>
                <a:lnTo>
                  <a:pt x="25" y="17"/>
                </a:lnTo>
                <a:lnTo>
                  <a:pt x="25" y="18"/>
                </a:lnTo>
                <a:lnTo>
                  <a:pt x="29" y="18"/>
                </a:lnTo>
                <a:lnTo>
                  <a:pt x="29" y="19"/>
                </a:lnTo>
                <a:lnTo>
                  <a:pt x="31" y="19"/>
                </a:lnTo>
                <a:lnTo>
                  <a:pt x="31" y="21"/>
                </a:lnTo>
                <a:lnTo>
                  <a:pt x="35" y="21"/>
                </a:lnTo>
                <a:lnTo>
                  <a:pt x="35" y="22"/>
                </a:lnTo>
                <a:lnTo>
                  <a:pt x="38" y="22"/>
                </a:lnTo>
                <a:lnTo>
                  <a:pt x="38" y="23"/>
                </a:lnTo>
                <a:lnTo>
                  <a:pt x="40" y="23"/>
                </a:lnTo>
                <a:lnTo>
                  <a:pt x="40" y="24"/>
                </a:lnTo>
                <a:lnTo>
                  <a:pt x="44" y="24"/>
                </a:lnTo>
                <a:lnTo>
                  <a:pt x="44" y="25"/>
                </a:lnTo>
                <a:lnTo>
                  <a:pt x="47" y="25"/>
                </a:lnTo>
                <a:lnTo>
                  <a:pt x="47" y="26"/>
                </a:lnTo>
                <a:lnTo>
                  <a:pt x="51" y="26"/>
                </a:lnTo>
                <a:lnTo>
                  <a:pt x="51" y="28"/>
                </a:lnTo>
                <a:lnTo>
                  <a:pt x="53" y="28"/>
                </a:lnTo>
                <a:lnTo>
                  <a:pt x="53" y="29"/>
                </a:lnTo>
                <a:lnTo>
                  <a:pt x="57" y="29"/>
                </a:lnTo>
                <a:lnTo>
                  <a:pt x="57" y="30"/>
                </a:lnTo>
                <a:lnTo>
                  <a:pt x="60" y="30"/>
                </a:lnTo>
                <a:lnTo>
                  <a:pt x="60" y="31"/>
                </a:lnTo>
                <a:lnTo>
                  <a:pt x="63" y="31"/>
                </a:lnTo>
                <a:lnTo>
                  <a:pt x="63" y="32"/>
                </a:lnTo>
                <a:lnTo>
                  <a:pt x="66" y="32"/>
                </a:lnTo>
                <a:lnTo>
                  <a:pt x="66" y="33"/>
                </a:lnTo>
                <a:lnTo>
                  <a:pt x="70" y="33"/>
                </a:lnTo>
                <a:lnTo>
                  <a:pt x="70" y="35"/>
                </a:lnTo>
                <a:lnTo>
                  <a:pt x="73" y="35"/>
                </a:lnTo>
                <a:lnTo>
                  <a:pt x="73" y="36"/>
                </a:lnTo>
                <a:lnTo>
                  <a:pt x="75" y="36"/>
                </a:lnTo>
                <a:lnTo>
                  <a:pt x="75" y="37"/>
                </a:lnTo>
                <a:lnTo>
                  <a:pt x="79" y="37"/>
                </a:lnTo>
                <a:lnTo>
                  <a:pt x="79" y="38"/>
                </a:lnTo>
                <a:lnTo>
                  <a:pt x="82" y="38"/>
                </a:lnTo>
                <a:lnTo>
                  <a:pt x="82" y="39"/>
                </a:lnTo>
                <a:lnTo>
                  <a:pt x="85" y="39"/>
                </a:lnTo>
                <a:lnTo>
                  <a:pt x="85" y="40"/>
                </a:lnTo>
                <a:lnTo>
                  <a:pt x="88" y="40"/>
                </a:lnTo>
                <a:lnTo>
                  <a:pt x="88" y="41"/>
                </a:lnTo>
                <a:lnTo>
                  <a:pt x="92" y="41"/>
                </a:lnTo>
                <a:lnTo>
                  <a:pt x="92" y="43"/>
                </a:lnTo>
                <a:lnTo>
                  <a:pt x="95" y="43"/>
                </a:lnTo>
                <a:lnTo>
                  <a:pt x="95" y="44"/>
                </a:lnTo>
                <a:lnTo>
                  <a:pt x="97" y="44"/>
                </a:lnTo>
                <a:lnTo>
                  <a:pt x="97" y="45"/>
                </a:lnTo>
                <a:lnTo>
                  <a:pt x="101" y="45"/>
                </a:lnTo>
                <a:lnTo>
                  <a:pt x="101" y="46"/>
                </a:lnTo>
                <a:lnTo>
                  <a:pt x="104" y="46"/>
                </a:lnTo>
                <a:lnTo>
                  <a:pt x="104" y="47"/>
                </a:lnTo>
                <a:lnTo>
                  <a:pt x="107" y="47"/>
                </a:lnTo>
                <a:lnTo>
                  <a:pt x="107" y="48"/>
                </a:lnTo>
                <a:lnTo>
                  <a:pt x="110" y="48"/>
                </a:lnTo>
                <a:lnTo>
                  <a:pt x="110" y="50"/>
                </a:lnTo>
                <a:lnTo>
                  <a:pt x="114" y="50"/>
                </a:lnTo>
                <a:lnTo>
                  <a:pt x="114" y="51"/>
                </a:lnTo>
                <a:lnTo>
                  <a:pt x="117" y="51"/>
                </a:lnTo>
                <a:lnTo>
                  <a:pt x="117" y="52"/>
                </a:lnTo>
                <a:lnTo>
                  <a:pt x="120" y="52"/>
                </a:lnTo>
                <a:lnTo>
                  <a:pt x="120" y="53"/>
                </a:lnTo>
                <a:lnTo>
                  <a:pt x="123" y="53"/>
                </a:lnTo>
                <a:lnTo>
                  <a:pt x="123" y="54"/>
                </a:lnTo>
                <a:lnTo>
                  <a:pt x="126" y="54"/>
                </a:lnTo>
                <a:lnTo>
                  <a:pt x="126" y="55"/>
                </a:lnTo>
                <a:lnTo>
                  <a:pt x="129" y="55"/>
                </a:lnTo>
                <a:lnTo>
                  <a:pt x="129" y="57"/>
                </a:lnTo>
                <a:lnTo>
                  <a:pt x="132" y="57"/>
                </a:lnTo>
                <a:lnTo>
                  <a:pt x="132" y="58"/>
                </a:lnTo>
                <a:lnTo>
                  <a:pt x="136" y="58"/>
                </a:lnTo>
                <a:lnTo>
                  <a:pt x="136" y="59"/>
                </a:lnTo>
                <a:lnTo>
                  <a:pt x="139" y="59"/>
                </a:lnTo>
                <a:lnTo>
                  <a:pt x="139" y="60"/>
                </a:lnTo>
                <a:lnTo>
                  <a:pt x="142" y="60"/>
                </a:lnTo>
                <a:lnTo>
                  <a:pt x="142" y="61"/>
                </a:lnTo>
                <a:lnTo>
                  <a:pt x="145" y="61"/>
                </a:lnTo>
                <a:lnTo>
                  <a:pt x="145" y="62"/>
                </a:lnTo>
                <a:lnTo>
                  <a:pt x="149" y="62"/>
                </a:lnTo>
                <a:lnTo>
                  <a:pt x="149" y="64"/>
                </a:lnTo>
                <a:lnTo>
                  <a:pt x="151" y="64"/>
                </a:lnTo>
                <a:lnTo>
                  <a:pt x="151" y="65"/>
                </a:lnTo>
                <a:lnTo>
                  <a:pt x="154" y="65"/>
                </a:lnTo>
                <a:lnTo>
                  <a:pt x="154" y="66"/>
                </a:lnTo>
                <a:lnTo>
                  <a:pt x="158" y="66"/>
                </a:lnTo>
                <a:lnTo>
                  <a:pt x="158" y="67"/>
                </a:lnTo>
                <a:lnTo>
                  <a:pt x="161" y="67"/>
                </a:lnTo>
                <a:lnTo>
                  <a:pt x="161" y="68"/>
                </a:lnTo>
                <a:lnTo>
                  <a:pt x="164" y="68"/>
                </a:lnTo>
                <a:lnTo>
                  <a:pt x="164" y="69"/>
                </a:lnTo>
                <a:lnTo>
                  <a:pt x="167" y="69"/>
                </a:lnTo>
                <a:lnTo>
                  <a:pt x="167" y="71"/>
                </a:lnTo>
                <a:lnTo>
                  <a:pt x="171" y="71"/>
                </a:lnTo>
                <a:lnTo>
                  <a:pt x="171" y="72"/>
                </a:lnTo>
                <a:lnTo>
                  <a:pt x="173" y="72"/>
                </a:lnTo>
                <a:lnTo>
                  <a:pt x="173" y="73"/>
                </a:lnTo>
                <a:lnTo>
                  <a:pt x="176" y="73"/>
                </a:lnTo>
                <a:lnTo>
                  <a:pt x="176" y="74"/>
                </a:lnTo>
                <a:lnTo>
                  <a:pt x="180" y="74"/>
                </a:lnTo>
                <a:lnTo>
                  <a:pt x="180" y="73"/>
                </a:lnTo>
                <a:lnTo>
                  <a:pt x="181" y="73"/>
                </a:lnTo>
                <a:lnTo>
                  <a:pt x="181" y="71"/>
                </a:lnTo>
                <a:lnTo>
                  <a:pt x="182" y="71"/>
                </a:lnTo>
                <a:lnTo>
                  <a:pt x="182" y="68"/>
                </a:lnTo>
                <a:lnTo>
                  <a:pt x="183" y="68"/>
                </a:lnTo>
                <a:lnTo>
                  <a:pt x="183" y="66"/>
                </a:lnTo>
                <a:lnTo>
                  <a:pt x="182" y="66"/>
                </a:lnTo>
                <a:lnTo>
                  <a:pt x="182" y="65"/>
                </a:lnTo>
                <a:lnTo>
                  <a:pt x="179" y="65"/>
                </a:lnTo>
                <a:lnTo>
                  <a:pt x="179" y="64"/>
                </a:lnTo>
                <a:lnTo>
                  <a:pt x="175" y="64"/>
                </a:lnTo>
                <a:lnTo>
                  <a:pt x="175" y="62"/>
                </a:lnTo>
                <a:lnTo>
                  <a:pt x="173" y="62"/>
                </a:lnTo>
                <a:lnTo>
                  <a:pt x="173" y="61"/>
                </a:lnTo>
                <a:lnTo>
                  <a:pt x="170" y="61"/>
                </a:lnTo>
                <a:lnTo>
                  <a:pt x="170" y="60"/>
                </a:lnTo>
                <a:lnTo>
                  <a:pt x="166" y="60"/>
                </a:lnTo>
                <a:lnTo>
                  <a:pt x="166" y="59"/>
                </a:lnTo>
                <a:lnTo>
                  <a:pt x="164" y="59"/>
                </a:lnTo>
                <a:lnTo>
                  <a:pt x="164" y="58"/>
                </a:lnTo>
                <a:lnTo>
                  <a:pt x="160" y="58"/>
                </a:lnTo>
                <a:lnTo>
                  <a:pt x="160" y="57"/>
                </a:lnTo>
                <a:lnTo>
                  <a:pt x="157" y="57"/>
                </a:lnTo>
                <a:lnTo>
                  <a:pt x="157" y="55"/>
                </a:lnTo>
                <a:lnTo>
                  <a:pt x="153" y="55"/>
                </a:lnTo>
                <a:lnTo>
                  <a:pt x="153" y="54"/>
                </a:lnTo>
                <a:lnTo>
                  <a:pt x="151" y="54"/>
                </a:lnTo>
                <a:lnTo>
                  <a:pt x="151" y="53"/>
                </a:lnTo>
                <a:lnTo>
                  <a:pt x="147" y="53"/>
                </a:lnTo>
                <a:lnTo>
                  <a:pt x="147" y="52"/>
                </a:lnTo>
                <a:lnTo>
                  <a:pt x="144" y="52"/>
                </a:lnTo>
                <a:lnTo>
                  <a:pt x="144" y="51"/>
                </a:lnTo>
                <a:lnTo>
                  <a:pt x="142" y="51"/>
                </a:lnTo>
                <a:lnTo>
                  <a:pt x="142" y="50"/>
                </a:lnTo>
                <a:lnTo>
                  <a:pt x="138" y="50"/>
                </a:lnTo>
                <a:lnTo>
                  <a:pt x="138" y="48"/>
                </a:lnTo>
                <a:lnTo>
                  <a:pt x="135" y="48"/>
                </a:lnTo>
                <a:lnTo>
                  <a:pt x="135" y="47"/>
                </a:lnTo>
                <a:lnTo>
                  <a:pt x="131" y="47"/>
                </a:lnTo>
                <a:lnTo>
                  <a:pt x="131" y="46"/>
                </a:lnTo>
                <a:lnTo>
                  <a:pt x="129" y="46"/>
                </a:lnTo>
                <a:lnTo>
                  <a:pt x="129" y="45"/>
                </a:lnTo>
                <a:lnTo>
                  <a:pt x="125" y="45"/>
                </a:lnTo>
                <a:lnTo>
                  <a:pt x="125" y="44"/>
                </a:lnTo>
                <a:lnTo>
                  <a:pt x="122" y="44"/>
                </a:lnTo>
                <a:lnTo>
                  <a:pt x="122" y="43"/>
                </a:lnTo>
                <a:lnTo>
                  <a:pt x="120" y="43"/>
                </a:lnTo>
                <a:lnTo>
                  <a:pt x="120" y="41"/>
                </a:lnTo>
                <a:lnTo>
                  <a:pt x="116" y="41"/>
                </a:lnTo>
                <a:lnTo>
                  <a:pt x="116" y="40"/>
                </a:lnTo>
                <a:lnTo>
                  <a:pt x="113" y="40"/>
                </a:lnTo>
                <a:lnTo>
                  <a:pt x="113" y="39"/>
                </a:lnTo>
                <a:lnTo>
                  <a:pt x="109" y="39"/>
                </a:lnTo>
                <a:lnTo>
                  <a:pt x="109" y="38"/>
                </a:lnTo>
                <a:lnTo>
                  <a:pt x="107" y="38"/>
                </a:lnTo>
                <a:lnTo>
                  <a:pt x="107" y="37"/>
                </a:lnTo>
                <a:lnTo>
                  <a:pt x="103" y="37"/>
                </a:lnTo>
                <a:lnTo>
                  <a:pt x="103" y="36"/>
                </a:lnTo>
                <a:lnTo>
                  <a:pt x="100" y="36"/>
                </a:lnTo>
                <a:lnTo>
                  <a:pt x="100" y="35"/>
                </a:lnTo>
                <a:lnTo>
                  <a:pt x="97" y="35"/>
                </a:lnTo>
                <a:lnTo>
                  <a:pt x="97" y="33"/>
                </a:lnTo>
                <a:lnTo>
                  <a:pt x="94" y="33"/>
                </a:lnTo>
                <a:lnTo>
                  <a:pt x="94" y="32"/>
                </a:lnTo>
                <a:lnTo>
                  <a:pt x="90" y="32"/>
                </a:lnTo>
                <a:lnTo>
                  <a:pt x="90" y="31"/>
                </a:lnTo>
                <a:lnTo>
                  <a:pt x="87" y="31"/>
                </a:lnTo>
                <a:lnTo>
                  <a:pt x="87" y="30"/>
                </a:lnTo>
                <a:lnTo>
                  <a:pt x="85" y="30"/>
                </a:lnTo>
                <a:lnTo>
                  <a:pt x="85" y="29"/>
                </a:lnTo>
                <a:lnTo>
                  <a:pt x="81" y="29"/>
                </a:lnTo>
                <a:lnTo>
                  <a:pt x="81" y="28"/>
                </a:lnTo>
                <a:lnTo>
                  <a:pt x="78" y="28"/>
                </a:lnTo>
                <a:lnTo>
                  <a:pt x="78" y="26"/>
                </a:lnTo>
                <a:lnTo>
                  <a:pt x="75" y="26"/>
                </a:lnTo>
                <a:lnTo>
                  <a:pt x="75" y="25"/>
                </a:lnTo>
                <a:lnTo>
                  <a:pt x="72" y="25"/>
                </a:lnTo>
                <a:lnTo>
                  <a:pt x="72" y="24"/>
                </a:lnTo>
                <a:lnTo>
                  <a:pt x="68" y="24"/>
                </a:lnTo>
                <a:lnTo>
                  <a:pt x="68" y="23"/>
                </a:lnTo>
                <a:lnTo>
                  <a:pt x="65" y="23"/>
                </a:lnTo>
                <a:lnTo>
                  <a:pt x="65" y="22"/>
                </a:lnTo>
                <a:lnTo>
                  <a:pt x="63" y="22"/>
                </a:lnTo>
                <a:lnTo>
                  <a:pt x="63" y="21"/>
                </a:lnTo>
                <a:lnTo>
                  <a:pt x="59" y="21"/>
                </a:lnTo>
                <a:lnTo>
                  <a:pt x="59" y="19"/>
                </a:lnTo>
                <a:lnTo>
                  <a:pt x="56" y="19"/>
                </a:lnTo>
                <a:lnTo>
                  <a:pt x="56" y="18"/>
                </a:lnTo>
                <a:lnTo>
                  <a:pt x="53" y="18"/>
                </a:lnTo>
                <a:lnTo>
                  <a:pt x="53" y="17"/>
                </a:lnTo>
                <a:lnTo>
                  <a:pt x="50" y="17"/>
                </a:lnTo>
                <a:lnTo>
                  <a:pt x="50" y="16"/>
                </a:lnTo>
                <a:lnTo>
                  <a:pt x="46" y="16"/>
                </a:lnTo>
                <a:lnTo>
                  <a:pt x="46" y="15"/>
                </a:lnTo>
                <a:lnTo>
                  <a:pt x="43" y="15"/>
                </a:lnTo>
                <a:lnTo>
                  <a:pt x="43" y="14"/>
                </a:lnTo>
                <a:lnTo>
                  <a:pt x="40" y="14"/>
                </a:lnTo>
                <a:lnTo>
                  <a:pt x="40" y="12"/>
                </a:lnTo>
                <a:lnTo>
                  <a:pt x="37" y="12"/>
                </a:lnTo>
                <a:lnTo>
                  <a:pt x="37" y="11"/>
                </a:lnTo>
                <a:lnTo>
                  <a:pt x="33" y="11"/>
                </a:lnTo>
                <a:lnTo>
                  <a:pt x="33" y="10"/>
                </a:lnTo>
                <a:lnTo>
                  <a:pt x="31" y="10"/>
                </a:lnTo>
                <a:lnTo>
                  <a:pt x="31" y="9"/>
                </a:lnTo>
                <a:lnTo>
                  <a:pt x="28" y="9"/>
                </a:lnTo>
                <a:lnTo>
                  <a:pt x="28" y="8"/>
                </a:lnTo>
                <a:lnTo>
                  <a:pt x="24" y="8"/>
                </a:lnTo>
                <a:lnTo>
                  <a:pt x="24" y="7"/>
                </a:lnTo>
                <a:lnTo>
                  <a:pt x="21" y="7"/>
                </a:lnTo>
                <a:lnTo>
                  <a:pt x="21" y="5"/>
                </a:lnTo>
                <a:lnTo>
                  <a:pt x="18" y="5"/>
                </a:lnTo>
                <a:lnTo>
                  <a:pt x="18" y="4"/>
                </a:lnTo>
                <a:lnTo>
                  <a:pt x="15" y="4"/>
                </a:lnTo>
                <a:lnTo>
                  <a:pt x="15" y="3"/>
                </a:lnTo>
                <a:lnTo>
                  <a:pt x="11" y="3"/>
                </a:lnTo>
                <a:lnTo>
                  <a:pt x="11" y="2"/>
                </a:lnTo>
                <a:lnTo>
                  <a:pt x="9" y="2"/>
                </a:lnTo>
                <a:lnTo>
                  <a:pt x="9" y="1"/>
                </a:lnTo>
                <a:lnTo>
                  <a:pt x="6" y="1"/>
                </a:lnTo>
                <a:lnTo>
                  <a:pt x="6" y="0"/>
                </a:lnTo>
                <a:lnTo>
                  <a:pt x="1" y="0"/>
                </a:lnTo>
                <a:close/>
              </a:path>
            </a:pathLst>
          </a:custGeom>
          <a:solidFill>
            <a:srgbClr val="FFDA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74" name="Freeform 1388"/>
          <p:cNvSpPr>
            <a:spLocks/>
          </p:cNvSpPr>
          <p:nvPr/>
        </p:nvSpPr>
        <p:spPr bwMode="auto">
          <a:xfrm>
            <a:off x="3465540" y="2425950"/>
            <a:ext cx="320037" cy="125620"/>
          </a:xfrm>
          <a:custGeom>
            <a:avLst/>
            <a:gdLst>
              <a:gd name="T0" fmla="*/ 0 w 181"/>
              <a:gd name="T1" fmla="*/ 4 h 73"/>
              <a:gd name="T2" fmla="*/ 4 w 181"/>
              <a:gd name="T3" fmla="*/ 7 h 73"/>
              <a:gd name="T4" fmla="*/ 6 w 181"/>
              <a:gd name="T5" fmla="*/ 9 h 73"/>
              <a:gd name="T6" fmla="*/ 6 w 181"/>
              <a:gd name="T7" fmla="*/ 11 h 73"/>
              <a:gd name="T8" fmla="*/ 8 w 181"/>
              <a:gd name="T9" fmla="*/ 14 h 73"/>
              <a:gd name="T10" fmla="*/ 10 w 181"/>
              <a:gd name="T11" fmla="*/ 16 h 73"/>
              <a:gd name="T12" fmla="*/ 13 w 181"/>
              <a:gd name="T13" fmla="*/ 18 h 73"/>
              <a:gd name="T14" fmla="*/ 15 w 181"/>
              <a:gd name="T15" fmla="*/ 21 h 73"/>
              <a:gd name="T16" fmla="*/ 17 w 181"/>
              <a:gd name="T17" fmla="*/ 23 h 73"/>
              <a:gd name="T18" fmla="*/ 18 w 181"/>
              <a:gd name="T19" fmla="*/ 25 h 73"/>
              <a:gd name="T20" fmla="*/ 20 w 181"/>
              <a:gd name="T21" fmla="*/ 28 h 73"/>
              <a:gd name="T22" fmla="*/ 22 w 181"/>
              <a:gd name="T23" fmla="*/ 30 h 73"/>
              <a:gd name="T24" fmla="*/ 24 w 181"/>
              <a:gd name="T25" fmla="*/ 32 h 73"/>
              <a:gd name="T26" fmla="*/ 26 w 181"/>
              <a:gd name="T27" fmla="*/ 34 h 73"/>
              <a:gd name="T28" fmla="*/ 28 w 181"/>
              <a:gd name="T29" fmla="*/ 37 h 73"/>
              <a:gd name="T30" fmla="*/ 31 w 181"/>
              <a:gd name="T31" fmla="*/ 39 h 73"/>
              <a:gd name="T32" fmla="*/ 34 w 181"/>
              <a:gd name="T33" fmla="*/ 41 h 73"/>
              <a:gd name="T34" fmla="*/ 36 w 181"/>
              <a:gd name="T35" fmla="*/ 44 h 73"/>
              <a:gd name="T36" fmla="*/ 39 w 181"/>
              <a:gd name="T37" fmla="*/ 46 h 73"/>
              <a:gd name="T38" fmla="*/ 41 w 181"/>
              <a:gd name="T39" fmla="*/ 48 h 73"/>
              <a:gd name="T40" fmla="*/ 44 w 181"/>
              <a:gd name="T41" fmla="*/ 51 h 73"/>
              <a:gd name="T42" fmla="*/ 46 w 181"/>
              <a:gd name="T43" fmla="*/ 53 h 73"/>
              <a:gd name="T44" fmla="*/ 48 w 181"/>
              <a:gd name="T45" fmla="*/ 55 h 73"/>
              <a:gd name="T46" fmla="*/ 51 w 181"/>
              <a:gd name="T47" fmla="*/ 58 h 73"/>
              <a:gd name="T48" fmla="*/ 53 w 181"/>
              <a:gd name="T49" fmla="*/ 60 h 73"/>
              <a:gd name="T50" fmla="*/ 56 w 181"/>
              <a:gd name="T51" fmla="*/ 62 h 73"/>
              <a:gd name="T52" fmla="*/ 58 w 181"/>
              <a:gd name="T53" fmla="*/ 65 h 73"/>
              <a:gd name="T54" fmla="*/ 61 w 181"/>
              <a:gd name="T55" fmla="*/ 67 h 73"/>
              <a:gd name="T56" fmla="*/ 63 w 181"/>
              <a:gd name="T57" fmla="*/ 69 h 73"/>
              <a:gd name="T58" fmla="*/ 66 w 181"/>
              <a:gd name="T59" fmla="*/ 72 h 73"/>
              <a:gd name="T60" fmla="*/ 67 w 181"/>
              <a:gd name="T61" fmla="*/ 71 h 73"/>
              <a:gd name="T62" fmla="*/ 69 w 181"/>
              <a:gd name="T63" fmla="*/ 65 h 73"/>
              <a:gd name="T64" fmla="*/ 66 w 181"/>
              <a:gd name="T65" fmla="*/ 62 h 73"/>
              <a:gd name="T66" fmla="*/ 65 w 181"/>
              <a:gd name="T67" fmla="*/ 60 h 73"/>
              <a:gd name="T68" fmla="*/ 61 w 181"/>
              <a:gd name="T69" fmla="*/ 58 h 73"/>
              <a:gd name="T70" fmla="*/ 60 w 181"/>
              <a:gd name="T71" fmla="*/ 55 h 73"/>
              <a:gd name="T72" fmla="*/ 56 w 181"/>
              <a:gd name="T73" fmla="*/ 53 h 73"/>
              <a:gd name="T74" fmla="*/ 55 w 181"/>
              <a:gd name="T75" fmla="*/ 51 h 73"/>
              <a:gd name="T76" fmla="*/ 52 w 181"/>
              <a:gd name="T77" fmla="*/ 48 h 73"/>
              <a:gd name="T78" fmla="*/ 50 w 181"/>
              <a:gd name="T79" fmla="*/ 46 h 73"/>
              <a:gd name="T80" fmla="*/ 47 w 181"/>
              <a:gd name="T81" fmla="*/ 44 h 73"/>
              <a:gd name="T82" fmla="*/ 45 w 181"/>
              <a:gd name="T83" fmla="*/ 41 h 73"/>
              <a:gd name="T84" fmla="*/ 42 w 181"/>
              <a:gd name="T85" fmla="*/ 39 h 73"/>
              <a:gd name="T86" fmla="*/ 40 w 181"/>
              <a:gd name="T87" fmla="*/ 37 h 73"/>
              <a:gd name="T88" fmla="*/ 38 w 181"/>
              <a:gd name="T89" fmla="*/ 34 h 73"/>
              <a:gd name="T90" fmla="*/ 36 w 181"/>
              <a:gd name="T91" fmla="*/ 32 h 73"/>
              <a:gd name="T92" fmla="*/ 33 w 181"/>
              <a:gd name="T93" fmla="*/ 30 h 73"/>
              <a:gd name="T94" fmla="*/ 30 w 181"/>
              <a:gd name="T95" fmla="*/ 28 h 73"/>
              <a:gd name="T96" fmla="*/ 28 w 181"/>
              <a:gd name="T97" fmla="*/ 25 h 73"/>
              <a:gd name="T98" fmla="*/ 26 w 181"/>
              <a:gd name="T99" fmla="*/ 23 h 73"/>
              <a:gd name="T100" fmla="*/ 24 w 181"/>
              <a:gd name="T101" fmla="*/ 21 h 73"/>
              <a:gd name="T102" fmla="*/ 20 w 181"/>
              <a:gd name="T103" fmla="*/ 18 h 73"/>
              <a:gd name="T104" fmla="*/ 18 w 181"/>
              <a:gd name="T105" fmla="*/ 16 h 73"/>
              <a:gd name="T106" fmla="*/ 16 w 181"/>
              <a:gd name="T107" fmla="*/ 14 h 73"/>
              <a:gd name="T108" fmla="*/ 14 w 181"/>
              <a:gd name="T109" fmla="*/ 11 h 73"/>
              <a:gd name="T110" fmla="*/ 12 w 181"/>
              <a:gd name="T111" fmla="*/ 9 h 73"/>
              <a:gd name="T112" fmla="*/ 9 w 181"/>
              <a:gd name="T113" fmla="*/ 7 h 73"/>
              <a:gd name="T114" fmla="*/ 6 w 181"/>
              <a:gd name="T115" fmla="*/ 4 h 73"/>
              <a:gd name="T116" fmla="*/ 6 w 181"/>
              <a:gd name="T117" fmla="*/ 2 h 73"/>
              <a:gd name="T118" fmla="*/ 4 w 181"/>
              <a:gd name="T119" fmla="*/ 0 h 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81" h="7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4"/>
                </a:lnTo>
                <a:lnTo>
                  <a:pt x="2" y="4"/>
                </a:lnTo>
                <a:lnTo>
                  <a:pt x="2" y="5"/>
                </a:lnTo>
                <a:lnTo>
                  <a:pt x="4" y="5"/>
                </a:lnTo>
                <a:lnTo>
                  <a:pt x="4" y="7"/>
                </a:lnTo>
                <a:lnTo>
                  <a:pt x="7" y="7"/>
                </a:lnTo>
                <a:lnTo>
                  <a:pt x="7" y="8"/>
                </a:lnTo>
                <a:lnTo>
                  <a:pt x="10" y="8"/>
                </a:lnTo>
                <a:lnTo>
                  <a:pt x="10" y="9"/>
                </a:lnTo>
                <a:lnTo>
                  <a:pt x="12" y="9"/>
                </a:lnTo>
                <a:lnTo>
                  <a:pt x="12" y="10"/>
                </a:lnTo>
                <a:lnTo>
                  <a:pt x="15" y="10"/>
                </a:lnTo>
                <a:lnTo>
                  <a:pt x="15" y="11"/>
                </a:lnTo>
                <a:lnTo>
                  <a:pt x="18" y="11"/>
                </a:lnTo>
                <a:lnTo>
                  <a:pt x="18" y="12"/>
                </a:lnTo>
                <a:lnTo>
                  <a:pt x="21" y="12"/>
                </a:lnTo>
                <a:lnTo>
                  <a:pt x="21" y="14"/>
                </a:lnTo>
                <a:lnTo>
                  <a:pt x="23" y="14"/>
                </a:lnTo>
                <a:lnTo>
                  <a:pt x="23" y="15"/>
                </a:lnTo>
                <a:lnTo>
                  <a:pt x="26" y="15"/>
                </a:lnTo>
                <a:lnTo>
                  <a:pt x="26" y="16"/>
                </a:lnTo>
                <a:lnTo>
                  <a:pt x="29" y="16"/>
                </a:lnTo>
                <a:lnTo>
                  <a:pt x="29" y="17"/>
                </a:lnTo>
                <a:lnTo>
                  <a:pt x="31" y="17"/>
                </a:lnTo>
                <a:lnTo>
                  <a:pt x="31" y="18"/>
                </a:lnTo>
                <a:lnTo>
                  <a:pt x="34" y="18"/>
                </a:lnTo>
                <a:lnTo>
                  <a:pt x="34" y="19"/>
                </a:lnTo>
                <a:lnTo>
                  <a:pt x="37" y="19"/>
                </a:lnTo>
                <a:lnTo>
                  <a:pt x="37" y="21"/>
                </a:lnTo>
                <a:lnTo>
                  <a:pt x="39" y="21"/>
                </a:lnTo>
                <a:lnTo>
                  <a:pt x="39" y="22"/>
                </a:lnTo>
                <a:lnTo>
                  <a:pt x="43" y="22"/>
                </a:lnTo>
                <a:lnTo>
                  <a:pt x="43" y="23"/>
                </a:lnTo>
                <a:lnTo>
                  <a:pt x="45" y="23"/>
                </a:lnTo>
                <a:lnTo>
                  <a:pt x="45" y="24"/>
                </a:lnTo>
                <a:lnTo>
                  <a:pt x="47" y="24"/>
                </a:lnTo>
                <a:lnTo>
                  <a:pt x="47" y="25"/>
                </a:lnTo>
                <a:lnTo>
                  <a:pt x="51" y="25"/>
                </a:lnTo>
                <a:lnTo>
                  <a:pt x="51" y="26"/>
                </a:lnTo>
                <a:lnTo>
                  <a:pt x="53" y="26"/>
                </a:lnTo>
                <a:lnTo>
                  <a:pt x="53" y="28"/>
                </a:lnTo>
                <a:lnTo>
                  <a:pt x="55" y="28"/>
                </a:lnTo>
                <a:lnTo>
                  <a:pt x="55" y="29"/>
                </a:lnTo>
                <a:lnTo>
                  <a:pt x="59" y="29"/>
                </a:lnTo>
                <a:lnTo>
                  <a:pt x="59" y="30"/>
                </a:lnTo>
                <a:lnTo>
                  <a:pt x="61" y="30"/>
                </a:lnTo>
                <a:lnTo>
                  <a:pt x="61" y="31"/>
                </a:lnTo>
                <a:lnTo>
                  <a:pt x="64" y="31"/>
                </a:lnTo>
                <a:lnTo>
                  <a:pt x="64" y="32"/>
                </a:lnTo>
                <a:lnTo>
                  <a:pt x="67" y="32"/>
                </a:lnTo>
                <a:lnTo>
                  <a:pt x="67" y="33"/>
                </a:lnTo>
                <a:lnTo>
                  <a:pt x="69" y="33"/>
                </a:lnTo>
                <a:lnTo>
                  <a:pt x="69" y="34"/>
                </a:lnTo>
                <a:lnTo>
                  <a:pt x="73" y="34"/>
                </a:lnTo>
                <a:lnTo>
                  <a:pt x="73" y="36"/>
                </a:lnTo>
                <a:lnTo>
                  <a:pt x="75" y="36"/>
                </a:lnTo>
                <a:lnTo>
                  <a:pt x="75" y="37"/>
                </a:lnTo>
                <a:lnTo>
                  <a:pt x="79" y="37"/>
                </a:lnTo>
                <a:lnTo>
                  <a:pt x="79" y="38"/>
                </a:lnTo>
                <a:lnTo>
                  <a:pt x="82" y="38"/>
                </a:lnTo>
                <a:lnTo>
                  <a:pt x="82" y="39"/>
                </a:lnTo>
                <a:lnTo>
                  <a:pt x="86" y="39"/>
                </a:lnTo>
                <a:lnTo>
                  <a:pt x="86" y="40"/>
                </a:lnTo>
                <a:lnTo>
                  <a:pt x="89" y="40"/>
                </a:lnTo>
                <a:lnTo>
                  <a:pt x="89" y="41"/>
                </a:lnTo>
                <a:lnTo>
                  <a:pt x="91" y="41"/>
                </a:lnTo>
                <a:lnTo>
                  <a:pt x="91" y="43"/>
                </a:lnTo>
                <a:lnTo>
                  <a:pt x="95" y="43"/>
                </a:lnTo>
                <a:lnTo>
                  <a:pt x="95" y="44"/>
                </a:lnTo>
                <a:lnTo>
                  <a:pt x="98" y="44"/>
                </a:lnTo>
                <a:lnTo>
                  <a:pt x="98" y="45"/>
                </a:lnTo>
                <a:lnTo>
                  <a:pt x="102" y="45"/>
                </a:lnTo>
                <a:lnTo>
                  <a:pt x="102" y="46"/>
                </a:lnTo>
                <a:lnTo>
                  <a:pt x="104" y="46"/>
                </a:lnTo>
                <a:lnTo>
                  <a:pt x="104" y="47"/>
                </a:lnTo>
                <a:lnTo>
                  <a:pt x="108" y="47"/>
                </a:lnTo>
                <a:lnTo>
                  <a:pt x="108" y="48"/>
                </a:lnTo>
                <a:lnTo>
                  <a:pt x="111" y="48"/>
                </a:lnTo>
                <a:lnTo>
                  <a:pt x="111" y="50"/>
                </a:lnTo>
                <a:lnTo>
                  <a:pt x="115" y="50"/>
                </a:lnTo>
                <a:lnTo>
                  <a:pt x="115" y="51"/>
                </a:lnTo>
                <a:lnTo>
                  <a:pt x="117" y="51"/>
                </a:lnTo>
                <a:lnTo>
                  <a:pt x="117" y="52"/>
                </a:lnTo>
                <a:lnTo>
                  <a:pt x="121" y="52"/>
                </a:lnTo>
                <a:lnTo>
                  <a:pt x="121" y="53"/>
                </a:lnTo>
                <a:lnTo>
                  <a:pt x="124" y="53"/>
                </a:lnTo>
                <a:lnTo>
                  <a:pt x="124" y="54"/>
                </a:lnTo>
                <a:lnTo>
                  <a:pt x="127" y="54"/>
                </a:lnTo>
                <a:lnTo>
                  <a:pt x="127" y="55"/>
                </a:lnTo>
                <a:lnTo>
                  <a:pt x="130" y="55"/>
                </a:lnTo>
                <a:lnTo>
                  <a:pt x="130" y="57"/>
                </a:lnTo>
                <a:lnTo>
                  <a:pt x="133" y="57"/>
                </a:lnTo>
                <a:lnTo>
                  <a:pt x="133" y="58"/>
                </a:lnTo>
                <a:lnTo>
                  <a:pt x="137" y="58"/>
                </a:lnTo>
                <a:lnTo>
                  <a:pt x="137" y="59"/>
                </a:lnTo>
                <a:lnTo>
                  <a:pt x="140" y="59"/>
                </a:lnTo>
                <a:lnTo>
                  <a:pt x="140" y="60"/>
                </a:lnTo>
                <a:lnTo>
                  <a:pt x="143" y="60"/>
                </a:lnTo>
                <a:lnTo>
                  <a:pt x="143" y="61"/>
                </a:lnTo>
                <a:lnTo>
                  <a:pt x="146" y="61"/>
                </a:lnTo>
                <a:lnTo>
                  <a:pt x="146" y="62"/>
                </a:lnTo>
                <a:lnTo>
                  <a:pt x="150" y="62"/>
                </a:lnTo>
                <a:lnTo>
                  <a:pt x="150" y="64"/>
                </a:lnTo>
                <a:lnTo>
                  <a:pt x="153" y="64"/>
                </a:lnTo>
                <a:lnTo>
                  <a:pt x="153" y="65"/>
                </a:lnTo>
                <a:lnTo>
                  <a:pt x="155" y="65"/>
                </a:lnTo>
                <a:lnTo>
                  <a:pt x="155" y="66"/>
                </a:lnTo>
                <a:lnTo>
                  <a:pt x="159" y="66"/>
                </a:lnTo>
                <a:lnTo>
                  <a:pt x="159" y="67"/>
                </a:lnTo>
                <a:lnTo>
                  <a:pt x="162" y="67"/>
                </a:lnTo>
                <a:lnTo>
                  <a:pt x="162" y="68"/>
                </a:lnTo>
                <a:lnTo>
                  <a:pt x="166" y="68"/>
                </a:lnTo>
                <a:lnTo>
                  <a:pt x="166" y="69"/>
                </a:lnTo>
                <a:lnTo>
                  <a:pt x="168" y="69"/>
                </a:lnTo>
                <a:lnTo>
                  <a:pt x="168" y="71"/>
                </a:lnTo>
                <a:lnTo>
                  <a:pt x="172" y="71"/>
                </a:lnTo>
                <a:lnTo>
                  <a:pt x="172" y="72"/>
                </a:lnTo>
                <a:lnTo>
                  <a:pt x="175" y="72"/>
                </a:lnTo>
                <a:lnTo>
                  <a:pt x="175" y="73"/>
                </a:lnTo>
                <a:lnTo>
                  <a:pt x="179" y="73"/>
                </a:lnTo>
                <a:lnTo>
                  <a:pt x="179" y="71"/>
                </a:lnTo>
                <a:lnTo>
                  <a:pt x="180" y="71"/>
                </a:lnTo>
                <a:lnTo>
                  <a:pt x="180" y="68"/>
                </a:lnTo>
                <a:lnTo>
                  <a:pt x="181" y="68"/>
                </a:lnTo>
                <a:lnTo>
                  <a:pt x="181" y="65"/>
                </a:lnTo>
                <a:lnTo>
                  <a:pt x="177" y="65"/>
                </a:lnTo>
                <a:lnTo>
                  <a:pt x="177" y="64"/>
                </a:lnTo>
                <a:lnTo>
                  <a:pt x="174" y="64"/>
                </a:lnTo>
                <a:lnTo>
                  <a:pt x="174" y="62"/>
                </a:lnTo>
                <a:lnTo>
                  <a:pt x="172" y="62"/>
                </a:lnTo>
                <a:lnTo>
                  <a:pt x="172" y="61"/>
                </a:lnTo>
                <a:lnTo>
                  <a:pt x="168" y="61"/>
                </a:lnTo>
                <a:lnTo>
                  <a:pt x="168" y="60"/>
                </a:lnTo>
                <a:lnTo>
                  <a:pt x="165" y="60"/>
                </a:lnTo>
                <a:lnTo>
                  <a:pt x="165" y="59"/>
                </a:lnTo>
                <a:lnTo>
                  <a:pt x="162" y="59"/>
                </a:lnTo>
                <a:lnTo>
                  <a:pt x="162" y="58"/>
                </a:lnTo>
                <a:lnTo>
                  <a:pt x="159" y="58"/>
                </a:lnTo>
                <a:lnTo>
                  <a:pt x="159" y="57"/>
                </a:lnTo>
                <a:lnTo>
                  <a:pt x="155" y="57"/>
                </a:lnTo>
                <a:lnTo>
                  <a:pt x="155" y="55"/>
                </a:lnTo>
                <a:lnTo>
                  <a:pt x="152" y="55"/>
                </a:lnTo>
                <a:lnTo>
                  <a:pt x="152" y="54"/>
                </a:lnTo>
                <a:lnTo>
                  <a:pt x="150" y="54"/>
                </a:lnTo>
                <a:lnTo>
                  <a:pt x="150" y="53"/>
                </a:lnTo>
                <a:lnTo>
                  <a:pt x="146" y="53"/>
                </a:lnTo>
                <a:lnTo>
                  <a:pt x="146" y="52"/>
                </a:lnTo>
                <a:lnTo>
                  <a:pt x="143" y="52"/>
                </a:lnTo>
                <a:lnTo>
                  <a:pt x="143" y="51"/>
                </a:lnTo>
                <a:lnTo>
                  <a:pt x="140" y="51"/>
                </a:lnTo>
                <a:lnTo>
                  <a:pt x="140" y="50"/>
                </a:lnTo>
                <a:lnTo>
                  <a:pt x="137" y="50"/>
                </a:lnTo>
                <a:lnTo>
                  <a:pt x="137" y="48"/>
                </a:lnTo>
                <a:lnTo>
                  <a:pt x="133" y="48"/>
                </a:lnTo>
                <a:lnTo>
                  <a:pt x="133" y="47"/>
                </a:lnTo>
                <a:lnTo>
                  <a:pt x="130" y="47"/>
                </a:lnTo>
                <a:lnTo>
                  <a:pt x="130" y="46"/>
                </a:lnTo>
                <a:lnTo>
                  <a:pt x="127" y="46"/>
                </a:lnTo>
                <a:lnTo>
                  <a:pt x="127" y="45"/>
                </a:lnTo>
                <a:lnTo>
                  <a:pt x="124" y="45"/>
                </a:lnTo>
                <a:lnTo>
                  <a:pt x="124" y="44"/>
                </a:lnTo>
                <a:lnTo>
                  <a:pt x="121" y="44"/>
                </a:lnTo>
                <a:lnTo>
                  <a:pt x="121" y="43"/>
                </a:lnTo>
                <a:lnTo>
                  <a:pt x="118" y="43"/>
                </a:lnTo>
                <a:lnTo>
                  <a:pt x="118" y="41"/>
                </a:lnTo>
                <a:lnTo>
                  <a:pt x="115" y="41"/>
                </a:lnTo>
                <a:lnTo>
                  <a:pt x="115" y="40"/>
                </a:lnTo>
                <a:lnTo>
                  <a:pt x="111" y="40"/>
                </a:lnTo>
                <a:lnTo>
                  <a:pt x="111" y="39"/>
                </a:lnTo>
                <a:lnTo>
                  <a:pt x="108" y="39"/>
                </a:lnTo>
                <a:lnTo>
                  <a:pt x="108" y="38"/>
                </a:lnTo>
                <a:lnTo>
                  <a:pt x="105" y="38"/>
                </a:lnTo>
                <a:lnTo>
                  <a:pt x="105" y="37"/>
                </a:lnTo>
                <a:lnTo>
                  <a:pt x="102" y="37"/>
                </a:lnTo>
                <a:lnTo>
                  <a:pt x="102" y="36"/>
                </a:lnTo>
                <a:lnTo>
                  <a:pt x="98" y="36"/>
                </a:lnTo>
                <a:lnTo>
                  <a:pt x="98" y="34"/>
                </a:lnTo>
                <a:lnTo>
                  <a:pt x="96" y="34"/>
                </a:lnTo>
                <a:lnTo>
                  <a:pt x="96" y="33"/>
                </a:lnTo>
                <a:lnTo>
                  <a:pt x="93" y="33"/>
                </a:lnTo>
                <a:lnTo>
                  <a:pt x="93" y="32"/>
                </a:lnTo>
                <a:lnTo>
                  <a:pt x="89" y="32"/>
                </a:lnTo>
                <a:lnTo>
                  <a:pt x="89" y="31"/>
                </a:lnTo>
                <a:lnTo>
                  <a:pt x="86" y="31"/>
                </a:lnTo>
                <a:lnTo>
                  <a:pt x="86" y="30"/>
                </a:lnTo>
                <a:lnTo>
                  <a:pt x="83" y="30"/>
                </a:lnTo>
                <a:lnTo>
                  <a:pt x="83" y="29"/>
                </a:lnTo>
                <a:lnTo>
                  <a:pt x="80" y="29"/>
                </a:lnTo>
                <a:lnTo>
                  <a:pt x="80" y="28"/>
                </a:lnTo>
                <a:lnTo>
                  <a:pt x="76" y="28"/>
                </a:lnTo>
                <a:lnTo>
                  <a:pt x="76" y="26"/>
                </a:lnTo>
                <a:lnTo>
                  <a:pt x="74" y="26"/>
                </a:lnTo>
                <a:lnTo>
                  <a:pt x="74" y="25"/>
                </a:lnTo>
                <a:lnTo>
                  <a:pt x="71" y="25"/>
                </a:lnTo>
                <a:lnTo>
                  <a:pt x="71" y="24"/>
                </a:lnTo>
                <a:lnTo>
                  <a:pt x="67" y="24"/>
                </a:lnTo>
                <a:lnTo>
                  <a:pt x="67" y="23"/>
                </a:lnTo>
                <a:lnTo>
                  <a:pt x="64" y="23"/>
                </a:lnTo>
                <a:lnTo>
                  <a:pt x="64" y="22"/>
                </a:lnTo>
                <a:lnTo>
                  <a:pt x="61" y="22"/>
                </a:lnTo>
                <a:lnTo>
                  <a:pt x="61" y="21"/>
                </a:lnTo>
                <a:lnTo>
                  <a:pt x="58" y="21"/>
                </a:lnTo>
                <a:lnTo>
                  <a:pt x="58" y="19"/>
                </a:lnTo>
                <a:lnTo>
                  <a:pt x="54" y="19"/>
                </a:lnTo>
                <a:lnTo>
                  <a:pt x="54" y="18"/>
                </a:lnTo>
                <a:lnTo>
                  <a:pt x="52" y="18"/>
                </a:lnTo>
                <a:lnTo>
                  <a:pt x="52" y="17"/>
                </a:lnTo>
                <a:lnTo>
                  <a:pt x="48" y="17"/>
                </a:lnTo>
                <a:lnTo>
                  <a:pt x="48" y="16"/>
                </a:lnTo>
                <a:lnTo>
                  <a:pt x="45" y="16"/>
                </a:lnTo>
                <a:lnTo>
                  <a:pt x="45" y="15"/>
                </a:lnTo>
                <a:lnTo>
                  <a:pt x="41" y="15"/>
                </a:lnTo>
                <a:lnTo>
                  <a:pt x="41" y="14"/>
                </a:lnTo>
                <a:lnTo>
                  <a:pt x="39" y="14"/>
                </a:lnTo>
                <a:lnTo>
                  <a:pt x="39" y="12"/>
                </a:lnTo>
                <a:lnTo>
                  <a:pt x="36" y="12"/>
                </a:lnTo>
                <a:lnTo>
                  <a:pt x="36" y="11"/>
                </a:lnTo>
                <a:lnTo>
                  <a:pt x="32" y="11"/>
                </a:lnTo>
                <a:lnTo>
                  <a:pt x="32" y="10"/>
                </a:lnTo>
                <a:lnTo>
                  <a:pt x="30" y="10"/>
                </a:lnTo>
                <a:lnTo>
                  <a:pt x="30" y="9"/>
                </a:lnTo>
                <a:lnTo>
                  <a:pt x="26" y="9"/>
                </a:lnTo>
                <a:lnTo>
                  <a:pt x="26" y="8"/>
                </a:lnTo>
                <a:lnTo>
                  <a:pt x="23" y="8"/>
                </a:lnTo>
                <a:lnTo>
                  <a:pt x="23" y="7"/>
                </a:lnTo>
                <a:lnTo>
                  <a:pt x="19" y="7"/>
                </a:lnTo>
                <a:lnTo>
                  <a:pt x="19" y="5"/>
                </a:lnTo>
                <a:lnTo>
                  <a:pt x="17" y="5"/>
                </a:lnTo>
                <a:lnTo>
                  <a:pt x="17" y="4"/>
                </a:lnTo>
                <a:lnTo>
                  <a:pt x="14" y="4"/>
                </a:lnTo>
                <a:lnTo>
                  <a:pt x="14" y="3"/>
                </a:lnTo>
                <a:lnTo>
                  <a:pt x="10" y="3"/>
                </a:lnTo>
                <a:lnTo>
                  <a:pt x="10" y="2"/>
                </a:lnTo>
                <a:lnTo>
                  <a:pt x="8" y="2"/>
                </a:lnTo>
                <a:lnTo>
                  <a:pt x="8" y="1"/>
                </a:lnTo>
                <a:lnTo>
                  <a:pt x="4" y="1"/>
                </a:lnTo>
                <a:lnTo>
                  <a:pt x="4" y="0"/>
                </a:lnTo>
                <a:lnTo>
                  <a:pt x="1" y="0"/>
                </a:lnTo>
                <a:close/>
              </a:path>
            </a:pathLst>
          </a:custGeom>
          <a:solidFill>
            <a:srgbClr val="FFCD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75" name="Rectangle 1389"/>
          <p:cNvSpPr>
            <a:spLocks noChangeArrowheads="1"/>
          </p:cNvSpPr>
          <p:nvPr/>
        </p:nvSpPr>
        <p:spPr bwMode="auto">
          <a:xfrm>
            <a:off x="3547945" y="2467250"/>
            <a:ext cx="5749" cy="1721"/>
          </a:xfrm>
          <a:prstGeom prst="rect">
            <a:avLst/>
          </a:pr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76" name="Freeform 1390"/>
          <p:cNvSpPr>
            <a:spLocks/>
          </p:cNvSpPr>
          <p:nvPr/>
        </p:nvSpPr>
        <p:spPr bwMode="auto">
          <a:xfrm>
            <a:off x="3559443" y="2470691"/>
            <a:ext cx="222301" cy="82599"/>
          </a:xfrm>
          <a:custGeom>
            <a:avLst/>
            <a:gdLst>
              <a:gd name="T0" fmla="*/ 2 w 126"/>
              <a:gd name="T1" fmla="*/ 2 h 48"/>
              <a:gd name="T2" fmla="*/ 6 w 126"/>
              <a:gd name="T3" fmla="*/ 4 h 48"/>
              <a:gd name="T4" fmla="*/ 6 w 126"/>
              <a:gd name="T5" fmla="*/ 5 h 48"/>
              <a:gd name="T6" fmla="*/ 6 w 126"/>
              <a:gd name="T7" fmla="*/ 7 h 48"/>
              <a:gd name="T8" fmla="*/ 6 w 126"/>
              <a:gd name="T9" fmla="*/ 8 h 48"/>
              <a:gd name="T10" fmla="*/ 8 w 126"/>
              <a:gd name="T11" fmla="*/ 11 h 48"/>
              <a:gd name="T12" fmla="*/ 10 w 126"/>
              <a:gd name="T13" fmla="*/ 12 h 48"/>
              <a:gd name="T14" fmla="*/ 12 w 126"/>
              <a:gd name="T15" fmla="*/ 14 h 48"/>
              <a:gd name="T16" fmla="*/ 13 w 126"/>
              <a:gd name="T17" fmla="*/ 15 h 48"/>
              <a:gd name="T18" fmla="*/ 14 w 126"/>
              <a:gd name="T19" fmla="*/ 18 h 48"/>
              <a:gd name="T20" fmla="*/ 16 w 126"/>
              <a:gd name="T21" fmla="*/ 19 h 48"/>
              <a:gd name="T22" fmla="*/ 17 w 126"/>
              <a:gd name="T23" fmla="*/ 21 h 48"/>
              <a:gd name="T24" fmla="*/ 19 w 126"/>
              <a:gd name="T25" fmla="*/ 22 h 48"/>
              <a:gd name="T26" fmla="*/ 21 w 126"/>
              <a:gd name="T27" fmla="*/ 25 h 48"/>
              <a:gd name="T28" fmla="*/ 22 w 126"/>
              <a:gd name="T29" fmla="*/ 26 h 48"/>
              <a:gd name="T30" fmla="*/ 23 w 126"/>
              <a:gd name="T31" fmla="*/ 28 h 48"/>
              <a:gd name="T32" fmla="*/ 25 w 126"/>
              <a:gd name="T33" fmla="*/ 29 h 48"/>
              <a:gd name="T34" fmla="*/ 27 w 126"/>
              <a:gd name="T35" fmla="*/ 32 h 48"/>
              <a:gd name="T36" fmla="*/ 28 w 126"/>
              <a:gd name="T37" fmla="*/ 33 h 48"/>
              <a:gd name="T38" fmla="*/ 29 w 126"/>
              <a:gd name="T39" fmla="*/ 35 h 48"/>
              <a:gd name="T40" fmla="*/ 31 w 126"/>
              <a:gd name="T41" fmla="*/ 36 h 48"/>
              <a:gd name="T42" fmla="*/ 32 w 126"/>
              <a:gd name="T43" fmla="*/ 39 h 48"/>
              <a:gd name="T44" fmla="*/ 35 w 126"/>
              <a:gd name="T45" fmla="*/ 40 h 48"/>
              <a:gd name="T46" fmla="*/ 35 w 126"/>
              <a:gd name="T47" fmla="*/ 42 h 48"/>
              <a:gd name="T48" fmla="*/ 38 w 126"/>
              <a:gd name="T49" fmla="*/ 43 h 48"/>
              <a:gd name="T50" fmla="*/ 39 w 126"/>
              <a:gd name="T51" fmla="*/ 46 h 48"/>
              <a:gd name="T52" fmla="*/ 40 w 126"/>
              <a:gd name="T53" fmla="*/ 47 h 48"/>
              <a:gd name="T54" fmla="*/ 44 w 126"/>
              <a:gd name="T55" fmla="*/ 47 h 48"/>
              <a:gd name="T56" fmla="*/ 45 w 126"/>
              <a:gd name="T57" fmla="*/ 46 h 48"/>
              <a:gd name="T58" fmla="*/ 44 w 126"/>
              <a:gd name="T59" fmla="*/ 43 h 48"/>
              <a:gd name="T60" fmla="*/ 42 w 126"/>
              <a:gd name="T61" fmla="*/ 42 h 48"/>
              <a:gd name="T62" fmla="*/ 41 w 126"/>
              <a:gd name="T63" fmla="*/ 40 h 48"/>
              <a:gd name="T64" fmla="*/ 39 w 126"/>
              <a:gd name="T65" fmla="*/ 39 h 48"/>
              <a:gd name="T66" fmla="*/ 38 w 126"/>
              <a:gd name="T67" fmla="*/ 36 h 48"/>
              <a:gd name="T68" fmla="*/ 35 w 126"/>
              <a:gd name="T69" fmla="*/ 35 h 48"/>
              <a:gd name="T70" fmla="*/ 34 w 126"/>
              <a:gd name="T71" fmla="*/ 33 h 48"/>
              <a:gd name="T72" fmla="*/ 32 w 126"/>
              <a:gd name="T73" fmla="*/ 32 h 48"/>
              <a:gd name="T74" fmla="*/ 30 w 126"/>
              <a:gd name="T75" fmla="*/ 29 h 48"/>
              <a:gd name="T76" fmla="*/ 27 w 126"/>
              <a:gd name="T77" fmla="*/ 28 h 48"/>
              <a:gd name="T78" fmla="*/ 27 w 126"/>
              <a:gd name="T79" fmla="*/ 26 h 48"/>
              <a:gd name="T80" fmla="*/ 25 w 126"/>
              <a:gd name="T81" fmla="*/ 25 h 48"/>
              <a:gd name="T82" fmla="*/ 23 w 126"/>
              <a:gd name="T83" fmla="*/ 22 h 48"/>
              <a:gd name="T84" fmla="*/ 21 w 126"/>
              <a:gd name="T85" fmla="*/ 21 h 48"/>
              <a:gd name="T86" fmla="*/ 19 w 126"/>
              <a:gd name="T87" fmla="*/ 19 h 48"/>
              <a:gd name="T88" fmla="*/ 17 w 126"/>
              <a:gd name="T89" fmla="*/ 18 h 48"/>
              <a:gd name="T90" fmla="*/ 16 w 126"/>
              <a:gd name="T91" fmla="*/ 15 h 48"/>
              <a:gd name="T92" fmla="*/ 14 w 126"/>
              <a:gd name="T93" fmla="*/ 14 h 48"/>
              <a:gd name="T94" fmla="*/ 13 w 126"/>
              <a:gd name="T95" fmla="*/ 12 h 48"/>
              <a:gd name="T96" fmla="*/ 11 w 126"/>
              <a:gd name="T97" fmla="*/ 11 h 48"/>
              <a:gd name="T98" fmla="*/ 9 w 126"/>
              <a:gd name="T99" fmla="*/ 8 h 48"/>
              <a:gd name="T100" fmla="*/ 6 w 126"/>
              <a:gd name="T101" fmla="*/ 7 h 48"/>
              <a:gd name="T102" fmla="*/ 6 w 126"/>
              <a:gd name="T103" fmla="*/ 5 h 48"/>
              <a:gd name="T104" fmla="*/ 6 w 126"/>
              <a:gd name="T105" fmla="*/ 4 h 48"/>
              <a:gd name="T106" fmla="*/ 6 w 126"/>
              <a:gd name="T107" fmla="*/ 2 h 48"/>
              <a:gd name="T108" fmla="*/ 0 w 126"/>
              <a:gd name="T109" fmla="*/ 0 h 4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26" h="48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3"/>
                </a:lnTo>
                <a:lnTo>
                  <a:pt x="6" y="3"/>
                </a:lnTo>
                <a:lnTo>
                  <a:pt x="6" y="4"/>
                </a:lnTo>
                <a:lnTo>
                  <a:pt x="8" y="4"/>
                </a:lnTo>
                <a:lnTo>
                  <a:pt x="8" y="5"/>
                </a:lnTo>
                <a:lnTo>
                  <a:pt x="11" y="5"/>
                </a:lnTo>
                <a:lnTo>
                  <a:pt x="11" y="6"/>
                </a:lnTo>
                <a:lnTo>
                  <a:pt x="14" y="6"/>
                </a:lnTo>
                <a:lnTo>
                  <a:pt x="14" y="7"/>
                </a:lnTo>
                <a:lnTo>
                  <a:pt x="16" y="7"/>
                </a:lnTo>
                <a:lnTo>
                  <a:pt x="16" y="8"/>
                </a:lnTo>
                <a:lnTo>
                  <a:pt x="19" y="8"/>
                </a:lnTo>
                <a:lnTo>
                  <a:pt x="19" y="10"/>
                </a:lnTo>
                <a:lnTo>
                  <a:pt x="22" y="10"/>
                </a:lnTo>
                <a:lnTo>
                  <a:pt x="22" y="11"/>
                </a:lnTo>
                <a:lnTo>
                  <a:pt x="25" y="11"/>
                </a:lnTo>
                <a:lnTo>
                  <a:pt x="25" y="12"/>
                </a:lnTo>
                <a:lnTo>
                  <a:pt x="27" y="12"/>
                </a:lnTo>
                <a:lnTo>
                  <a:pt x="27" y="13"/>
                </a:lnTo>
                <a:lnTo>
                  <a:pt x="30" y="13"/>
                </a:lnTo>
                <a:lnTo>
                  <a:pt x="30" y="14"/>
                </a:lnTo>
                <a:lnTo>
                  <a:pt x="33" y="14"/>
                </a:lnTo>
                <a:lnTo>
                  <a:pt x="33" y="15"/>
                </a:lnTo>
                <a:lnTo>
                  <a:pt x="35" y="15"/>
                </a:lnTo>
                <a:lnTo>
                  <a:pt x="35" y="17"/>
                </a:lnTo>
                <a:lnTo>
                  <a:pt x="38" y="17"/>
                </a:lnTo>
                <a:lnTo>
                  <a:pt x="38" y="18"/>
                </a:lnTo>
                <a:lnTo>
                  <a:pt x="41" y="18"/>
                </a:lnTo>
                <a:lnTo>
                  <a:pt x="41" y="19"/>
                </a:lnTo>
                <a:lnTo>
                  <a:pt x="43" y="19"/>
                </a:lnTo>
                <a:lnTo>
                  <a:pt x="43" y="20"/>
                </a:lnTo>
                <a:lnTo>
                  <a:pt x="47" y="20"/>
                </a:lnTo>
                <a:lnTo>
                  <a:pt x="47" y="21"/>
                </a:lnTo>
                <a:lnTo>
                  <a:pt x="49" y="21"/>
                </a:lnTo>
                <a:lnTo>
                  <a:pt x="49" y="22"/>
                </a:lnTo>
                <a:lnTo>
                  <a:pt x="51" y="22"/>
                </a:lnTo>
                <a:lnTo>
                  <a:pt x="51" y="24"/>
                </a:lnTo>
                <a:lnTo>
                  <a:pt x="55" y="24"/>
                </a:lnTo>
                <a:lnTo>
                  <a:pt x="55" y="25"/>
                </a:lnTo>
                <a:lnTo>
                  <a:pt x="57" y="25"/>
                </a:lnTo>
                <a:lnTo>
                  <a:pt x="57" y="26"/>
                </a:lnTo>
                <a:lnTo>
                  <a:pt x="59" y="26"/>
                </a:lnTo>
                <a:lnTo>
                  <a:pt x="59" y="27"/>
                </a:lnTo>
                <a:lnTo>
                  <a:pt x="63" y="27"/>
                </a:lnTo>
                <a:lnTo>
                  <a:pt x="63" y="28"/>
                </a:lnTo>
                <a:lnTo>
                  <a:pt x="65" y="28"/>
                </a:lnTo>
                <a:lnTo>
                  <a:pt x="65" y="29"/>
                </a:lnTo>
                <a:lnTo>
                  <a:pt x="68" y="29"/>
                </a:lnTo>
                <a:lnTo>
                  <a:pt x="68" y="31"/>
                </a:lnTo>
                <a:lnTo>
                  <a:pt x="71" y="31"/>
                </a:lnTo>
                <a:lnTo>
                  <a:pt x="71" y="32"/>
                </a:lnTo>
                <a:lnTo>
                  <a:pt x="73" y="32"/>
                </a:lnTo>
                <a:lnTo>
                  <a:pt x="73" y="33"/>
                </a:lnTo>
                <a:lnTo>
                  <a:pt x="76" y="33"/>
                </a:lnTo>
                <a:lnTo>
                  <a:pt x="76" y="34"/>
                </a:lnTo>
                <a:lnTo>
                  <a:pt x="79" y="34"/>
                </a:lnTo>
                <a:lnTo>
                  <a:pt x="79" y="35"/>
                </a:lnTo>
                <a:lnTo>
                  <a:pt x="81" y="35"/>
                </a:lnTo>
                <a:lnTo>
                  <a:pt x="81" y="36"/>
                </a:lnTo>
                <a:lnTo>
                  <a:pt x="84" y="36"/>
                </a:lnTo>
                <a:lnTo>
                  <a:pt x="84" y="38"/>
                </a:lnTo>
                <a:lnTo>
                  <a:pt x="87" y="38"/>
                </a:lnTo>
                <a:lnTo>
                  <a:pt x="87" y="39"/>
                </a:lnTo>
                <a:lnTo>
                  <a:pt x="90" y="39"/>
                </a:lnTo>
                <a:lnTo>
                  <a:pt x="90" y="40"/>
                </a:lnTo>
                <a:lnTo>
                  <a:pt x="92" y="40"/>
                </a:lnTo>
                <a:lnTo>
                  <a:pt x="92" y="41"/>
                </a:lnTo>
                <a:lnTo>
                  <a:pt x="95" y="41"/>
                </a:lnTo>
                <a:lnTo>
                  <a:pt x="95" y="42"/>
                </a:lnTo>
                <a:lnTo>
                  <a:pt x="98" y="42"/>
                </a:lnTo>
                <a:lnTo>
                  <a:pt x="98" y="43"/>
                </a:lnTo>
                <a:lnTo>
                  <a:pt x="100" y="43"/>
                </a:lnTo>
                <a:lnTo>
                  <a:pt x="100" y="45"/>
                </a:lnTo>
                <a:lnTo>
                  <a:pt x="104" y="45"/>
                </a:lnTo>
                <a:lnTo>
                  <a:pt x="104" y="46"/>
                </a:lnTo>
                <a:lnTo>
                  <a:pt x="106" y="46"/>
                </a:lnTo>
                <a:lnTo>
                  <a:pt x="106" y="47"/>
                </a:lnTo>
                <a:lnTo>
                  <a:pt x="108" y="47"/>
                </a:lnTo>
                <a:lnTo>
                  <a:pt x="108" y="48"/>
                </a:lnTo>
                <a:lnTo>
                  <a:pt x="119" y="48"/>
                </a:lnTo>
                <a:lnTo>
                  <a:pt x="119" y="47"/>
                </a:lnTo>
                <a:lnTo>
                  <a:pt x="126" y="47"/>
                </a:lnTo>
                <a:lnTo>
                  <a:pt x="126" y="46"/>
                </a:lnTo>
                <a:lnTo>
                  <a:pt x="122" y="46"/>
                </a:lnTo>
                <a:lnTo>
                  <a:pt x="122" y="45"/>
                </a:lnTo>
                <a:lnTo>
                  <a:pt x="119" y="45"/>
                </a:lnTo>
                <a:lnTo>
                  <a:pt x="119" y="43"/>
                </a:lnTo>
                <a:lnTo>
                  <a:pt x="116" y="43"/>
                </a:lnTo>
                <a:lnTo>
                  <a:pt x="116" y="42"/>
                </a:lnTo>
                <a:lnTo>
                  <a:pt x="113" y="42"/>
                </a:lnTo>
                <a:lnTo>
                  <a:pt x="113" y="41"/>
                </a:lnTo>
                <a:lnTo>
                  <a:pt x="109" y="41"/>
                </a:lnTo>
                <a:lnTo>
                  <a:pt x="109" y="40"/>
                </a:lnTo>
                <a:lnTo>
                  <a:pt x="107" y="40"/>
                </a:lnTo>
                <a:lnTo>
                  <a:pt x="107" y="39"/>
                </a:lnTo>
                <a:lnTo>
                  <a:pt x="104" y="39"/>
                </a:lnTo>
                <a:lnTo>
                  <a:pt x="104" y="38"/>
                </a:lnTo>
                <a:lnTo>
                  <a:pt x="100" y="38"/>
                </a:lnTo>
                <a:lnTo>
                  <a:pt x="100" y="36"/>
                </a:lnTo>
                <a:lnTo>
                  <a:pt x="97" y="36"/>
                </a:lnTo>
                <a:lnTo>
                  <a:pt x="97" y="35"/>
                </a:lnTo>
                <a:lnTo>
                  <a:pt x="94" y="35"/>
                </a:lnTo>
                <a:lnTo>
                  <a:pt x="94" y="34"/>
                </a:lnTo>
                <a:lnTo>
                  <a:pt x="91" y="34"/>
                </a:lnTo>
                <a:lnTo>
                  <a:pt x="91" y="33"/>
                </a:lnTo>
                <a:lnTo>
                  <a:pt x="87" y="33"/>
                </a:lnTo>
                <a:lnTo>
                  <a:pt x="87" y="32"/>
                </a:lnTo>
                <a:lnTo>
                  <a:pt x="85" y="32"/>
                </a:lnTo>
                <a:lnTo>
                  <a:pt x="85" y="31"/>
                </a:lnTo>
                <a:lnTo>
                  <a:pt x="81" y="31"/>
                </a:lnTo>
                <a:lnTo>
                  <a:pt x="81" y="29"/>
                </a:lnTo>
                <a:lnTo>
                  <a:pt x="78" y="29"/>
                </a:lnTo>
                <a:lnTo>
                  <a:pt x="78" y="28"/>
                </a:lnTo>
                <a:lnTo>
                  <a:pt x="74" y="28"/>
                </a:lnTo>
                <a:lnTo>
                  <a:pt x="74" y="27"/>
                </a:lnTo>
                <a:lnTo>
                  <a:pt x="72" y="27"/>
                </a:lnTo>
                <a:lnTo>
                  <a:pt x="72" y="26"/>
                </a:lnTo>
                <a:lnTo>
                  <a:pt x="69" y="26"/>
                </a:lnTo>
                <a:lnTo>
                  <a:pt x="69" y="25"/>
                </a:lnTo>
                <a:lnTo>
                  <a:pt x="65" y="25"/>
                </a:lnTo>
                <a:lnTo>
                  <a:pt x="65" y="24"/>
                </a:lnTo>
                <a:lnTo>
                  <a:pt x="63" y="24"/>
                </a:lnTo>
                <a:lnTo>
                  <a:pt x="63" y="22"/>
                </a:lnTo>
                <a:lnTo>
                  <a:pt x="59" y="22"/>
                </a:lnTo>
                <a:lnTo>
                  <a:pt x="59" y="21"/>
                </a:lnTo>
                <a:lnTo>
                  <a:pt x="56" y="21"/>
                </a:lnTo>
                <a:lnTo>
                  <a:pt x="56" y="20"/>
                </a:lnTo>
                <a:lnTo>
                  <a:pt x="52" y="20"/>
                </a:lnTo>
                <a:lnTo>
                  <a:pt x="52" y="19"/>
                </a:lnTo>
                <a:lnTo>
                  <a:pt x="50" y="19"/>
                </a:lnTo>
                <a:lnTo>
                  <a:pt x="50" y="18"/>
                </a:lnTo>
                <a:lnTo>
                  <a:pt x="47" y="18"/>
                </a:lnTo>
                <a:lnTo>
                  <a:pt x="47" y="17"/>
                </a:lnTo>
                <a:lnTo>
                  <a:pt x="43" y="17"/>
                </a:lnTo>
                <a:lnTo>
                  <a:pt x="43" y="15"/>
                </a:lnTo>
                <a:lnTo>
                  <a:pt x="41" y="15"/>
                </a:lnTo>
                <a:lnTo>
                  <a:pt x="41" y="14"/>
                </a:lnTo>
                <a:lnTo>
                  <a:pt x="37" y="14"/>
                </a:lnTo>
                <a:lnTo>
                  <a:pt x="37" y="13"/>
                </a:lnTo>
                <a:lnTo>
                  <a:pt x="34" y="13"/>
                </a:lnTo>
                <a:lnTo>
                  <a:pt x="34" y="12"/>
                </a:lnTo>
                <a:lnTo>
                  <a:pt x="30" y="12"/>
                </a:lnTo>
                <a:lnTo>
                  <a:pt x="30" y="11"/>
                </a:lnTo>
                <a:lnTo>
                  <a:pt x="28" y="11"/>
                </a:lnTo>
                <a:lnTo>
                  <a:pt x="28" y="10"/>
                </a:lnTo>
                <a:lnTo>
                  <a:pt x="25" y="10"/>
                </a:lnTo>
                <a:lnTo>
                  <a:pt x="25" y="8"/>
                </a:lnTo>
                <a:lnTo>
                  <a:pt x="21" y="8"/>
                </a:lnTo>
                <a:lnTo>
                  <a:pt x="21" y="7"/>
                </a:lnTo>
                <a:lnTo>
                  <a:pt x="19" y="7"/>
                </a:lnTo>
                <a:lnTo>
                  <a:pt x="19" y="6"/>
                </a:lnTo>
                <a:lnTo>
                  <a:pt x="15" y="6"/>
                </a:lnTo>
                <a:lnTo>
                  <a:pt x="15" y="5"/>
                </a:lnTo>
                <a:lnTo>
                  <a:pt x="12" y="5"/>
                </a:lnTo>
                <a:lnTo>
                  <a:pt x="12" y="4"/>
                </a:lnTo>
                <a:lnTo>
                  <a:pt x="8" y="4"/>
                </a:lnTo>
                <a:lnTo>
                  <a:pt x="8" y="3"/>
                </a:lnTo>
                <a:lnTo>
                  <a:pt x="6" y="3"/>
                </a:lnTo>
                <a:lnTo>
                  <a:pt x="6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77" name="Freeform 1391"/>
          <p:cNvSpPr>
            <a:spLocks/>
          </p:cNvSpPr>
          <p:nvPr/>
        </p:nvSpPr>
        <p:spPr bwMode="auto">
          <a:xfrm>
            <a:off x="3465540" y="2370884"/>
            <a:ext cx="325786" cy="180687"/>
          </a:xfrm>
          <a:custGeom>
            <a:avLst/>
            <a:gdLst>
              <a:gd name="T0" fmla="*/ 45 w 184"/>
              <a:gd name="T1" fmla="*/ 43 h 105"/>
              <a:gd name="T2" fmla="*/ 71 w 184"/>
              <a:gd name="T3" fmla="*/ 72 h 105"/>
              <a:gd name="T4" fmla="*/ 72 w 184"/>
              <a:gd name="T5" fmla="*/ 89 h 105"/>
              <a:gd name="T6" fmla="*/ 68 w 184"/>
              <a:gd name="T7" fmla="*/ 104 h 105"/>
              <a:gd name="T8" fmla="*/ 63 w 184"/>
              <a:gd name="T9" fmla="*/ 105 h 105"/>
              <a:gd name="T10" fmla="*/ 0 w 184"/>
              <a:gd name="T11" fmla="*/ 35 h 105"/>
              <a:gd name="T12" fmla="*/ 6 w 184"/>
              <a:gd name="T13" fmla="*/ 0 h 105"/>
              <a:gd name="T14" fmla="*/ 45 w 184"/>
              <a:gd name="T15" fmla="*/ 43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84" h="105">
                <a:moveTo>
                  <a:pt x="115" y="43"/>
                </a:moveTo>
                <a:lnTo>
                  <a:pt x="183" y="72"/>
                </a:lnTo>
                <a:lnTo>
                  <a:pt x="184" y="89"/>
                </a:lnTo>
                <a:lnTo>
                  <a:pt x="177" y="104"/>
                </a:lnTo>
                <a:lnTo>
                  <a:pt x="164" y="105"/>
                </a:lnTo>
                <a:lnTo>
                  <a:pt x="0" y="35"/>
                </a:lnTo>
                <a:lnTo>
                  <a:pt x="9" y="0"/>
                </a:lnTo>
                <a:lnTo>
                  <a:pt x="115" y="43"/>
                </a:lnTo>
              </a:path>
            </a:pathLst>
          </a:custGeom>
          <a:noFill/>
          <a:ln w="0">
            <a:solidFill>
              <a:srgbClr val="FFC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78" name="Freeform 1392"/>
          <p:cNvSpPr>
            <a:spLocks/>
          </p:cNvSpPr>
          <p:nvPr/>
        </p:nvSpPr>
        <p:spPr bwMode="auto">
          <a:xfrm>
            <a:off x="3471289" y="2358837"/>
            <a:ext cx="323870" cy="142829"/>
          </a:xfrm>
          <a:custGeom>
            <a:avLst/>
            <a:gdLst>
              <a:gd name="T0" fmla="*/ 71 w 183"/>
              <a:gd name="T1" fmla="*/ 72 h 83"/>
              <a:gd name="T2" fmla="*/ 5 w 183"/>
              <a:gd name="T3" fmla="*/ 0 h 83"/>
              <a:gd name="T4" fmla="*/ 0 w 183"/>
              <a:gd name="T5" fmla="*/ 11 h 83"/>
              <a:gd name="T6" fmla="*/ 67 w 183"/>
              <a:gd name="T7" fmla="*/ 83 h 83"/>
              <a:gd name="T8" fmla="*/ 71 w 183"/>
              <a:gd name="T9" fmla="*/ 72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3" h="83">
                <a:moveTo>
                  <a:pt x="183" y="72"/>
                </a:moveTo>
                <a:lnTo>
                  <a:pt x="5" y="0"/>
                </a:lnTo>
                <a:lnTo>
                  <a:pt x="0" y="11"/>
                </a:lnTo>
                <a:lnTo>
                  <a:pt x="178" y="83"/>
                </a:lnTo>
                <a:lnTo>
                  <a:pt x="183" y="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80" name="Freeform 1394"/>
          <p:cNvSpPr>
            <a:spLocks/>
          </p:cNvSpPr>
          <p:nvPr/>
        </p:nvSpPr>
        <p:spPr bwMode="auto">
          <a:xfrm>
            <a:off x="3446376" y="2419067"/>
            <a:ext cx="321953" cy="144549"/>
          </a:xfrm>
          <a:custGeom>
            <a:avLst/>
            <a:gdLst>
              <a:gd name="T0" fmla="*/ 70 w 182"/>
              <a:gd name="T1" fmla="*/ 73 h 84"/>
              <a:gd name="T2" fmla="*/ 5 w 182"/>
              <a:gd name="T3" fmla="*/ 0 h 84"/>
              <a:gd name="T4" fmla="*/ 0 w 182"/>
              <a:gd name="T5" fmla="*/ 11 h 84"/>
              <a:gd name="T6" fmla="*/ 66 w 182"/>
              <a:gd name="T7" fmla="*/ 84 h 84"/>
              <a:gd name="T8" fmla="*/ 70 w 182"/>
              <a:gd name="T9" fmla="*/ 73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2" h="84">
                <a:moveTo>
                  <a:pt x="182" y="73"/>
                </a:moveTo>
                <a:lnTo>
                  <a:pt x="5" y="0"/>
                </a:lnTo>
                <a:lnTo>
                  <a:pt x="0" y="11"/>
                </a:lnTo>
                <a:lnTo>
                  <a:pt x="177" y="84"/>
                </a:lnTo>
                <a:lnTo>
                  <a:pt x="182" y="7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81" name="Freeform 1395"/>
          <p:cNvSpPr>
            <a:spLocks/>
          </p:cNvSpPr>
          <p:nvPr/>
        </p:nvSpPr>
        <p:spPr bwMode="auto">
          <a:xfrm>
            <a:off x="3434878" y="2360559"/>
            <a:ext cx="55576" cy="79158"/>
          </a:xfrm>
          <a:custGeom>
            <a:avLst/>
            <a:gdLst>
              <a:gd name="T0" fmla="*/ 7 w 31"/>
              <a:gd name="T1" fmla="*/ 1 h 46"/>
              <a:gd name="T2" fmla="*/ 7 w 31"/>
              <a:gd name="T3" fmla="*/ 3 h 46"/>
              <a:gd name="T4" fmla="*/ 7 w 31"/>
              <a:gd name="T5" fmla="*/ 6 h 46"/>
              <a:gd name="T6" fmla="*/ 7 w 31"/>
              <a:gd name="T7" fmla="*/ 7 h 46"/>
              <a:gd name="T8" fmla="*/ 7 w 31"/>
              <a:gd name="T9" fmla="*/ 11 h 46"/>
              <a:gd name="T10" fmla="*/ 6 w 31"/>
              <a:gd name="T11" fmla="*/ 14 h 46"/>
              <a:gd name="T12" fmla="*/ 4 w 31"/>
              <a:gd name="T13" fmla="*/ 19 h 46"/>
              <a:gd name="T14" fmla="*/ 2 w 31"/>
              <a:gd name="T15" fmla="*/ 25 h 46"/>
              <a:gd name="T16" fmla="*/ 0 w 31"/>
              <a:gd name="T17" fmla="*/ 36 h 46"/>
              <a:gd name="T18" fmla="*/ 7 w 31"/>
              <a:gd name="T19" fmla="*/ 45 h 46"/>
              <a:gd name="T20" fmla="*/ 7 w 31"/>
              <a:gd name="T21" fmla="*/ 46 h 46"/>
              <a:gd name="T22" fmla="*/ 7 w 31"/>
              <a:gd name="T23" fmla="*/ 45 h 46"/>
              <a:gd name="T24" fmla="*/ 7 w 31"/>
              <a:gd name="T25" fmla="*/ 42 h 46"/>
              <a:gd name="T26" fmla="*/ 7 w 31"/>
              <a:gd name="T27" fmla="*/ 40 h 46"/>
              <a:gd name="T28" fmla="*/ 9 w 31"/>
              <a:gd name="T29" fmla="*/ 38 h 46"/>
              <a:gd name="T30" fmla="*/ 12 w 31"/>
              <a:gd name="T31" fmla="*/ 34 h 46"/>
              <a:gd name="T32" fmla="*/ 12 w 31"/>
              <a:gd name="T33" fmla="*/ 29 h 46"/>
              <a:gd name="T34" fmla="*/ 14 w 31"/>
              <a:gd name="T35" fmla="*/ 24 h 46"/>
              <a:gd name="T36" fmla="*/ 15 w 31"/>
              <a:gd name="T37" fmla="*/ 15 h 46"/>
              <a:gd name="T38" fmla="*/ 14 w 31"/>
              <a:gd name="T39" fmla="*/ 8 h 46"/>
              <a:gd name="T40" fmla="*/ 13 w 31"/>
              <a:gd name="T41" fmla="*/ 4 h 46"/>
              <a:gd name="T42" fmla="*/ 12 w 31"/>
              <a:gd name="T43" fmla="*/ 3 h 46"/>
              <a:gd name="T44" fmla="*/ 9 w 31"/>
              <a:gd name="T45" fmla="*/ 13 h 46"/>
              <a:gd name="T46" fmla="*/ 7 w 31"/>
              <a:gd name="T47" fmla="*/ 11 h 46"/>
              <a:gd name="T48" fmla="*/ 7 w 31"/>
              <a:gd name="T49" fmla="*/ 13 h 46"/>
              <a:gd name="T50" fmla="*/ 7 w 31"/>
              <a:gd name="T51" fmla="*/ 15 h 46"/>
              <a:gd name="T52" fmla="*/ 7 w 31"/>
              <a:gd name="T53" fmla="*/ 24 h 46"/>
              <a:gd name="T54" fmla="*/ 7 w 31"/>
              <a:gd name="T55" fmla="*/ 28 h 46"/>
              <a:gd name="T56" fmla="*/ 7 w 31"/>
              <a:gd name="T57" fmla="*/ 29 h 46"/>
              <a:gd name="T58" fmla="*/ 7 w 31"/>
              <a:gd name="T59" fmla="*/ 32 h 46"/>
              <a:gd name="T60" fmla="*/ 7 w 31"/>
              <a:gd name="T61" fmla="*/ 33 h 46"/>
              <a:gd name="T62" fmla="*/ 7 w 31"/>
              <a:gd name="T63" fmla="*/ 34 h 46"/>
              <a:gd name="T64" fmla="*/ 7 w 31"/>
              <a:gd name="T65" fmla="*/ 34 h 46"/>
              <a:gd name="T66" fmla="*/ 7 w 31"/>
              <a:gd name="T67" fmla="*/ 33 h 46"/>
              <a:gd name="T68" fmla="*/ 7 w 31"/>
              <a:gd name="T69" fmla="*/ 35 h 46"/>
              <a:gd name="T70" fmla="*/ 7 w 31"/>
              <a:gd name="T71" fmla="*/ 31 h 46"/>
              <a:gd name="T72" fmla="*/ 7 w 31"/>
              <a:gd name="T73" fmla="*/ 26 h 46"/>
              <a:gd name="T74" fmla="*/ 7 w 31"/>
              <a:gd name="T75" fmla="*/ 24 h 46"/>
              <a:gd name="T76" fmla="*/ 7 w 31"/>
              <a:gd name="T77" fmla="*/ 20 h 46"/>
              <a:gd name="T78" fmla="*/ 7 w 31"/>
              <a:gd name="T79" fmla="*/ 17 h 46"/>
              <a:gd name="T80" fmla="*/ 9 w 31"/>
              <a:gd name="T81" fmla="*/ 13 h 46"/>
              <a:gd name="T82" fmla="*/ 9 w 31"/>
              <a:gd name="T83" fmla="*/ 13 h 46"/>
              <a:gd name="T84" fmla="*/ 10 w 31"/>
              <a:gd name="T85" fmla="*/ 12 h 46"/>
              <a:gd name="T86" fmla="*/ 8 w 31"/>
              <a:gd name="T87" fmla="*/ 12 h 4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1" h="46">
                <a:moveTo>
                  <a:pt x="26" y="3"/>
                </a:moveTo>
                <a:lnTo>
                  <a:pt x="24" y="0"/>
                </a:lnTo>
                <a:lnTo>
                  <a:pt x="18" y="1"/>
                </a:lnTo>
                <a:lnTo>
                  <a:pt x="19" y="1"/>
                </a:lnTo>
                <a:lnTo>
                  <a:pt x="18" y="1"/>
                </a:lnTo>
                <a:lnTo>
                  <a:pt x="15" y="3"/>
                </a:lnTo>
                <a:lnTo>
                  <a:pt x="13" y="5"/>
                </a:lnTo>
                <a:lnTo>
                  <a:pt x="12" y="5"/>
                </a:lnTo>
                <a:lnTo>
                  <a:pt x="12" y="6"/>
                </a:lnTo>
                <a:lnTo>
                  <a:pt x="11" y="7"/>
                </a:lnTo>
                <a:lnTo>
                  <a:pt x="12" y="6"/>
                </a:lnTo>
                <a:lnTo>
                  <a:pt x="11" y="7"/>
                </a:lnTo>
                <a:lnTo>
                  <a:pt x="8" y="8"/>
                </a:lnTo>
                <a:lnTo>
                  <a:pt x="8" y="10"/>
                </a:lnTo>
                <a:lnTo>
                  <a:pt x="7" y="11"/>
                </a:lnTo>
                <a:lnTo>
                  <a:pt x="7" y="12"/>
                </a:lnTo>
                <a:lnTo>
                  <a:pt x="6" y="12"/>
                </a:lnTo>
                <a:lnTo>
                  <a:pt x="6" y="14"/>
                </a:lnTo>
                <a:lnTo>
                  <a:pt x="5" y="14"/>
                </a:lnTo>
                <a:lnTo>
                  <a:pt x="5" y="15"/>
                </a:lnTo>
                <a:lnTo>
                  <a:pt x="4" y="19"/>
                </a:lnTo>
                <a:lnTo>
                  <a:pt x="4" y="18"/>
                </a:lnTo>
                <a:lnTo>
                  <a:pt x="4" y="19"/>
                </a:lnTo>
                <a:lnTo>
                  <a:pt x="2" y="25"/>
                </a:lnTo>
                <a:lnTo>
                  <a:pt x="2" y="28"/>
                </a:lnTo>
                <a:lnTo>
                  <a:pt x="0" y="28"/>
                </a:lnTo>
                <a:lnTo>
                  <a:pt x="0" y="36"/>
                </a:lnTo>
                <a:lnTo>
                  <a:pt x="2" y="38"/>
                </a:lnTo>
                <a:lnTo>
                  <a:pt x="3" y="40"/>
                </a:lnTo>
                <a:lnTo>
                  <a:pt x="7" y="45"/>
                </a:lnTo>
                <a:lnTo>
                  <a:pt x="5" y="43"/>
                </a:lnTo>
                <a:lnTo>
                  <a:pt x="12" y="45"/>
                </a:lnTo>
                <a:lnTo>
                  <a:pt x="12" y="46"/>
                </a:lnTo>
                <a:lnTo>
                  <a:pt x="14" y="45"/>
                </a:lnTo>
                <a:lnTo>
                  <a:pt x="13" y="45"/>
                </a:lnTo>
                <a:lnTo>
                  <a:pt x="14" y="45"/>
                </a:lnTo>
                <a:lnTo>
                  <a:pt x="15" y="43"/>
                </a:lnTo>
                <a:lnTo>
                  <a:pt x="17" y="43"/>
                </a:lnTo>
                <a:lnTo>
                  <a:pt x="18" y="42"/>
                </a:lnTo>
                <a:lnTo>
                  <a:pt x="18" y="41"/>
                </a:lnTo>
                <a:lnTo>
                  <a:pt x="19" y="41"/>
                </a:lnTo>
                <a:lnTo>
                  <a:pt x="19" y="40"/>
                </a:lnTo>
                <a:lnTo>
                  <a:pt x="20" y="40"/>
                </a:lnTo>
                <a:lnTo>
                  <a:pt x="21" y="39"/>
                </a:lnTo>
                <a:lnTo>
                  <a:pt x="21" y="38"/>
                </a:lnTo>
                <a:lnTo>
                  <a:pt x="22" y="38"/>
                </a:lnTo>
                <a:lnTo>
                  <a:pt x="22" y="36"/>
                </a:lnTo>
                <a:lnTo>
                  <a:pt x="25" y="34"/>
                </a:lnTo>
                <a:lnTo>
                  <a:pt x="25" y="33"/>
                </a:lnTo>
                <a:lnTo>
                  <a:pt x="26" y="32"/>
                </a:lnTo>
                <a:lnTo>
                  <a:pt x="26" y="29"/>
                </a:lnTo>
                <a:lnTo>
                  <a:pt x="27" y="29"/>
                </a:lnTo>
                <a:lnTo>
                  <a:pt x="27" y="28"/>
                </a:lnTo>
                <a:lnTo>
                  <a:pt x="29" y="24"/>
                </a:lnTo>
                <a:lnTo>
                  <a:pt x="29" y="19"/>
                </a:lnTo>
                <a:lnTo>
                  <a:pt x="31" y="18"/>
                </a:lnTo>
                <a:lnTo>
                  <a:pt x="31" y="15"/>
                </a:lnTo>
                <a:lnTo>
                  <a:pt x="31" y="17"/>
                </a:lnTo>
                <a:lnTo>
                  <a:pt x="31" y="8"/>
                </a:lnTo>
                <a:lnTo>
                  <a:pt x="29" y="8"/>
                </a:lnTo>
                <a:lnTo>
                  <a:pt x="29" y="7"/>
                </a:lnTo>
                <a:lnTo>
                  <a:pt x="28" y="5"/>
                </a:lnTo>
                <a:lnTo>
                  <a:pt x="28" y="4"/>
                </a:lnTo>
                <a:lnTo>
                  <a:pt x="26" y="1"/>
                </a:lnTo>
                <a:lnTo>
                  <a:pt x="20" y="1"/>
                </a:lnTo>
                <a:lnTo>
                  <a:pt x="26" y="3"/>
                </a:lnTo>
                <a:lnTo>
                  <a:pt x="18" y="11"/>
                </a:lnTo>
                <a:lnTo>
                  <a:pt x="25" y="12"/>
                </a:lnTo>
                <a:lnTo>
                  <a:pt x="21" y="13"/>
                </a:lnTo>
                <a:lnTo>
                  <a:pt x="18" y="11"/>
                </a:lnTo>
                <a:lnTo>
                  <a:pt x="19" y="11"/>
                </a:lnTo>
                <a:lnTo>
                  <a:pt x="18" y="11"/>
                </a:lnTo>
                <a:lnTo>
                  <a:pt x="19" y="12"/>
                </a:lnTo>
                <a:lnTo>
                  <a:pt x="19" y="14"/>
                </a:lnTo>
                <a:lnTo>
                  <a:pt x="19" y="13"/>
                </a:lnTo>
                <a:lnTo>
                  <a:pt x="19" y="17"/>
                </a:lnTo>
                <a:lnTo>
                  <a:pt x="19" y="15"/>
                </a:lnTo>
                <a:lnTo>
                  <a:pt x="18" y="15"/>
                </a:lnTo>
                <a:lnTo>
                  <a:pt x="18" y="21"/>
                </a:lnTo>
                <a:lnTo>
                  <a:pt x="17" y="24"/>
                </a:lnTo>
                <a:lnTo>
                  <a:pt x="15" y="24"/>
                </a:lnTo>
                <a:lnTo>
                  <a:pt x="15" y="26"/>
                </a:lnTo>
                <a:lnTo>
                  <a:pt x="14" y="27"/>
                </a:lnTo>
                <a:lnTo>
                  <a:pt x="14" y="28"/>
                </a:lnTo>
                <a:lnTo>
                  <a:pt x="13" y="28"/>
                </a:lnTo>
                <a:lnTo>
                  <a:pt x="13" y="29"/>
                </a:lnTo>
                <a:lnTo>
                  <a:pt x="12" y="29"/>
                </a:lnTo>
                <a:lnTo>
                  <a:pt x="12" y="31"/>
                </a:lnTo>
                <a:lnTo>
                  <a:pt x="11" y="32"/>
                </a:lnTo>
                <a:lnTo>
                  <a:pt x="12" y="32"/>
                </a:lnTo>
                <a:lnTo>
                  <a:pt x="11" y="32"/>
                </a:lnTo>
                <a:lnTo>
                  <a:pt x="11" y="33"/>
                </a:lnTo>
                <a:lnTo>
                  <a:pt x="10" y="33"/>
                </a:lnTo>
                <a:lnTo>
                  <a:pt x="10" y="34"/>
                </a:lnTo>
                <a:lnTo>
                  <a:pt x="10" y="33"/>
                </a:lnTo>
                <a:lnTo>
                  <a:pt x="10" y="34"/>
                </a:lnTo>
                <a:lnTo>
                  <a:pt x="7" y="34"/>
                </a:lnTo>
                <a:lnTo>
                  <a:pt x="10" y="34"/>
                </a:lnTo>
                <a:lnTo>
                  <a:pt x="7" y="34"/>
                </a:lnTo>
                <a:lnTo>
                  <a:pt x="13" y="35"/>
                </a:lnTo>
                <a:lnTo>
                  <a:pt x="11" y="33"/>
                </a:lnTo>
                <a:lnTo>
                  <a:pt x="10" y="33"/>
                </a:lnTo>
                <a:lnTo>
                  <a:pt x="13" y="35"/>
                </a:lnTo>
                <a:lnTo>
                  <a:pt x="12" y="34"/>
                </a:lnTo>
                <a:lnTo>
                  <a:pt x="13" y="35"/>
                </a:lnTo>
                <a:lnTo>
                  <a:pt x="13" y="34"/>
                </a:lnTo>
                <a:lnTo>
                  <a:pt x="12" y="34"/>
                </a:lnTo>
                <a:lnTo>
                  <a:pt x="12" y="31"/>
                </a:lnTo>
                <a:lnTo>
                  <a:pt x="12" y="32"/>
                </a:lnTo>
                <a:lnTo>
                  <a:pt x="13" y="31"/>
                </a:lnTo>
                <a:lnTo>
                  <a:pt x="13" y="26"/>
                </a:lnTo>
                <a:lnTo>
                  <a:pt x="14" y="24"/>
                </a:lnTo>
                <a:lnTo>
                  <a:pt x="14" y="22"/>
                </a:lnTo>
                <a:lnTo>
                  <a:pt x="14" y="24"/>
                </a:lnTo>
                <a:lnTo>
                  <a:pt x="15" y="21"/>
                </a:lnTo>
                <a:lnTo>
                  <a:pt x="15" y="20"/>
                </a:lnTo>
                <a:lnTo>
                  <a:pt x="17" y="20"/>
                </a:lnTo>
                <a:lnTo>
                  <a:pt x="17" y="18"/>
                </a:lnTo>
                <a:lnTo>
                  <a:pt x="18" y="18"/>
                </a:lnTo>
                <a:lnTo>
                  <a:pt x="18" y="17"/>
                </a:lnTo>
                <a:lnTo>
                  <a:pt x="19" y="17"/>
                </a:lnTo>
                <a:lnTo>
                  <a:pt x="19" y="15"/>
                </a:lnTo>
                <a:lnTo>
                  <a:pt x="21" y="13"/>
                </a:lnTo>
                <a:lnTo>
                  <a:pt x="20" y="14"/>
                </a:lnTo>
                <a:lnTo>
                  <a:pt x="20" y="13"/>
                </a:lnTo>
                <a:lnTo>
                  <a:pt x="21" y="13"/>
                </a:lnTo>
                <a:lnTo>
                  <a:pt x="20" y="13"/>
                </a:lnTo>
                <a:lnTo>
                  <a:pt x="21" y="13"/>
                </a:lnTo>
                <a:lnTo>
                  <a:pt x="22" y="12"/>
                </a:lnTo>
                <a:lnTo>
                  <a:pt x="21" y="13"/>
                </a:lnTo>
                <a:lnTo>
                  <a:pt x="24" y="12"/>
                </a:lnTo>
                <a:lnTo>
                  <a:pt x="20" y="12"/>
                </a:lnTo>
                <a:lnTo>
                  <a:pt x="18" y="11"/>
                </a:lnTo>
                <a:lnTo>
                  <a:pt x="26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82" name="Rectangle 1396"/>
          <p:cNvSpPr>
            <a:spLocks noChangeArrowheads="1"/>
          </p:cNvSpPr>
          <p:nvPr/>
        </p:nvSpPr>
        <p:spPr bwMode="auto">
          <a:xfrm>
            <a:off x="1610475" y="1945840"/>
            <a:ext cx="21080" cy="29942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83" name="Rectangle 1397"/>
          <p:cNvSpPr>
            <a:spLocks noChangeArrowheads="1"/>
          </p:cNvSpPr>
          <p:nvPr/>
        </p:nvSpPr>
        <p:spPr bwMode="auto">
          <a:xfrm>
            <a:off x="1673716" y="1949282"/>
            <a:ext cx="21080" cy="29081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84" name="Rectangle 1398"/>
          <p:cNvSpPr>
            <a:spLocks noChangeArrowheads="1"/>
          </p:cNvSpPr>
          <p:nvPr/>
        </p:nvSpPr>
        <p:spPr bwMode="auto">
          <a:xfrm>
            <a:off x="1627723" y="2138572"/>
            <a:ext cx="47910" cy="9464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85" name="Freeform 1399"/>
          <p:cNvSpPr>
            <a:spLocks/>
          </p:cNvSpPr>
          <p:nvPr/>
        </p:nvSpPr>
        <p:spPr bwMode="auto">
          <a:xfrm>
            <a:off x="1612391" y="2221172"/>
            <a:ext cx="84321" cy="43021"/>
          </a:xfrm>
          <a:custGeom>
            <a:avLst/>
            <a:gdLst>
              <a:gd name="T0" fmla="*/ 12 w 47"/>
              <a:gd name="T1" fmla="*/ 25 h 25"/>
              <a:gd name="T2" fmla="*/ 15 w 47"/>
              <a:gd name="T3" fmla="*/ 24 h 25"/>
              <a:gd name="T4" fmla="*/ 17 w 47"/>
              <a:gd name="T5" fmla="*/ 23 h 25"/>
              <a:gd name="T6" fmla="*/ 19 w 47"/>
              <a:gd name="T7" fmla="*/ 21 h 25"/>
              <a:gd name="T8" fmla="*/ 20 w 47"/>
              <a:gd name="T9" fmla="*/ 20 h 25"/>
              <a:gd name="T10" fmla="*/ 21 w 47"/>
              <a:gd name="T11" fmla="*/ 15 h 25"/>
              <a:gd name="T12" fmla="*/ 21 w 47"/>
              <a:gd name="T13" fmla="*/ 9 h 25"/>
              <a:gd name="T14" fmla="*/ 20 w 47"/>
              <a:gd name="T15" fmla="*/ 5 h 25"/>
              <a:gd name="T16" fmla="*/ 17 w 47"/>
              <a:gd name="T17" fmla="*/ 1 h 25"/>
              <a:gd name="T18" fmla="*/ 17 w 47"/>
              <a:gd name="T19" fmla="*/ 1 h 25"/>
              <a:gd name="T20" fmla="*/ 15 w 47"/>
              <a:gd name="T21" fmla="*/ 0 h 25"/>
              <a:gd name="T22" fmla="*/ 7 w 47"/>
              <a:gd name="T23" fmla="*/ 1 h 25"/>
              <a:gd name="T24" fmla="*/ 5 w 47"/>
              <a:gd name="T25" fmla="*/ 3 h 25"/>
              <a:gd name="T26" fmla="*/ 4 w 47"/>
              <a:gd name="T27" fmla="*/ 5 h 25"/>
              <a:gd name="T28" fmla="*/ 0 w 47"/>
              <a:gd name="T29" fmla="*/ 15 h 25"/>
              <a:gd name="T30" fmla="*/ 3 w 47"/>
              <a:gd name="T31" fmla="*/ 18 h 25"/>
              <a:gd name="T32" fmla="*/ 7 w 47"/>
              <a:gd name="T33" fmla="*/ 22 h 25"/>
              <a:gd name="T34" fmla="*/ 7 w 47"/>
              <a:gd name="T35" fmla="*/ 23 h 25"/>
              <a:gd name="T36" fmla="*/ 7 w 47"/>
              <a:gd name="T37" fmla="*/ 24 h 25"/>
              <a:gd name="T38" fmla="*/ 8 w 47"/>
              <a:gd name="T39" fmla="*/ 25 h 25"/>
              <a:gd name="T40" fmla="*/ 11 w 47"/>
              <a:gd name="T41" fmla="*/ 25 h 25"/>
              <a:gd name="T42" fmla="*/ 11 w 47"/>
              <a:gd name="T43" fmla="*/ 14 h 25"/>
              <a:gd name="T44" fmla="*/ 9 w 47"/>
              <a:gd name="T45" fmla="*/ 13 h 25"/>
              <a:gd name="T46" fmla="*/ 7 w 47"/>
              <a:gd name="T47" fmla="*/ 13 h 25"/>
              <a:gd name="T48" fmla="*/ 7 w 47"/>
              <a:gd name="T49" fmla="*/ 13 h 25"/>
              <a:gd name="T50" fmla="*/ 7 w 47"/>
              <a:gd name="T51" fmla="*/ 10 h 25"/>
              <a:gd name="T52" fmla="*/ 7 w 47"/>
              <a:gd name="T53" fmla="*/ 10 h 25"/>
              <a:gd name="T54" fmla="*/ 7 w 47"/>
              <a:gd name="T55" fmla="*/ 10 h 25"/>
              <a:gd name="T56" fmla="*/ 7 w 47"/>
              <a:gd name="T57" fmla="*/ 13 h 25"/>
              <a:gd name="T58" fmla="*/ 7 w 47"/>
              <a:gd name="T59" fmla="*/ 14 h 25"/>
              <a:gd name="T60" fmla="*/ 7 w 47"/>
              <a:gd name="T61" fmla="*/ 13 h 25"/>
              <a:gd name="T62" fmla="*/ 7 w 47"/>
              <a:gd name="T63" fmla="*/ 13 h 25"/>
              <a:gd name="T64" fmla="*/ 7 w 47"/>
              <a:gd name="T65" fmla="*/ 11 h 25"/>
              <a:gd name="T66" fmla="*/ 13 w 47"/>
              <a:gd name="T67" fmla="*/ 11 h 25"/>
              <a:gd name="T68" fmla="*/ 15 w 47"/>
              <a:gd name="T69" fmla="*/ 11 h 25"/>
              <a:gd name="T70" fmla="*/ 16 w 47"/>
              <a:gd name="T71" fmla="*/ 14 h 25"/>
              <a:gd name="T72" fmla="*/ 17 w 47"/>
              <a:gd name="T73" fmla="*/ 15 h 25"/>
              <a:gd name="T74" fmla="*/ 17 w 47"/>
              <a:gd name="T75" fmla="*/ 14 h 25"/>
              <a:gd name="T76" fmla="*/ 17 w 47"/>
              <a:gd name="T77" fmla="*/ 11 h 25"/>
              <a:gd name="T78" fmla="*/ 16 w 47"/>
              <a:gd name="T79" fmla="*/ 10 h 25"/>
              <a:gd name="T80" fmla="*/ 17 w 47"/>
              <a:gd name="T81" fmla="*/ 10 h 25"/>
              <a:gd name="T82" fmla="*/ 15 w 47"/>
              <a:gd name="T83" fmla="*/ 13 h 25"/>
              <a:gd name="T84" fmla="*/ 15 w 47"/>
              <a:gd name="T85" fmla="*/ 13 h 25"/>
              <a:gd name="T86" fmla="*/ 12 w 47"/>
              <a:gd name="T87" fmla="*/ 14 h 25"/>
              <a:gd name="T88" fmla="*/ 11 w 47"/>
              <a:gd name="T89" fmla="*/ 14 h 2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7" h="25">
                <a:moveTo>
                  <a:pt x="24" y="25"/>
                </a:moveTo>
                <a:lnTo>
                  <a:pt x="26" y="25"/>
                </a:lnTo>
                <a:lnTo>
                  <a:pt x="26" y="24"/>
                </a:lnTo>
                <a:lnTo>
                  <a:pt x="32" y="24"/>
                </a:lnTo>
                <a:lnTo>
                  <a:pt x="34" y="23"/>
                </a:lnTo>
                <a:lnTo>
                  <a:pt x="36" y="23"/>
                </a:lnTo>
                <a:lnTo>
                  <a:pt x="38" y="22"/>
                </a:lnTo>
                <a:lnTo>
                  <a:pt x="41" y="21"/>
                </a:lnTo>
                <a:lnTo>
                  <a:pt x="41" y="20"/>
                </a:lnTo>
                <a:lnTo>
                  <a:pt x="42" y="20"/>
                </a:lnTo>
                <a:lnTo>
                  <a:pt x="46" y="16"/>
                </a:lnTo>
                <a:lnTo>
                  <a:pt x="46" y="15"/>
                </a:lnTo>
                <a:lnTo>
                  <a:pt x="47" y="13"/>
                </a:lnTo>
                <a:lnTo>
                  <a:pt x="46" y="9"/>
                </a:lnTo>
                <a:lnTo>
                  <a:pt x="46" y="8"/>
                </a:lnTo>
                <a:lnTo>
                  <a:pt x="42" y="5"/>
                </a:lnTo>
                <a:lnTo>
                  <a:pt x="41" y="5"/>
                </a:lnTo>
                <a:lnTo>
                  <a:pt x="35" y="1"/>
                </a:lnTo>
                <a:lnTo>
                  <a:pt x="34" y="1"/>
                </a:lnTo>
                <a:lnTo>
                  <a:pt x="35" y="1"/>
                </a:lnTo>
                <a:lnTo>
                  <a:pt x="33" y="1"/>
                </a:lnTo>
                <a:lnTo>
                  <a:pt x="32" y="0"/>
                </a:lnTo>
                <a:lnTo>
                  <a:pt x="14" y="0"/>
                </a:lnTo>
                <a:lnTo>
                  <a:pt x="13" y="1"/>
                </a:lnTo>
                <a:lnTo>
                  <a:pt x="10" y="1"/>
                </a:lnTo>
                <a:lnTo>
                  <a:pt x="5" y="3"/>
                </a:lnTo>
                <a:lnTo>
                  <a:pt x="5" y="5"/>
                </a:lnTo>
                <a:lnTo>
                  <a:pt x="4" y="5"/>
                </a:lnTo>
                <a:lnTo>
                  <a:pt x="0" y="9"/>
                </a:lnTo>
                <a:lnTo>
                  <a:pt x="0" y="15"/>
                </a:lnTo>
                <a:lnTo>
                  <a:pt x="3" y="17"/>
                </a:lnTo>
                <a:lnTo>
                  <a:pt x="3" y="18"/>
                </a:lnTo>
                <a:lnTo>
                  <a:pt x="5" y="21"/>
                </a:lnTo>
                <a:lnTo>
                  <a:pt x="7" y="22"/>
                </a:lnTo>
                <a:lnTo>
                  <a:pt x="8" y="22"/>
                </a:lnTo>
                <a:lnTo>
                  <a:pt x="11" y="23"/>
                </a:lnTo>
                <a:lnTo>
                  <a:pt x="12" y="23"/>
                </a:lnTo>
                <a:lnTo>
                  <a:pt x="14" y="24"/>
                </a:lnTo>
                <a:lnTo>
                  <a:pt x="20" y="24"/>
                </a:lnTo>
                <a:lnTo>
                  <a:pt x="20" y="25"/>
                </a:lnTo>
                <a:lnTo>
                  <a:pt x="24" y="25"/>
                </a:lnTo>
                <a:lnTo>
                  <a:pt x="24" y="14"/>
                </a:lnTo>
                <a:lnTo>
                  <a:pt x="22" y="14"/>
                </a:lnTo>
                <a:lnTo>
                  <a:pt x="21" y="13"/>
                </a:lnTo>
                <a:lnTo>
                  <a:pt x="19" y="14"/>
                </a:lnTo>
                <a:lnTo>
                  <a:pt x="19" y="13"/>
                </a:lnTo>
                <a:lnTo>
                  <a:pt x="15" y="13"/>
                </a:lnTo>
                <a:lnTo>
                  <a:pt x="17" y="13"/>
                </a:lnTo>
                <a:lnTo>
                  <a:pt x="14" y="13"/>
                </a:lnTo>
                <a:lnTo>
                  <a:pt x="11" y="10"/>
                </a:lnTo>
                <a:lnTo>
                  <a:pt x="12" y="11"/>
                </a:lnTo>
                <a:lnTo>
                  <a:pt x="11" y="10"/>
                </a:lnTo>
                <a:lnTo>
                  <a:pt x="12" y="11"/>
                </a:lnTo>
                <a:lnTo>
                  <a:pt x="12" y="10"/>
                </a:lnTo>
                <a:lnTo>
                  <a:pt x="11" y="10"/>
                </a:lnTo>
                <a:lnTo>
                  <a:pt x="12" y="13"/>
                </a:lnTo>
                <a:lnTo>
                  <a:pt x="11" y="14"/>
                </a:lnTo>
                <a:lnTo>
                  <a:pt x="12" y="14"/>
                </a:lnTo>
                <a:lnTo>
                  <a:pt x="12" y="13"/>
                </a:lnTo>
                <a:lnTo>
                  <a:pt x="13" y="13"/>
                </a:lnTo>
                <a:lnTo>
                  <a:pt x="15" y="11"/>
                </a:lnTo>
                <a:lnTo>
                  <a:pt x="14" y="13"/>
                </a:lnTo>
                <a:lnTo>
                  <a:pt x="15" y="13"/>
                </a:lnTo>
                <a:lnTo>
                  <a:pt x="18" y="11"/>
                </a:lnTo>
                <a:lnTo>
                  <a:pt x="17" y="11"/>
                </a:lnTo>
                <a:lnTo>
                  <a:pt x="28" y="11"/>
                </a:lnTo>
                <a:lnTo>
                  <a:pt x="31" y="13"/>
                </a:lnTo>
                <a:lnTo>
                  <a:pt x="31" y="11"/>
                </a:lnTo>
                <a:lnTo>
                  <a:pt x="33" y="13"/>
                </a:lnTo>
                <a:lnTo>
                  <a:pt x="34" y="14"/>
                </a:lnTo>
                <a:lnTo>
                  <a:pt x="35" y="14"/>
                </a:lnTo>
                <a:lnTo>
                  <a:pt x="36" y="15"/>
                </a:lnTo>
                <a:lnTo>
                  <a:pt x="35" y="13"/>
                </a:lnTo>
                <a:lnTo>
                  <a:pt x="35" y="14"/>
                </a:lnTo>
                <a:lnTo>
                  <a:pt x="35" y="10"/>
                </a:lnTo>
                <a:lnTo>
                  <a:pt x="35" y="11"/>
                </a:lnTo>
                <a:lnTo>
                  <a:pt x="35" y="10"/>
                </a:lnTo>
                <a:lnTo>
                  <a:pt x="34" y="10"/>
                </a:lnTo>
                <a:lnTo>
                  <a:pt x="34" y="11"/>
                </a:lnTo>
                <a:lnTo>
                  <a:pt x="35" y="10"/>
                </a:lnTo>
                <a:lnTo>
                  <a:pt x="34" y="10"/>
                </a:lnTo>
                <a:lnTo>
                  <a:pt x="32" y="13"/>
                </a:lnTo>
                <a:lnTo>
                  <a:pt x="32" y="11"/>
                </a:lnTo>
                <a:lnTo>
                  <a:pt x="31" y="13"/>
                </a:lnTo>
                <a:lnTo>
                  <a:pt x="27" y="13"/>
                </a:lnTo>
                <a:lnTo>
                  <a:pt x="26" y="14"/>
                </a:lnTo>
                <a:lnTo>
                  <a:pt x="25" y="13"/>
                </a:lnTo>
                <a:lnTo>
                  <a:pt x="24" y="14"/>
                </a:lnTo>
                <a:lnTo>
                  <a:pt x="24" y="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186" name="Freeform 1400"/>
          <p:cNvSpPr>
            <a:spLocks/>
          </p:cNvSpPr>
          <p:nvPr/>
        </p:nvSpPr>
        <p:spPr bwMode="auto">
          <a:xfrm>
            <a:off x="1896017" y="2475853"/>
            <a:ext cx="34494" cy="55066"/>
          </a:xfrm>
          <a:custGeom>
            <a:avLst/>
            <a:gdLst>
              <a:gd name="T0" fmla="*/ 0 w 19"/>
              <a:gd name="T1" fmla="*/ 0 h 32"/>
              <a:gd name="T2" fmla="*/ 0 w 19"/>
              <a:gd name="T3" fmla="*/ 25 h 32"/>
              <a:gd name="T4" fmla="*/ 9 w 19"/>
              <a:gd name="T5" fmla="*/ 32 h 32"/>
              <a:gd name="T6" fmla="*/ 9 w 19"/>
              <a:gd name="T7" fmla="*/ 7 h 32"/>
              <a:gd name="T8" fmla="*/ 0 w 19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" h="32">
                <a:moveTo>
                  <a:pt x="0" y="0"/>
                </a:moveTo>
                <a:lnTo>
                  <a:pt x="0" y="25"/>
                </a:lnTo>
                <a:lnTo>
                  <a:pt x="19" y="32"/>
                </a:lnTo>
                <a:lnTo>
                  <a:pt x="19" y="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grpSp>
        <p:nvGrpSpPr>
          <p:cNvPr id="1194" name="Groupe 1193"/>
          <p:cNvGrpSpPr/>
          <p:nvPr/>
        </p:nvGrpSpPr>
        <p:grpSpPr>
          <a:xfrm>
            <a:off x="1979075" y="2539524"/>
            <a:ext cx="795672" cy="387600"/>
            <a:chOff x="1979075" y="2539524"/>
            <a:chExt cx="795672" cy="387600"/>
          </a:xfrm>
        </p:grpSpPr>
        <p:sp>
          <p:nvSpPr>
            <p:cNvPr id="787" name="Freeform 886"/>
            <p:cNvSpPr>
              <a:spLocks/>
            </p:cNvSpPr>
            <p:nvPr/>
          </p:nvSpPr>
          <p:spPr bwMode="auto">
            <a:xfrm>
              <a:off x="2114240" y="2563616"/>
              <a:ext cx="238833" cy="106691"/>
            </a:xfrm>
            <a:custGeom>
              <a:avLst/>
              <a:gdLst>
                <a:gd name="T0" fmla="*/ 135 w 135"/>
                <a:gd name="T1" fmla="*/ 51 h 62"/>
                <a:gd name="T2" fmla="*/ 3 w 135"/>
                <a:gd name="T3" fmla="*/ 0 h 62"/>
                <a:gd name="T4" fmla="*/ 0 w 135"/>
                <a:gd name="T5" fmla="*/ 10 h 62"/>
                <a:gd name="T6" fmla="*/ 131 w 135"/>
                <a:gd name="T7" fmla="*/ 62 h 62"/>
                <a:gd name="T8" fmla="*/ 135 w 135"/>
                <a:gd name="T9" fmla="*/ 51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5" h="62">
                  <a:moveTo>
                    <a:pt x="135" y="51"/>
                  </a:moveTo>
                  <a:lnTo>
                    <a:pt x="3" y="0"/>
                  </a:lnTo>
                  <a:lnTo>
                    <a:pt x="0" y="10"/>
                  </a:lnTo>
                  <a:lnTo>
                    <a:pt x="131" y="62"/>
                  </a:lnTo>
                  <a:lnTo>
                    <a:pt x="135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88" name="Freeform 887"/>
            <p:cNvSpPr>
              <a:spLocks/>
            </p:cNvSpPr>
            <p:nvPr/>
          </p:nvSpPr>
          <p:spPr bwMode="auto">
            <a:xfrm>
              <a:off x="2101857" y="2553291"/>
              <a:ext cx="141530" cy="117016"/>
            </a:xfrm>
            <a:custGeom>
              <a:avLst/>
              <a:gdLst>
                <a:gd name="T0" fmla="*/ 54 w 80"/>
                <a:gd name="T1" fmla="*/ 68 h 68"/>
                <a:gd name="T2" fmla="*/ 0 w 80"/>
                <a:gd name="T3" fmla="*/ 7 h 68"/>
                <a:gd name="T4" fmla="*/ 80 w 80"/>
                <a:gd name="T5" fmla="*/ 0 h 68"/>
                <a:gd name="T6" fmla="*/ 43 w 80"/>
                <a:gd name="T7" fmla="*/ 25 h 68"/>
                <a:gd name="T8" fmla="*/ 54 w 80"/>
                <a:gd name="T9" fmla="*/ 68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68">
                  <a:moveTo>
                    <a:pt x="54" y="68"/>
                  </a:moveTo>
                  <a:lnTo>
                    <a:pt x="0" y="7"/>
                  </a:lnTo>
                  <a:lnTo>
                    <a:pt x="80" y="0"/>
                  </a:lnTo>
                  <a:lnTo>
                    <a:pt x="43" y="25"/>
                  </a:lnTo>
                  <a:lnTo>
                    <a:pt x="54" y="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89" name="Freeform 888"/>
            <p:cNvSpPr>
              <a:spLocks/>
            </p:cNvSpPr>
            <p:nvPr/>
          </p:nvSpPr>
          <p:spPr bwMode="auto">
            <a:xfrm>
              <a:off x="2078858" y="2539524"/>
              <a:ext cx="203450" cy="166920"/>
            </a:xfrm>
            <a:custGeom>
              <a:avLst/>
              <a:gdLst>
                <a:gd name="T0" fmla="*/ 62 w 115"/>
                <a:gd name="T1" fmla="*/ 77 h 97"/>
                <a:gd name="T2" fmla="*/ 71 w 115"/>
                <a:gd name="T3" fmla="*/ 71 h 97"/>
                <a:gd name="T4" fmla="*/ 16 w 115"/>
                <a:gd name="T5" fmla="*/ 10 h 97"/>
                <a:gd name="T6" fmla="*/ 13 w 115"/>
                <a:gd name="T7" fmla="*/ 21 h 97"/>
                <a:gd name="T8" fmla="*/ 93 w 115"/>
                <a:gd name="T9" fmla="*/ 14 h 97"/>
                <a:gd name="T10" fmla="*/ 90 w 115"/>
                <a:gd name="T11" fmla="*/ 2 h 97"/>
                <a:gd name="T12" fmla="*/ 49 w 115"/>
                <a:gd name="T13" fmla="*/ 29 h 97"/>
                <a:gd name="T14" fmla="*/ 62 w 115"/>
                <a:gd name="T15" fmla="*/ 77 h 97"/>
                <a:gd name="T16" fmla="*/ 79 w 115"/>
                <a:gd name="T17" fmla="*/ 97 h 97"/>
                <a:gd name="T18" fmla="*/ 62 w 115"/>
                <a:gd name="T19" fmla="*/ 30 h 97"/>
                <a:gd name="T20" fmla="*/ 58 w 115"/>
                <a:gd name="T21" fmla="*/ 37 h 97"/>
                <a:gd name="T22" fmla="*/ 115 w 115"/>
                <a:gd name="T23" fmla="*/ 0 h 97"/>
                <a:gd name="T24" fmla="*/ 0 w 115"/>
                <a:gd name="T25" fmla="*/ 10 h 97"/>
                <a:gd name="T26" fmla="*/ 79 w 115"/>
                <a:gd name="T27" fmla="*/ 97 h 97"/>
                <a:gd name="T28" fmla="*/ 62 w 115"/>
                <a:gd name="T29" fmla="*/ 77 h 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5" h="97">
                  <a:moveTo>
                    <a:pt x="62" y="77"/>
                  </a:moveTo>
                  <a:lnTo>
                    <a:pt x="71" y="71"/>
                  </a:lnTo>
                  <a:lnTo>
                    <a:pt x="16" y="10"/>
                  </a:lnTo>
                  <a:lnTo>
                    <a:pt x="13" y="21"/>
                  </a:lnTo>
                  <a:lnTo>
                    <a:pt x="93" y="14"/>
                  </a:lnTo>
                  <a:lnTo>
                    <a:pt x="90" y="2"/>
                  </a:lnTo>
                  <a:lnTo>
                    <a:pt x="49" y="29"/>
                  </a:lnTo>
                  <a:lnTo>
                    <a:pt x="62" y="77"/>
                  </a:lnTo>
                  <a:lnTo>
                    <a:pt x="79" y="97"/>
                  </a:lnTo>
                  <a:lnTo>
                    <a:pt x="62" y="30"/>
                  </a:lnTo>
                  <a:lnTo>
                    <a:pt x="58" y="37"/>
                  </a:lnTo>
                  <a:lnTo>
                    <a:pt x="115" y="0"/>
                  </a:lnTo>
                  <a:lnTo>
                    <a:pt x="0" y="10"/>
                  </a:lnTo>
                  <a:lnTo>
                    <a:pt x="79" y="97"/>
                  </a:lnTo>
                  <a:lnTo>
                    <a:pt x="62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187" name="Freeform 1377"/>
            <p:cNvSpPr>
              <a:spLocks/>
            </p:cNvSpPr>
            <p:nvPr/>
          </p:nvSpPr>
          <p:spPr bwMode="auto">
            <a:xfrm>
              <a:off x="1979075" y="2685578"/>
              <a:ext cx="795672" cy="241546"/>
            </a:xfrm>
            <a:custGeom>
              <a:avLst/>
              <a:gdLst>
                <a:gd name="T0" fmla="*/ 6 w 684"/>
                <a:gd name="T1" fmla="*/ 0 h 99"/>
                <a:gd name="T2" fmla="*/ 6 w 684"/>
                <a:gd name="T3" fmla="*/ 1 h 99"/>
                <a:gd name="T4" fmla="*/ 6 w 684"/>
                <a:gd name="T5" fmla="*/ 2 h 99"/>
                <a:gd name="T6" fmla="*/ 5 w 684"/>
                <a:gd name="T7" fmla="*/ 4 h 99"/>
                <a:gd name="T8" fmla="*/ 4 w 684"/>
                <a:gd name="T9" fmla="*/ 5 h 99"/>
                <a:gd name="T10" fmla="*/ 3 w 684"/>
                <a:gd name="T11" fmla="*/ 6 h 99"/>
                <a:gd name="T12" fmla="*/ 2 w 684"/>
                <a:gd name="T13" fmla="*/ 8 h 99"/>
                <a:gd name="T14" fmla="*/ 1 w 684"/>
                <a:gd name="T15" fmla="*/ 10 h 99"/>
                <a:gd name="T16" fmla="*/ 0 w 684"/>
                <a:gd name="T17" fmla="*/ 13 h 99"/>
                <a:gd name="T18" fmla="*/ 0 w 684"/>
                <a:gd name="T19" fmla="*/ 86 h 99"/>
                <a:gd name="T20" fmla="*/ 1 w 684"/>
                <a:gd name="T21" fmla="*/ 88 h 99"/>
                <a:gd name="T22" fmla="*/ 2 w 684"/>
                <a:gd name="T23" fmla="*/ 91 h 99"/>
                <a:gd name="T24" fmla="*/ 3 w 684"/>
                <a:gd name="T25" fmla="*/ 93 h 99"/>
                <a:gd name="T26" fmla="*/ 4 w 684"/>
                <a:gd name="T27" fmla="*/ 94 h 99"/>
                <a:gd name="T28" fmla="*/ 5 w 684"/>
                <a:gd name="T29" fmla="*/ 95 h 99"/>
                <a:gd name="T30" fmla="*/ 6 w 684"/>
                <a:gd name="T31" fmla="*/ 97 h 99"/>
                <a:gd name="T32" fmla="*/ 6 w 684"/>
                <a:gd name="T33" fmla="*/ 98 h 99"/>
                <a:gd name="T34" fmla="*/ 6 w 684"/>
                <a:gd name="T35" fmla="*/ 99 h 99"/>
                <a:gd name="T36" fmla="*/ 261 w 684"/>
                <a:gd name="T37" fmla="*/ 99 h 99"/>
                <a:gd name="T38" fmla="*/ 262 w 684"/>
                <a:gd name="T39" fmla="*/ 98 h 99"/>
                <a:gd name="T40" fmla="*/ 262 w 684"/>
                <a:gd name="T41" fmla="*/ 97 h 99"/>
                <a:gd name="T42" fmla="*/ 262 w 684"/>
                <a:gd name="T43" fmla="*/ 95 h 99"/>
                <a:gd name="T44" fmla="*/ 263 w 684"/>
                <a:gd name="T45" fmla="*/ 94 h 99"/>
                <a:gd name="T46" fmla="*/ 264 w 684"/>
                <a:gd name="T47" fmla="*/ 93 h 99"/>
                <a:gd name="T48" fmla="*/ 264 w 684"/>
                <a:gd name="T49" fmla="*/ 91 h 99"/>
                <a:gd name="T50" fmla="*/ 264 w 684"/>
                <a:gd name="T51" fmla="*/ 88 h 99"/>
                <a:gd name="T52" fmla="*/ 264 w 684"/>
                <a:gd name="T53" fmla="*/ 86 h 99"/>
                <a:gd name="T54" fmla="*/ 264 w 684"/>
                <a:gd name="T55" fmla="*/ 13 h 99"/>
                <a:gd name="T56" fmla="*/ 264 w 684"/>
                <a:gd name="T57" fmla="*/ 10 h 99"/>
                <a:gd name="T58" fmla="*/ 264 w 684"/>
                <a:gd name="T59" fmla="*/ 8 h 99"/>
                <a:gd name="T60" fmla="*/ 264 w 684"/>
                <a:gd name="T61" fmla="*/ 6 h 99"/>
                <a:gd name="T62" fmla="*/ 263 w 684"/>
                <a:gd name="T63" fmla="*/ 5 h 99"/>
                <a:gd name="T64" fmla="*/ 262 w 684"/>
                <a:gd name="T65" fmla="*/ 4 h 99"/>
                <a:gd name="T66" fmla="*/ 262 w 684"/>
                <a:gd name="T67" fmla="*/ 2 h 99"/>
                <a:gd name="T68" fmla="*/ 262 w 684"/>
                <a:gd name="T69" fmla="*/ 1 h 99"/>
                <a:gd name="T70" fmla="*/ 261 w 684"/>
                <a:gd name="T71" fmla="*/ 0 h 9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84" h="99">
                  <a:moveTo>
                    <a:pt x="17" y="0"/>
                  </a:moveTo>
                  <a:lnTo>
                    <a:pt x="12" y="0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1" y="88"/>
                  </a:lnTo>
                  <a:lnTo>
                    <a:pt x="2" y="90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3" y="93"/>
                  </a:lnTo>
                  <a:lnTo>
                    <a:pt x="4" y="93"/>
                  </a:lnTo>
                  <a:lnTo>
                    <a:pt x="4" y="94"/>
                  </a:lnTo>
                  <a:lnTo>
                    <a:pt x="5" y="94"/>
                  </a:lnTo>
                  <a:lnTo>
                    <a:pt x="5" y="95"/>
                  </a:lnTo>
                  <a:lnTo>
                    <a:pt x="8" y="95"/>
                  </a:lnTo>
                  <a:lnTo>
                    <a:pt x="8" y="97"/>
                  </a:lnTo>
                  <a:lnTo>
                    <a:pt x="9" y="97"/>
                  </a:lnTo>
                  <a:lnTo>
                    <a:pt x="10" y="98"/>
                  </a:lnTo>
                  <a:lnTo>
                    <a:pt x="12" y="98"/>
                  </a:lnTo>
                  <a:lnTo>
                    <a:pt x="12" y="99"/>
                  </a:lnTo>
                  <a:lnTo>
                    <a:pt x="17" y="99"/>
                  </a:lnTo>
                  <a:lnTo>
                    <a:pt x="672" y="99"/>
                  </a:lnTo>
                  <a:lnTo>
                    <a:pt x="672" y="98"/>
                  </a:lnTo>
                  <a:lnTo>
                    <a:pt x="674" y="98"/>
                  </a:lnTo>
                  <a:lnTo>
                    <a:pt x="675" y="97"/>
                  </a:lnTo>
                  <a:lnTo>
                    <a:pt x="676" y="97"/>
                  </a:lnTo>
                  <a:lnTo>
                    <a:pt x="676" y="95"/>
                  </a:lnTo>
                  <a:lnTo>
                    <a:pt x="679" y="95"/>
                  </a:lnTo>
                  <a:lnTo>
                    <a:pt x="679" y="94"/>
                  </a:lnTo>
                  <a:lnTo>
                    <a:pt x="680" y="94"/>
                  </a:lnTo>
                  <a:lnTo>
                    <a:pt x="680" y="93"/>
                  </a:lnTo>
                  <a:lnTo>
                    <a:pt x="681" y="93"/>
                  </a:lnTo>
                  <a:lnTo>
                    <a:pt x="681" y="91"/>
                  </a:lnTo>
                  <a:lnTo>
                    <a:pt x="682" y="91"/>
                  </a:lnTo>
                  <a:lnTo>
                    <a:pt x="682" y="90"/>
                  </a:lnTo>
                  <a:lnTo>
                    <a:pt x="683" y="88"/>
                  </a:lnTo>
                  <a:lnTo>
                    <a:pt x="683" y="86"/>
                  </a:lnTo>
                  <a:lnTo>
                    <a:pt x="684" y="86"/>
                  </a:lnTo>
                  <a:lnTo>
                    <a:pt x="684" y="81"/>
                  </a:lnTo>
                  <a:lnTo>
                    <a:pt x="684" y="13"/>
                  </a:lnTo>
                  <a:lnTo>
                    <a:pt x="683" y="13"/>
                  </a:lnTo>
                  <a:lnTo>
                    <a:pt x="683" y="10"/>
                  </a:lnTo>
                  <a:lnTo>
                    <a:pt x="682" y="9"/>
                  </a:lnTo>
                  <a:lnTo>
                    <a:pt x="682" y="8"/>
                  </a:lnTo>
                  <a:lnTo>
                    <a:pt x="681" y="8"/>
                  </a:lnTo>
                  <a:lnTo>
                    <a:pt x="681" y="6"/>
                  </a:lnTo>
                  <a:lnTo>
                    <a:pt x="680" y="6"/>
                  </a:lnTo>
                  <a:lnTo>
                    <a:pt x="680" y="5"/>
                  </a:lnTo>
                  <a:lnTo>
                    <a:pt x="679" y="5"/>
                  </a:lnTo>
                  <a:lnTo>
                    <a:pt x="679" y="4"/>
                  </a:lnTo>
                  <a:lnTo>
                    <a:pt x="676" y="4"/>
                  </a:lnTo>
                  <a:lnTo>
                    <a:pt x="676" y="2"/>
                  </a:lnTo>
                  <a:lnTo>
                    <a:pt x="675" y="2"/>
                  </a:lnTo>
                  <a:lnTo>
                    <a:pt x="674" y="1"/>
                  </a:lnTo>
                  <a:lnTo>
                    <a:pt x="672" y="1"/>
                  </a:lnTo>
                  <a:lnTo>
                    <a:pt x="672" y="0"/>
                  </a:lnTo>
                  <a:lnTo>
                    <a:pt x="17" y="0"/>
                  </a:lnTo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fr-FR" sz="7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Air comprimé</a:t>
              </a:r>
              <a:endParaRPr lang="fr-FR" sz="7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79" name="Freeform 1393"/>
          <p:cNvSpPr>
            <a:spLocks/>
          </p:cNvSpPr>
          <p:nvPr/>
        </p:nvSpPr>
        <p:spPr bwMode="auto">
          <a:xfrm>
            <a:off x="3745333" y="2481016"/>
            <a:ext cx="55576" cy="82599"/>
          </a:xfrm>
          <a:custGeom>
            <a:avLst/>
            <a:gdLst>
              <a:gd name="T0" fmla="*/ 7 w 32"/>
              <a:gd name="T1" fmla="*/ 0 h 48"/>
              <a:gd name="T2" fmla="*/ 5 w 32"/>
              <a:gd name="T3" fmla="*/ 2 h 48"/>
              <a:gd name="T4" fmla="*/ 5 w 32"/>
              <a:gd name="T5" fmla="*/ 4 h 48"/>
              <a:gd name="T6" fmla="*/ 5 w 32"/>
              <a:gd name="T7" fmla="*/ 6 h 48"/>
              <a:gd name="T8" fmla="*/ 5 w 32"/>
              <a:gd name="T9" fmla="*/ 8 h 48"/>
              <a:gd name="T10" fmla="*/ 5 w 32"/>
              <a:gd name="T11" fmla="*/ 12 h 48"/>
              <a:gd name="T12" fmla="*/ 4 w 32"/>
              <a:gd name="T13" fmla="*/ 14 h 48"/>
              <a:gd name="T14" fmla="*/ 3 w 32"/>
              <a:gd name="T15" fmla="*/ 19 h 48"/>
              <a:gd name="T16" fmla="*/ 1 w 32"/>
              <a:gd name="T17" fmla="*/ 29 h 48"/>
              <a:gd name="T18" fmla="*/ 0 w 32"/>
              <a:gd name="T19" fmla="*/ 36 h 48"/>
              <a:gd name="T20" fmla="*/ 1 w 32"/>
              <a:gd name="T21" fmla="*/ 36 h 48"/>
              <a:gd name="T22" fmla="*/ 2 w 32"/>
              <a:gd name="T23" fmla="*/ 42 h 48"/>
              <a:gd name="T24" fmla="*/ 4 w 32"/>
              <a:gd name="T25" fmla="*/ 46 h 48"/>
              <a:gd name="T26" fmla="*/ 5 w 32"/>
              <a:gd name="T27" fmla="*/ 47 h 48"/>
              <a:gd name="T28" fmla="*/ 5 w 32"/>
              <a:gd name="T29" fmla="*/ 47 h 48"/>
              <a:gd name="T30" fmla="*/ 5 w 32"/>
              <a:gd name="T31" fmla="*/ 47 h 48"/>
              <a:gd name="T32" fmla="*/ 5 w 32"/>
              <a:gd name="T33" fmla="*/ 48 h 48"/>
              <a:gd name="T34" fmla="*/ 5 w 32"/>
              <a:gd name="T35" fmla="*/ 47 h 48"/>
              <a:gd name="T36" fmla="*/ 5 w 32"/>
              <a:gd name="T37" fmla="*/ 47 h 48"/>
              <a:gd name="T38" fmla="*/ 5 w 32"/>
              <a:gd name="T39" fmla="*/ 46 h 48"/>
              <a:gd name="T40" fmla="*/ 5 w 32"/>
              <a:gd name="T41" fmla="*/ 44 h 48"/>
              <a:gd name="T42" fmla="*/ 8 w 32"/>
              <a:gd name="T43" fmla="*/ 36 h 48"/>
              <a:gd name="T44" fmla="*/ 9 w 32"/>
              <a:gd name="T45" fmla="*/ 35 h 48"/>
              <a:gd name="T46" fmla="*/ 10 w 32"/>
              <a:gd name="T47" fmla="*/ 30 h 48"/>
              <a:gd name="T48" fmla="*/ 10 w 32"/>
              <a:gd name="T49" fmla="*/ 28 h 48"/>
              <a:gd name="T50" fmla="*/ 11 w 32"/>
              <a:gd name="T51" fmla="*/ 22 h 48"/>
              <a:gd name="T52" fmla="*/ 10 w 32"/>
              <a:gd name="T53" fmla="*/ 8 h 48"/>
              <a:gd name="T54" fmla="*/ 10 w 32"/>
              <a:gd name="T55" fmla="*/ 6 h 48"/>
              <a:gd name="T56" fmla="*/ 8 w 32"/>
              <a:gd name="T57" fmla="*/ 1 h 48"/>
              <a:gd name="T58" fmla="*/ 9 w 32"/>
              <a:gd name="T59" fmla="*/ 1 h 48"/>
              <a:gd name="T60" fmla="*/ 9 w 32"/>
              <a:gd name="T61" fmla="*/ 12 h 48"/>
              <a:gd name="T62" fmla="*/ 6 w 32"/>
              <a:gd name="T63" fmla="*/ 11 h 48"/>
              <a:gd name="T64" fmla="*/ 5 w 32"/>
              <a:gd name="T65" fmla="*/ 11 h 48"/>
              <a:gd name="T66" fmla="*/ 6 w 32"/>
              <a:gd name="T67" fmla="*/ 19 h 48"/>
              <a:gd name="T68" fmla="*/ 6 w 32"/>
              <a:gd name="T69" fmla="*/ 20 h 48"/>
              <a:gd name="T70" fmla="*/ 5 w 32"/>
              <a:gd name="T71" fmla="*/ 26 h 48"/>
              <a:gd name="T72" fmla="*/ 6 w 32"/>
              <a:gd name="T73" fmla="*/ 23 h 48"/>
              <a:gd name="T74" fmla="*/ 5 w 32"/>
              <a:gd name="T75" fmla="*/ 28 h 48"/>
              <a:gd name="T76" fmla="*/ 5 w 32"/>
              <a:gd name="T77" fmla="*/ 34 h 48"/>
              <a:gd name="T78" fmla="*/ 5 w 32"/>
              <a:gd name="T79" fmla="*/ 35 h 48"/>
              <a:gd name="T80" fmla="*/ 5 w 32"/>
              <a:gd name="T81" fmla="*/ 36 h 48"/>
              <a:gd name="T82" fmla="*/ 5 w 32"/>
              <a:gd name="T83" fmla="*/ 36 h 48"/>
              <a:gd name="T84" fmla="*/ 5 w 32"/>
              <a:gd name="T85" fmla="*/ 36 h 48"/>
              <a:gd name="T86" fmla="*/ 5 w 32"/>
              <a:gd name="T87" fmla="*/ 36 h 48"/>
              <a:gd name="T88" fmla="*/ 5 w 32"/>
              <a:gd name="T89" fmla="*/ 35 h 48"/>
              <a:gd name="T90" fmla="*/ 5 w 32"/>
              <a:gd name="T91" fmla="*/ 36 h 48"/>
              <a:gd name="T92" fmla="*/ 5 w 32"/>
              <a:gd name="T93" fmla="*/ 37 h 48"/>
              <a:gd name="T94" fmla="*/ 5 w 32"/>
              <a:gd name="T95" fmla="*/ 35 h 48"/>
              <a:gd name="T96" fmla="*/ 5 w 32"/>
              <a:gd name="T97" fmla="*/ 34 h 48"/>
              <a:gd name="T98" fmla="*/ 5 w 32"/>
              <a:gd name="T99" fmla="*/ 33 h 48"/>
              <a:gd name="T100" fmla="*/ 5 w 32"/>
              <a:gd name="T101" fmla="*/ 27 h 48"/>
              <a:gd name="T102" fmla="*/ 5 w 32"/>
              <a:gd name="T103" fmla="*/ 21 h 48"/>
              <a:gd name="T104" fmla="*/ 5 w 32"/>
              <a:gd name="T105" fmla="*/ 20 h 48"/>
              <a:gd name="T106" fmla="*/ 5 w 32"/>
              <a:gd name="T107" fmla="*/ 18 h 48"/>
              <a:gd name="T108" fmla="*/ 5 w 32"/>
              <a:gd name="T109" fmla="*/ 15 h 48"/>
              <a:gd name="T110" fmla="*/ 5 w 32"/>
              <a:gd name="T111" fmla="*/ 13 h 48"/>
              <a:gd name="T112" fmla="*/ 7 w 32"/>
              <a:gd name="T113" fmla="*/ 12 h 48"/>
              <a:gd name="T114" fmla="*/ 7 w 32"/>
              <a:gd name="T115" fmla="*/ 12 h 48"/>
              <a:gd name="T116" fmla="*/ 7 w 32"/>
              <a:gd name="T117" fmla="*/ 12 h 48"/>
              <a:gd name="T118" fmla="*/ 7 w 32"/>
              <a:gd name="T119" fmla="*/ 12 h 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2" h="48">
                <a:moveTo>
                  <a:pt x="26" y="1"/>
                </a:moveTo>
                <a:lnTo>
                  <a:pt x="23" y="0"/>
                </a:lnTo>
                <a:lnTo>
                  <a:pt x="19" y="0"/>
                </a:lnTo>
                <a:lnTo>
                  <a:pt x="15" y="2"/>
                </a:lnTo>
                <a:lnTo>
                  <a:pt x="14" y="4"/>
                </a:lnTo>
                <a:lnTo>
                  <a:pt x="13" y="4"/>
                </a:lnTo>
                <a:lnTo>
                  <a:pt x="13" y="5"/>
                </a:lnTo>
                <a:lnTo>
                  <a:pt x="11" y="6"/>
                </a:lnTo>
                <a:lnTo>
                  <a:pt x="9" y="7"/>
                </a:lnTo>
                <a:lnTo>
                  <a:pt x="8" y="8"/>
                </a:lnTo>
                <a:lnTo>
                  <a:pt x="8" y="9"/>
                </a:lnTo>
                <a:lnTo>
                  <a:pt x="6" y="12"/>
                </a:lnTo>
                <a:lnTo>
                  <a:pt x="6" y="13"/>
                </a:lnTo>
                <a:lnTo>
                  <a:pt x="4" y="14"/>
                </a:lnTo>
                <a:lnTo>
                  <a:pt x="4" y="15"/>
                </a:lnTo>
                <a:lnTo>
                  <a:pt x="3" y="19"/>
                </a:lnTo>
                <a:lnTo>
                  <a:pt x="1" y="25"/>
                </a:lnTo>
                <a:lnTo>
                  <a:pt x="1" y="29"/>
                </a:lnTo>
                <a:lnTo>
                  <a:pt x="0" y="30"/>
                </a:lnTo>
                <a:lnTo>
                  <a:pt x="0" y="36"/>
                </a:lnTo>
                <a:lnTo>
                  <a:pt x="1" y="37"/>
                </a:lnTo>
                <a:lnTo>
                  <a:pt x="1" y="36"/>
                </a:lnTo>
                <a:lnTo>
                  <a:pt x="1" y="40"/>
                </a:lnTo>
                <a:lnTo>
                  <a:pt x="2" y="42"/>
                </a:lnTo>
                <a:lnTo>
                  <a:pt x="3" y="43"/>
                </a:lnTo>
                <a:lnTo>
                  <a:pt x="4" y="46"/>
                </a:lnTo>
                <a:lnTo>
                  <a:pt x="6" y="46"/>
                </a:lnTo>
                <a:lnTo>
                  <a:pt x="8" y="47"/>
                </a:lnTo>
                <a:lnTo>
                  <a:pt x="9" y="47"/>
                </a:lnTo>
                <a:lnTo>
                  <a:pt x="8" y="47"/>
                </a:lnTo>
                <a:lnTo>
                  <a:pt x="8" y="48"/>
                </a:lnTo>
                <a:lnTo>
                  <a:pt x="7" y="47"/>
                </a:lnTo>
                <a:lnTo>
                  <a:pt x="13" y="47"/>
                </a:lnTo>
                <a:lnTo>
                  <a:pt x="11" y="48"/>
                </a:lnTo>
                <a:lnTo>
                  <a:pt x="13" y="48"/>
                </a:lnTo>
                <a:lnTo>
                  <a:pt x="15" y="47"/>
                </a:lnTo>
                <a:lnTo>
                  <a:pt x="14" y="47"/>
                </a:lnTo>
                <a:lnTo>
                  <a:pt x="15" y="47"/>
                </a:lnTo>
                <a:lnTo>
                  <a:pt x="16" y="46"/>
                </a:lnTo>
                <a:lnTo>
                  <a:pt x="17" y="46"/>
                </a:lnTo>
                <a:lnTo>
                  <a:pt x="18" y="43"/>
                </a:lnTo>
                <a:lnTo>
                  <a:pt x="18" y="44"/>
                </a:lnTo>
                <a:lnTo>
                  <a:pt x="25" y="37"/>
                </a:lnTo>
                <a:lnTo>
                  <a:pt x="25" y="36"/>
                </a:lnTo>
                <a:lnTo>
                  <a:pt x="26" y="36"/>
                </a:lnTo>
                <a:lnTo>
                  <a:pt x="28" y="35"/>
                </a:lnTo>
                <a:lnTo>
                  <a:pt x="28" y="33"/>
                </a:lnTo>
                <a:lnTo>
                  <a:pt x="30" y="30"/>
                </a:lnTo>
                <a:lnTo>
                  <a:pt x="30" y="29"/>
                </a:lnTo>
                <a:lnTo>
                  <a:pt x="31" y="28"/>
                </a:lnTo>
                <a:lnTo>
                  <a:pt x="31" y="23"/>
                </a:lnTo>
                <a:lnTo>
                  <a:pt x="32" y="22"/>
                </a:lnTo>
                <a:lnTo>
                  <a:pt x="32" y="8"/>
                </a:lnTo>
                <a:lnTo>
                  <a:pt x="31" y="8"/>
                </a:lnTo>
                <a:lnTo>
                  <a:pt x="31" y="7"/>
                </a:lnTo>
                <a:lnTo>
                  <a:pt x="30" y="6"/>
                </a:lnTo>
                <a:lnTo>
                  <a:pt x="30" y="5"/>
                </a:lnTo>
                <a:lnTo>
                  <a:pt x="25" y="1"/>
                </a:lnTo>
                <a:lnTo>
                  <a:pt x="22" y="1"/>
                </a:lnTo>
                <a:lnTo>
                  <a:pt x="26" y="1"/>
                </a:lnTo>
                <a:lnTo>
                  <a:pt x="22" y="12"/>
                </a:lnTo>
                <a:lnTo>
                  <a:pt x="26" y="12"/>
                </a:lnTo>
                <a:lnTo>
                  <a:pt x="23" y="13"/>
                </a:lnTo>
                <a:lnTo>
                  <a:pt x="21" y="11"/>
                </a:lnTo>
                <a:lnTo>
                  <a:pt x="21" y="12"/>
                </a:lnTo>
                <a:lnTo>
                  <a:pt x="19" y="11"/>
                </a:lnTo>
                <a:lnTo>
                  <a:pt x="21" y="12"/>
                </a:lnTo>
                <a:lnTo>
                  <a:pt x="21" y="19"/>
                </a:lnTo>
                <a:lnTo>
                  <a:pt x="21" y="18"/>
                </a:lnTo>
                <a:lnTo>
                  <a:pt x="21" y="20"/>
                </a:lnTo>
                <a:lnTo>
                  <a:pt x="19" y="20"/>
                </a:lnTo>
                <a:lnTo>
                  <a:pt x="19" y="26"/>
                </a:lnTo>
                <a:lnTo>
                  <a:pt x="19" y="23"/>
                </a:lnTo>
                <a:lnTo>
                  <a:pt x="21" y="23"/>
                </a:lnTo>
                <a:lnTo>
                  <a:pt x="18" y="26"/>
                </a:lnTo>
                <a:lnTo>
                  <a:pt x="17" y="28"/>
                </a:lnTo>
                <a:lnTo>
                  <a:pt x="13" y="33"/>
                </a:lnTo>
                <a:lnTo>
                  <a:pt x="13" y="34"/>
                </a:lnTo>
                <a:lnTo>
                  <a:pt x="11" y="34"/>
                </a:lnTo>
                <a:lnTo>
                  <a:pt x="10" y="35"/>
                </a:lnTo>
                <a:lnTo>
                  <a:pt x="10" y="36"/>
                </a:lnTo>
                <a:lnTo>
                  <a:pt x="9" y="36"/>
                </a:lnTo>
                <a:lnTo>
                  <a:pt x="10" y="36"/>
                </a:lnTo>
                <a:lnTo>
                  <a:pt x="8" y="36"/>
                </a:lnTo>
                <a:lnTo>
                  <a:pt x="9" y="36"/>
                </a:lnTo>
                <a:lnTo>
                  <a:pt x="8" y="36"/>
                </a:lnTo>
                <a:lnTo>
                  <a:pt x="13" y="36"/>
                </a:lnTo>
                <a:lnTo>
                  <a:pt x="11" y="36"/>
                </a:lnTo>
                <a:lnTo>
                  <a:pt x="13" y="36"/>
                </a:lnTo>
                <a:lnTo>
                  <a:pt x="9" y="35"/>
                </a:lnTo>
                <a:lnTo>
                  <a:pt x="10" y="35"/>
                </a:lnTo>
                <a:lnTo>
                  <a:pt x="13" y="36"/>
                </a:lnTo>
                <a:lnTo>
                  <a:pt x="11" y="36"/>
                </a:lnTo>
                <a:lnTo>
                  <a:pt x="13" y="37"/>
                </a:lnTo>
                <a:lnTo>
                  <a:pt x="13" y="36"/>
                </a:lnTo>
                <a:lnTo>
                  <a:pt x="11" y="35"/>
                </a:lnTo>
                <a:lnTo>
                  <a:pt x="13" y="36"/>
                </a:lnTo>
                <a:lnTo>
                  <a:pt x="13" y="34"/>
                </a:lnTo>
                <a:lnTo>
                  <a:pt x="11" y="34"/>
                </a:lnTo>
                <a:lnTo>
                  <a:pt x="11" y="33"/>
                </a:lnTo>
                <a:lnTo>
                  <a:pt x="13" y="33"/>
                </a:lnTo>
                <a:lnTo>
                  <a:pt x="13" y="27"/>
                </a:lnTo>
                <a:lnTo>
                  <a:pt x="14" y="23"/>
                </a:lnTo>
                <a:lnTo>
                  <a:pt x="15" y="21"/>
                </a:lnTo>
                <a:lnTo>
                  <a:pt x="15" y="20"/>
                </a:lnTo>
                <a:lnTo>
                  <a:pt x="16" y="20"/>
                </a:lnTo>
                <a:lnTo>
                  <a:pt x="16" y="18"/>
                </a:lnTo>
                <a:lnTo>
                  <a:pt x="17" y="18"/>
                </a:lnTo>
                <a:lnTo>
                  <a:pt x="17" y="16"/>
                </a:lnTo>
                <a:lnTo>
                  <a:pt x="18" y="15"/>
                </a:lnTo>
                <a:lnTo>
                  <a:pt x="18" y="14"/>
                </a:lnTo>
                <a:lnTo>
                  <a:pt x="19" y="13"/>
                </a:lnTo>
                <a:lnTo>
                  <a:pt x="19" y="14"/>
                </a:lnTo>
                <a:lnTo>
                  <a:pt x="22" y="12"/>
                </a:lnTo>
                <a:lnTo>
                  <a:pt x="21" y="13"/>
                </a:lnTo>
                <a:lnTo>
                  <a:pt x="22" y="12"/>
                </a:lnTo>
                <a:lnTo>
                  <a:pt x="23" y="12"/>
                </a:lnTo>
                <a:lnTo>
                  <a:pt x="22" y="12"/>
                </a:lnTo>
                <a:lnTo>
                  <a:pt x="23" y="12"/>
                </a:lnTo>
                <a:lnTo>
                  <a:pt x="22" y="12"/>
                </a:lnTo>
                <a:lnTo>
                  <a:pt x="2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  <p:grpSp>
        <p:nvGrpSpPr>
          <p:cNvPr id="1201" name="Groupe 1200"/>
          <p:cNvGrpSpPr/>
          <p:nvPr/>
        </p:nvGrpSpPr>
        <p:grpSpPr>
          <a:xfrm>
            <a:off x="3837375" y="2525757"/>
            <a:ext cx="1182050" cy="487256"/>
            <a:chOff x="3837375" y="2525757"/>
            <a:chExt cx="1182050" cy="487256"/>
          </a:xfrm>
        </p:grpSpPr>
        <p:sp>
          <p:nvSpPr>
            <p:cNvPr id="710" name="Freeform 730"/>
            <p:cNvSpPr>
              <a:spLocks/>
            </p:cNvSpPr>
            <p:nvPr/>
          </p:nvSpPr>
          <p:spPr bwMode="auto">
            <a:xfrm>
              <a:off x="3837375" y="2536082"/>
              <a:ext cx="291907" cy="134224"/>
            </a:xfrm>
            <a:custGeom>
              <a:avLst/>
              <a:gdLst>
                <a:gd name="T0" fmla="*/ 0 w 165"/>
                <a:gd name="T1" fmla="*/ 10 h 78"/>
                <a:gd name="T2" fmla="*/ 160 w 165"/>
                <a:gd name="T3" fmla="*/ 78 h 78"/>
                <a:gd name="T4" fmla="*/ 165 w 165"/>
                <a:gd name="T5" fmla="*/ 67 h 78"/>
                <a:gd name="T6" fmla="*/ 5 w 165"/>
                <a:gd name="T7" fmla="*/ 0 h 78"/>
                <a:gd name="T8" fmla="*/ 0 w 165"/>
                <a:gd name="T9" fmla="*/ 1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78">
                  <a:moveTo>
                    <a:pt x="0" y="10"/>
                  </a:moveTo>
                  <a:lnTo>
                    <a:pt x="160" y="78"/>
                  </a:lnTo>
                  <a:lnTo>
                    <a:pt x="165" y="67"/>
                  </a:lnTo>
                  <a:lnTo>
                    <a:pt x="5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C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11" name="Freeform 731"/>
            <p:cNvSpPr>
              <a:spLocks/>
            </p:cNvSpPr>
            <p:nvPr/>
          </p:nvSpPr>
          <p:spPr bwMode="auto">
            <a:xfrm>
              <a:off x="4000136" y="2563616"/>
              <a:ext cx="141530" cy="113574"/>
            </a:xfrm>
            <a:custGeom>
              <a:avLst/>
              <a:gdLst>
                <a:gd name="T0" fmla="*/ 28 w 80"/>
                <a:gd name="T1" fmla="*/ 0 h 66"/>
                <a:gd name="T2" fmla="*/ 80 w 80"/>
                <a:gd name="T3" fmla="*/ 62 h 66"/>
                <a:gd name="T4" fmla="*/ 0 w 80"/>
                <a:gd name="T5" fmla="*/ 66 h 66"/>
                <a:gd name="T6" fmla="*/ 37 w 80"/>
                <a:gd name="T7" fmla="*/ 43 h 66"/>
                <a:gd name="T8" fmla="*/ 28 w 80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66">
                  <a:moveTo>
                    <a:pt x="28" y="0"/>
                  </a:moveTo>
                  <a:lnTo>
                    <a:pt x="80" y="62"/>
                  </a:lnTo>
                  <a:lnTo>
                    <a:pt x="0" y="66"/>
                  </a:lnTo>
                  <a:lnTo>
                    <a:pt x="37" y="4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12" name="Freeform 732"/>
            <p:cNvSpPr>
              <a:spLocks/>
            </p:cNvSpPr>
            <p:nvPr/>
          </p:nvSpPr>
          <p:spPr bwMode="auto">
            <a:xfrm>
              <a:off x="3959445" y="2525757"/>
              <a:ext cx="203450" cy="163479"/>
            </a:xfrm>
            <a:custGeom>
              <a:avLst/>
              <a:gdLst>
                <a:gd name="T0" fmla="*/ 55 w 115"/>
                <a:gd name="T1" fmla="*/ 21 h 95"/>
                <a:gd name="T2" fmla="*/ 46 w 115"/>
                <a:gd name="T3" fmla="*/ 25 h 95"/>
                <a:gd name="T4" fmla="*/ 98 w 115"/>
                <a:gd name="T5" fmla="*/ 87 h 95"/>
                <a:gd name="T6" fmla="*/ 102 w 115"/>
                <a:gd name="T7" fmla="*/ 78 h 95"/>
                <a:gd name="T8" fmla="*/ 22 w 115"/>
                <a:gd name="T9" fmla="*/ 82 h 95"/>
                <a:gd name="T10" fmla="*/ 25 w 115"/>
                <a:gd name="T11" fmla="*/ 93 h 95"/>
                <a:gd name="T12" fmla="*/ 66 w 115"/>
                <a:gd name="T13" fmla="*/ 67 h 95"/>
                <a:gd name="T14" fmla="*/ 55 w 115"/>
                <a:gd name="T15" fmla="*/ 21 h 95"/>
                <a:gd name="T16" fmla="*/ 40 w 115"/>
                <a:gd name="T17" fmla="*/ 0 h 95"/>
                <a:gd name="T18" fmla="*/ 54 w 115"/>
                <a:gd name="T19" fmla="*/ 66 h 95"/>
                <a:gd name="T20" fmla="*/ 57 w 115"/>
                <a:gd name="T21" fmla="*/ 59 h 95"/>
                <a:gd name="T22" fmla="*/ 0 w 115"/>
                <a:gd name="T23" fmla="*/ 95 h 95"/>
                <a:gd name="T24" fmla="*/ 115 w 115"/>
                <a:gd name="T25" fmla="*/ 88 h 95"/>
                <a:gd name="T26" fmla="*/ 40 w 115"/>
                <a:gd name="T27" fmla="*/ 0 h 95"/>
                <a:gd name="T28" fmla="*/ 55 w 115"/>
                <a:gd name="T29" fmla="*/ 21 h 9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5" h="95">
                  <a:moveTo>
                    <a:pt x="55" y="21"/>
                  </a:moveTo>
                  <a:lnTo>
                    <a:pt x="46" y="25"/>
                  </a:lnTo>
                  <a:lnTo>
                    <a:pt x="98" y="87"/>
                  </a:lnTo>
                  <a:lnTo>
                    <a:pt x="102" y="78"/>
                  </a:lnTo>
                  <a:lnTo>
                    <a:pt x="22" y="82"/>
                  </a:lnTo>
                  <a:lnTo>
                    <a:pt x="25" y="93"/>
                  </a:lnTo>
                  <a:lnTo>
                    <a:pt x="66" y="67"/>
                  </a:lnTo>
                  <a:lnTo>
                    <a:pt x="55" y="21"/>
                  </a:lnTo>
                  <a:lnTo>
                    <a:pt x="40" y="0"/>
                  </a:lnTo>
                  <a:lnTo>
                    <a:pt x="54" y="66"/>
                  </a:lnTo>
                  <a:lnTo>
                    <a:pt x="57" y="59"/>
                  </a:lnTo>
                  <a:lnTo>
                    <a:pt x="0" y="95"/>
                  </a:lnTo>
                  <a:lnTo>
                    <a:pt x="115" y="88"/>
                  </a:lnTo>
                  <a:lnTo>
                    <a:pt x="40" y="0"/>
                  </a:lnTo>
                  <a:lnTo>
                    <a:pt x="55" y="21"/>
                  </a:lnTo>
                  <a:close/>
                </a:path>
              </a:pathLst>
            </a:custGeom>
            <a:solidFill>
              <a:srgbClr val="FFC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188" name="Freeform 1377"/>
            <p:cNvSpPr>
              <a:spLocks/>
            </p:cNvSpPr>
            <p:nvPr/>
          </p:nvSpPr>
          <p:spPr bwMode="auto">
            <a:xfrm rot="1296903">
              <a:off x="4057205" y="2630992"/>
              <a:ext cx="962220" cy="382021"/>
            </a:xfrm>
            <a:custGeom>
              <a:avLst/>
              <a:gdLst>
                <a:gd name="T0" fmla="*/ 6 w 684"/>
                <a:gd name="T1" fmla="*/ 0 h 99"/>
                <a:gd name="T2" fmla="*/ 6 w 684"/>
                <a:gd name="T3" fmla="*/ 1 h 99"/>
                <a:gd name="T4" fmla="*/ 6 w 684"/>
                <a:gd name="T5" fmla="*/ 2 h 99"/>
                <a:gd name="T6" fmla="*/ 5 w 684"/>
                <a:gd name="T7" fmla="*/ 4 h 99"/>
                <a:gd name="T8" fmla="*/ 4 w 684"/>
                <a:gd name="T9" fmla="*/ 5 h 99"/>
                <a:gd name="T10" fmla="*/ 3 w 684"/>
                <a:gd name="T11" fmla="*/ 6 h 99"/>
                <a:gd name="T12" fmla="*/ 2 w 684"/>
                <a:gd name="T13" fmla="*/ 8 h 99"/>
                <a:gd name="T14" fmla="*/ 1 w 684"/>
                <a:gd name="T15" fmla="*/ 10 h 99"/>
                <a:gd name="T16" fmla="*/ 0 w 684"/>
                <a:gd name="T17" fmla="*/ 13 h 99"/>
                <a:gd name="T18" fmla="*/ 0 w 684"/>
                <a:gd name="T19" fmla="*/ 86 h 99"/>
                <a:gd name="T20" fmla="*/ 1 w 684"/>
                <a:gd name="T21" fmla="*/ 88 h 99"/>
                <a:gd name="T22" fmla="*/ 2 w 684"/>
                <a:gd name="T23" fmla="*/ 91 h 99"/>
                <a:gd name="T24" fmla="*/ 3 w 684"/>
                <a:gd name="T25" fmla="*/ 93 h 99"/>
                <a:gd name="T26" fmla="*/ 4 w 684"/>
                <a:gd name="T27" fmla="*/ 94 h 99"/>
                <a:gd name="T28" fmla="*/ 5 w 684"/>
                <a:gd name="T29" fmla="*/ 95 h 99"/>
                <a:gd name="T30" fmla="*/ 6 w 684"/>
                <a:gd name="T31" fmla="*/ 97 h 99"/>
                <a:gd name="T32" fmla="*/ 6 w 684"/>
                <a:gd name="T33" fmla="*/ 98 h 99"/>
                <a:gd name="T34" fmla="*/ 6 w 684"/>
                <a:gd name="T35" fmla="*/ 99 h 99"/>
                <a:gd name="T36" fmla="*/ 261 w 684"/>
                <a:gd name="T37" fmla="*/ 99 h 99"/>
                <a:gd name="T38" fmla="*/ 262 w 684"/>
                <a:gd name="T39" fmla="*/ 98 h 99"/>
                <a:gd name="T40" fmla="*/ 262 w 684"/>
                <a:gd name="T41" fmla="*/ 97 h 99"/>
                <a:gd name="T42" fmla="*/ 262 w 684"/>
                <a:gd name="T43" fmla="*/ 95 h 99"/>
                <a:gd name="T44" fmla="*/ 263 w 684"/>
                <a:gd name="T45" fmla="*/ 94 h 99"/>
                <a:gd name="T46" fmla="*/ 264 w 684"/>
                <a:gd name="T47" fmla="*/ 93 h 99"/>
                <a:gd name="T48" fmla="*/ 264 w 684"/>
                <a:gd name="T49" fmla="*/ 91 h 99"/>
                <a:gd name="T50" fmla="*/ 264 w 684"/>
                <a:gd name="T51" fmla="*/ 88 h 99"/>
                <a:gd name="T52" fmla="*/ 264 w 684"/>
                <a:gd name="T53" fmla="*/ 86 h 99"/>
                <a:gd name="T54" fmla="*/ 264 w 684"/>
                <a:gd name="T55" fmla="*/ 13 h 99"/>
                <a:gd name="T56" fmla="*/ 264 w 684"/>
                <a:gd name="T57" fmla="*/ 10 h 99"/>
                <a:gd name="T58" fmla="*/ 264 w 684"/>
                <a:gd name="T59" fmla="*/ 8 h 99"/>
                <a:gd name="T60" fmla="*/ 264 w 684"/>
                <a:gd name="T61" fmla="*/ 6 h 99"/>
                <a:gd name="T62" fmla="*/ 263 w 684"/>
                <a:gd name="T63" fmla="*/ 5 h 99"/>
                <a:gd name="T64" fmla="*/ 262 w 684"/>
                <a:gd name="T65" fmla="*/ 4 h 99"/>
                <a:gd name="T66" fmla="*/ 262 w 684"/>
                <a:gd name="T67" fmla="*/ 2 h 99"/>
                <a:gd name="T68" fmla="*/ 262 w 684"/>
                <a:gd name="T69" fmla="*/ 1 h 99"/>
                <a:gd name="T70" fmla="*/ 261 w 684"/>
                <a:gd name="T71" fmla="*/ 0 h 9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84" h="99">
                  <a:moveTo>
                    <a:pt x="17" y="0"/>
                  </a:moveTo>
                  <a:lnTo>
                    <a:pt x="12" y="0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1" y="88"/>
                  </a:lnTo>
                  <a:lnTo>
                    <a:pt x="2" y="90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3" y="93"/>
                  </a:lnTo>
                  <a:lnTo>
                    <a:pt x="4" y="93"/>
                  </a:lnTo>
                  <a:lnTo>
                    <a:pt x="4" y="94"/>
                  </a:lnTo>
                  <a:lnTo>
                    <a:pt x="5" y="94"/>
                  </a:lnTo>
                  <a:lnTo>
                    <a:pt x="5" y="95"/>
                  </a:lnTo>
                  <a:lnTo>
                    <a:pt x="8" y="95"/>
                  </a:lnTo>
                  <a:lnTo>
                    <a:pt x="8" y="97"/>
                  </a:lnTo>
                  <a:lnTo>
                    <a:pt x="9" y="97"/>
                  </a:lnTo>
                  <a:lnTo>
                    <a:pt x="10" y="98"/>
                  </a:lnTo>
                  <a:lnTo>
                    <a:pt x="12" y="98"/>
                  </a:lnTo>
                  <a:lnTo>
                    <a:pt x="12" y="99"/>
                  </a:lnTo>
                  <a:lnTo>
                    <a:pt x="17" y="99"/>
                  </a:lnTo>
                  <a:lnTo>
                    <a:pt x="672" y="99"/>
                  </a:lnTo>
                  <a:lnTo>
                    <a:pt x="672" y="98"/>
                  </a:lnTo>
                  <a:lnTo>
                    <a:pt x="674" y="98"/>
                  </a:lnTo>
                  <a:lnTo>
                    <a:pt x="675" y="97"/>
                  </a:lnTo>
                  <a:lnTo>
                    <a:pt x="676" y="97"/>
                  </a:lnTo>
                  <a:lnTo>
                    <a:pt x="676" y="95"/>
                  </a:lnTo>
                  <a:lnTo>
                    <a:pt x="679" y="95"/>
                  </a:lnTo>
                  <a:lnTo>
                    <a:pt x="679" y="94"/>
                  </a:lnTo>
                  <a:lnTo>
                    <a:pt x="680" y="94"/>
                  </a:lnTo>
                  <a:lnTo>
                    <a:pt x="680" y="93"/>
                  </a:lnTo>
                  <a:lnTo>
                    <a:pt x="681" y="93"/>
                  </a:lnTo>
                  <a:lnTo>
                    <a:pt x="681" y="91"/>
                  </a:lnTo>
                  <a:lnTo>
                    <a:pt x="682" y="91"/>
                  </a:lnTo>
                  <a:lnTo>
                    <a:pt x="682" y="90"/>
                  </a:lnTo>
                  <a:lnTo>
                    <a:pt x="683" y="88"/>
                  </a:lnTo>
                  <a:lnTo>
                    <a:pt x="683" y="86"/>
                  </a:lnTo>
                  <a:lnTo>
                    <a:pt x="684" y="86"/>
                  </a:lnTo>
                  <a:lnTo>
                    <a:pt x="684" y="81"/>
                  </a:lnTo>
                  <a:lnTo>
                    <a:pt x="684" y="13"/>
                  </a:lnTo>
                  <a:lnTo>
                    <a:pt x="683" y="13"/>
                  </a:lnTo>
                  <a:lnTo>
                    <a:pt x="683" y="10"/>
                  </a:lnTo>
                  <a:lnTo>
                    <a:pt x="682" y="9"/>
                  </a:lnTo>
                  <a:lnTo>
                    <a:pt x="682" y="8"/>
                  </a:lnTo>
                  <a:lnTo>
                    <a:pt x="681" y="8"/>
                  </a:lnTo>
                  <a:lnTo>
                    <a:pt x="681" y="6"/>
                  </a:lnTo>
                  <a:lnTo>
                    <a:pt x="680" y="6"/>
                  </a:lnTo>
                  <a:lnTo>
                    <a:pt x="680" y="5"/>
                  </a:lnTo>
                  <a:lnTo>
                    <a:pt x="679" y="5"/>
                  </a:lnTo>
                  <a:lnTo>
                    <a:pt x="679" y="4"/>
                  </a:lnTo>
                  <a:lnTo>
                    <a:pt x="676" y="4"/>
                  </a:lnTo>
                  <a:lnTo>
                    <a:pt x="676" y="2"/>
                  </a:lnTo>
                  <a:lnTo>
                    <a:pt x="675" y="2"/>
                  </a:lnTo>
                  <a:lnTo>
                    <a:pt x="674" y="1"/>
                  </a:lnTo>
                  <a:lnTo>
                    <a:pt x="672" y="1"/>
                  </a:lnTo>
                  <a:lnTo>
                    <a:pt x="672" y="0"/>
                  </a:lnTo>
                  <a:lnTo>
                    <a:pt x="17" y="0"/>
                  </a:lnTo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fr-FR" sz="800" b="1" dirty="0" smtClean="0">
                  <a:solidFill>
                    <a:srgbClr val="C77A1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Sortie de phase organique</a:t>
              </a:r>
              <a:endParaRPr lang="fr-FR" sz="800" b="1" dirty="0">
                <a:solidFill>
                  <a:srgbClr val="C77A1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3759533" y="4874678"/>
            <a:ext cx="1343712" cy="435026"/>
            <a:chOff x="3759533" y="4874678"/>
            <a:chExt cx="1343712" cy="435026"/>
          </a:xfrm>
        </p:grpSpPr>
        <p:sp>
          <p:nvSpPr>
            <p:cNvPr id="713" name="Freeform 733"/>
            <p:cNvSpPr>
              <a:spLocks/>
            </p:cNvSpPr>
            <p:nvPr/>
          </p:nvSpPr>
          <p:spPr bwMode="auto">
            <a:xfrm>
              <a:off x="3796685" y="4914257"/>
              <a:ext cx="344981" cy="106691"/>
            </a:xfrm>
            <a:custGeom>
              <a:avLst/>
              <a:gdLst>
                <a:gd name="T0" fmla="*/ 195 w 195"/>
                <a:gd name="T1" fmla="*/ 51 h 62"/>
                <a:gd name="T2" fmla="*/ 3 w 195"/>
                <a:gd name="T3" fmla="*/ 0 h 62"/>
                <a:gd name="T4" fmla="*/ 0 w 195"/>
                <a:gd name="T5" fmla="*/ 11 h 62"/>
                <a:gd name="T6" fmla="*/ 192 w 195"/>
                <a:gd name="T7" fmla="*/ 62 h 62"/>
                <a:gd name="T8" fmla="*/ 195 w 195"/>
                <a:gd name="T9" fmla="*/ 51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62">
                  <a:moveTo>
                    <a:pt x="195" y="51"/>
                  </a:moveTo>
                  <a:lnTo>
                    <a:pt x="3" y="0"/>
                  </a:lnTo>
                  <a:lnTo>
                    <a:pt x="0" y="11"/>
                  </a:lnTo>
                  <a:lnTo>
                    <a:pt x="192" y="62"/>
                  </a:lnTo>
                  <a:lnTo>
                    <a:pt x="195" y="51"/>
                  </a:lnTo>
                  <a:close/>
                </a:path>
              </a:pathLst>
            </a:custGeom>
            <a:solidFill>
              <a:srgbClr val="FFC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14" name="Freeform 734"/>
            <p:cNvSpPr>
              <a:spLocks/>
            </p:cNvSpPr>
            <p:nvPr/>
          </p:nvSpPr>
          <p:spPr bwMode="auto">
            <a:xfrm>
              <a:off x="3782532" y="4891886"/>
              <a:ext cx="141530" cy="120457"/>
            </a:xfrm>
            <a:custGeom>
              <a:avLst/>
              <a:gdLst>
                <a:gd name="T0" fmla="*/ 61 w 80"/>
                <a:gd name="T1" fmla="*/ 70 h 70"/>
                <a:gd name="T2" fmla="*/ 0 w 80"/>
                <a:gd name="T3" fmla="*/ 16 h 70"/>
                <a:gd name="T4" fmla="*/ 80 w 80"/>
                <a:gd name="T5" fmla="*/ 0 h 70"/>
                <a:gd name="T6" fmla="*/ 45 w 80"/>
                <a:gd name="T7" fmla="*/ 28 h 70"/>
                <a:gd name="T8" fmla="*/ 61 w 80"/>
                <a:gd name="T9" fmla="*/ 7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70">
                  <a:moveTo>
                    <a:pt x="61" y="70"/>
                  </a:moveTo>
                  <a:lnTo>
                    <a:pt x="0" y="16"/>
                  </a:lnTo>
                  <a:lnTo>
                    <a:pt x="80" y="0"/>
                  </a:lnTo>
                  <a:lnTo>
                    <a:pt x="45" y="28"/>
                  </a:lnTo>
                  <a:lnTo>
                    <a:pt x="61" y="70"/>
                  </a:lnTo>
                  <a:close/>
                </a:path>
              </a:pathLst>
            </a:custGeom>
            <a:solidFill>
              <a:srgbClr val="FFC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15" name="Freeform 735"/>
            <p:cNvSpPr>
              <a:spLocks/>
            </p:cNvSpPr>
            <p:nvPr/>
          </p:nvSpPr>
          <p:spPr bwMode="auto">
            <a:xfrm>
              <a:off x="3759533" y="4874678"/>
              <a:ext cx="201681" cy="172082"/>
            </a:xfrm>
            <a:custGeom>
              <a:avLst/>
              <a:gdLst>
                <a:gd name="T0" fmla="*/ 68 w 114"/>
                <a:gd name="T1" fmla="*/ 83 h 100"/>
                <a:gd name="T2" fmla="*/ 78 w 114"/>
                <a:gd name="T3" fmla="*/ 76 h 100"/>
                <a:gd name="T4" fmla="*/ 16 w 114"/>
                <a:gd name="T5" fmla="*/ 21 h 100"/>
                <a:gd name="T6" fmla="*/ 14 w 114"/>
                <a:gd name="T7" fmla="*/ 31 h 100"/>
                <a:gd name="T8" fmla="*/ 94 w 114"/>
                <a:gd name="T9" fmla="*/ 16 h 100"/>
                <a:gd name="T10" fmla="*/ 88 w 114"/>
                <a:gd name="T11" fmla="*/ 6 h 100"/>
                <a:gd name="T12" fmla="*/ 51 w 114"/>
                <a:gd name="T13" fmla="*/ 36 h 100"/>
                <a:gd name="T14" fmla="*/ 68 w 114"/>
                <a:gd name="T15" fmla="*/ 83 h 100"/>
                <a:gd name="T16" fmla="*/ 88 w 114"/>
                <a:gd name="T17" fmla="*/ 100 h 100"/>
                <a:gd name="T18" fmla="*/ 63 w 114"/>
                <a:gd name="T19" fmla="*/ 36 h 100"/>
                <a:gd name="T20" fmla="*/ 61 w 114"/>
                <a:gd name="T21" fmla="*/ 43 h 100"/>
                <a:gd name="T22" fmla="*/ 114 w 114"/>
                <a:gd name="T23" fmla="*/ 0 h 100"/>
                <a:gd name="T24" fmla="*/ 0 w 114"/>
                <a:gd name="T25" fmla="*/ 22 h 100"/>
                <a:gd name="T26" fmla="*/ 88 w 114"/>
                <a:gd name="T27" fmla="*/ 100 h 100"/>
                <a:gd name="T28" fmla="*/ 68 w 114"/>
                <a:gd name="T29" fmla="*/ 83 h 1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4" h="100">
                  <a:moveTo>
                    <a:pt x="68" y="83"/>
                  </a:moveTo>
                  <a:lnTo>
                    <a:pt x="78" y="76"/>
                  </a:lnTo>
                  <a:lnTo>
                    <a:pt x="16" y="21"/>
                  </a:lnTo>
                  <a:lnTo>
                    <a:pt x="14" y="31"/>
                  </a:lnTo>
                  <a:lnTo>
                    <a:pt x="94" y="16"/>
                  </a:lnTo>
                  <a:lnTo>
                    <a:pt x="88" y="6"/>
                  </a:lnTo>
                  <a:lnTo>
                    <a:pt x="51" y="36"/>
                  </a:lnTo>
                  <a:lnTo>
                    <a:pt x="68" y="83"/>
                  </a:lnTo>
                  <a:lnTo>
                    <a:pt x="88" y="100"/>
                  </a:lnTo>
                  <a:lnTo>
                    <a:pt x="63" y="36"/>
                  </a:lnTo>
                  <a:lnTo>
                    <a:pt x="61" y="43"/>
                  </a:lnTo>
                  <a:lnTo>
                    <a:pt x="114" y="0"/>
                  </a:lnTo>
                  <a:lnTo>
                    <a:pt x="0" y="22"/>
                  </a:lnTo>
                  <a:lnTo>
                    <a:pt x="88" y="100"/>
                  </a:lnTo>
                  <a:lnTo>
                    <a:pt x="68" y="83"/>
                  </a:lnTo>
                  <a:close/>
                </a:path>
              </a:pathLst>
            </a:custGeom>
            <a:solidFill>
              <a:srgbClr val="FFC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189" name="Freeform 1377"/>
            <p:cNvSpPr>
              <a:spLocks/>
            </p:cNvSpPr>
            <p:nvPr/>
          </p:nvSpPr>
          <p:spPr bwMode="auto">
            <a:xfrm rot="828137">
              <a:off x="4059699" y="4955302"/>
              <a:ext cx="1043546" cy="354402"/>
            </a:xfrm>
            <a:custGeom>
              <a:avLst/>
              <a:gdLst>
                <a:gd name="T0" fmla="*/ 6 w 684"/>
                <a:gd name="T1" fmla="*/ 0 h 99"/>
                <a:gd name="T2" fmla="*/ 6 w 684"/>
                <a:gd name="T3" fmla="*/ 1 h 99"/>
                <a:gd name="T4" fmla="*/ 6 w 684"/>
                <a:gd name="T5" fmla="*/ 2 h 99"/>
                <a:gd name="T6" fmla="*/ 5 w 684"/>
                <a:gd name="T7" fmla="*/ 4 h 99"/>
                <a:gd name="T8" fmla="*/ 4 w 684"/>
                <a:gd name="T9" fmla="*/ 5 h 99"/>
                <a:gd name="T10" fmla="*/ 3 w 684"/>
                <a:gd name="T11" fmla="*/ 6 h 99"/>
                <a:gd name="T12" fmla="*/ 2 w 684"/>
                <a:gd name="T13" fmla="*/ 8 h 99"/>
                <a:gd name="T14" fmla="*/ 1 w 684"/>
                <a:gd name="T15" fmla="*/ 10 h 99"/>
                <a:gd name="T16" fmla="*/ 0 w 684"/>
                <a:gd name="T17" fmla="*/ 13 h 99"/>
                <a:gd name="T18" fmla="*/ 0 w 684"/>
                <a:gd name="T19" fmla="*/ 86 h 99"/>
                <a:gd name="T20" fmla="*/ 1 w 684"/>
                <a:gd name="T21" fmla="*/ 88 h 99"/>
                <a:gd name="T22" fmla="*/ 2 w 684"/>
                <a:gd name="T23" fmla="*/ 91 h 99"/>
                <a:gd name="T24" fmla="*/ 3 w 684"/>
                <a:gd name="T25" fmla="*/ 93 h 99"/>
                <a:gd name="T26" fmla="*/ 4 w 684"/>
                <a:gd name="T27" fmla="*/ 94 h 99"/>
                <a:gd name="T28" fmla="*/ 5 w 684"/>
                <a:gd name="T29" fmla="*/ 95 h 99"/>
                <a:gd name="T30" fmla="*/ 6 w 684"/>
                <a:gd name="T31" fmla="*/ 97 h 99"/>
                <a:gd name="T32" fmla="*/ 6 w 684"/>
                <a:gd name="T33" fmla="*/ 98 h 99"/>
                <a:gd name="T34" fmla="*/ 6 w 684"/>
                <a:gd name="T35" fmla="*/ 99 h 99"/>
                <a:gd name="T36" fmla="*/ 261 w 684"/>
                <a:gd name="T37" fmla="*/ 99 h 99"/>
                <a:gd name="T38" fmla="*/ 262 w 684"/>
                <a:gd name="T39" fmla="*/ 98 h 99"/>
                <a:gd name="T40" fmla="*/ 262 w 684"/>
                <a:gd name="T41" fmla="*/ 97 h 99"/>
                <a:gd name="T42" fmla="*/ 262 w 684"/>
                <a:gd name="T43" fmla="*/ 95 h 99"/>
                <a:gd name="T44" fmla="*/ 263 w 684"/>
                <a:gd name="T45" fmla="*/ 94 h 99"/>
                <a:gd name="T46" fmla="*/ 264 w 684"/>
                <a:gd name="T47" fmla="*/ 93 h 99"/>
                <a:gd name="T48" fmla="*/ 264 w 684"/>
                <a:gd name="T49" fmla="*/ 91 h 99"/>
                <a:gd name="T50" fmla="*/ 264 w 684"/>
                <a:gd name="T51" fmla="*/ 88 h 99"/>
                <a:gd name="T52" fmla="*/ 264 w 684"/>
                <a:gd name="T53" fmla="*/ 86 h 99"/>
                <a:gd name="T54" fmla="*/ 264 w 684"/>
                <a:gd name="T55" fmla="*/ 13 h 99"/>
                <a:gd name="T56" fmla="*/ 264 w 684"/>
                <a:gd name="T57" fmla="*/ 10 h 99"/>
                <a:gd name="T58" fmla="*/ 264 w 684"/>
                <a:gd name="T59" fmla="*/ 8 h 99"/>
                <a:gd name="T60" fmla="*/ 264 w 684"/>
                <a:gd name="T61" fmla="*/ 6 h 99"/>
                <a:gd name="T62" fmla="*/ 263 w 684"/>
                <a:gd name="T63" fmla="*/ 5 h 99"/>
                <a:gd name="T64" fmla="*/ 262 w 684"/>
                <a:gd name="T65" fmla="*/ 4 h 99"/>
                <a:gd name="T66" fmla="*/ 262 w 684"/>
                <a:gd name="T67" fmla="*/ 2 h 99"/>
                <a:gd name="T68" fmla="*/ 262 w 684"/>
                <a:gd name="T69" fmla="*/ 1 h 99"/>
                <a:gd name="T70" fmla="*/ 261 w 684"/>
                <a:gd name="T71" fmla="*/ 0 h 9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84" h="99">
                  <a:moveTo>
                    <a:pt x="17" y="0"/>
                  </a:moveTo>
                  <a:lnTo>
                    <a:pt x="12" y="0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1" y="88"/>
                  </a:lnTo>
                  <a:lnTo>
                    <a:pt x="2" y="90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3" y="93"/>
                  </a:lnTo>
                  <a:lnTo>
                    <a:pt x="4" y="93"/>
                  </a:lnTo>
                  <a:lnTo>
                    <a:pt x="4" y="94"/>
                  </a:lnTo>
                  <a:lnTo>
                    <a:pt x="5" y="94"/>
                  </a:lnTo>
                  <a:lnTo>
                    <a:pt x="5" y="95"/>
                  </a:lnTo>
                  <a:lnTo>
                    <a:pt x="8" y="95"/>
                  </a:lnTo>
                  <a:lnTo>
                    <a:pt x="8" y="97"/>
                  </a:lnTo>
                  <a:lnTo>
                    <a:pt x="9" y="97"/>
                  </a:lnTo>
                  <a:lnTo>
                    <a:pt x="10" y="98"/>
                  </a:lnTo>
                  <a:lnTo>
                    <a:pt x="12" y="98"/>
                  </a:lnTo>
                  <a:lnTo>
                    <a:pt x="12" y="99"/>
                  </a:lnTo>
                  <a:lnTo>
                    <a:pt x="17" y="99"/>
                  </a:lnTo>
                  <a:lnTo>
                    <a:pt x="672" y="99"/>
                  </a:lnTo>
                  <a:lnTo>
                    <a:pt x="672" y="98"/>
                  </a:lnTo>
                  <a:lnTo>
                    <a:pt x="674" y="98"/>
                  </a:lnTo>
                  <a:lnTo>
                    <a:pt x="675" y="97"/>
                  </a:lnTo>
                  <a:lnTo>
                    <a:pt x="676" y="97"/>
                  </a:lnTo>
                  <a:lnTo>
                    <a:pt x="676" y="95"/>
                  </a:lnTo>
                  <a:lnTo>
                    <a:pt x="679" y="95"/>
                  </a:lnTo>
                  <a:lnTo>
                    <a:pt x="679" y="94"/>
                  </a:lnTo>
                  <a:lnTo>
                    <a:pt x="680" y="94"/>
                  </a:lnTo>
                  <a:lnTo>
                    <a:pt x="680" y="93"/>
                  </a:lnTo>
                  <a:lnTo>
                    <a:pt x="681" y="93"/>
                  </a:lnTo>
                  <a:lnTo>
                    <a:pt x="681" y="91"/>
                  </a:lnTo>
                  <a:lnTo>
                    <a:pt x="682" y="91"/>
                  </a:lnTo>
                  <a:lnTo>
                    <a:pt x="682" y="90"/>
                  </a:lnTo>
                  <a:lnTo>
                    <a:pt x="683" y="88"/>
                  </a:lnTo>
                  <a:lnTo>
                    <a:pt x="683" y="86"/>
                  </a:lnTo>
                  <a:lnTo>
                    <a:pt x="684" y="86"/>
                  </a:lnTo>
                  <a:lnTo>
                    <a:pt x="684" y="81"/>
                  </a:lnTo>
                  <a:lnTo>
                    <a:pt x="684" y="13"/>
                  </a:lnTo>
                  <a:lnTo>
                    <a:pt x="683" y="13"/>
                  </a:lnTo>
                  <a:lnTo>
                    <a:pt x="683" y="10"/>
                  </a:lnTo>
                  <a:lnTo>
                    <a:pt x="682" y="9"/>
                  </a:lnTo>
                  <a:lnTo>
                    <a:pt x="682" y="8"/>
                  </a:lnTo>
                  <a:lnTo>
                    <a:pt x="681" y="8"/>
                  </a:lnTo>
                  <a:lnTo>
                    <a:pt x="681" y="6"/>
                  </a:lnTo>
                  <a:lnTo>
                    <a:pt x="680" y="6"/>
                  </a:lnTo>
                  <a:lnTo>
                    <a:pt x="680" y="5"/>
                  </a:lnTo>
                  <a:lnTo>
                    <a:pt x="679" y="5"/>
                  </a:lnTo>
                  <a:lnTo>
                    <a:pt x="679" y="4"/>
                  </a:lnTo>
                  <a:lnTo>
                    <a:pt x="676" y="4"/>
                  </a:lnTo>
                  <a:lnTo>
                    <a:pt x="676" y="2"/>
                  </a:lnTo>
                  <a:lnTo>
                    <a:pt x="675" y="2"/>
                  </a:lnTo>
                  <a:lnTo>
                    <a:pt x="674" y="1"/>
                  </a:lnTo>
                  <a:lnTo>
                    <a:pt x="672" y="1"/>
                  </a:lnTo>
                  <a:lnTo>
                    <a:pt x="672" y="0"/>
                  </a:lnTo>
                  <a:lnTo>
                    <a:pt x="17" y="0"/>
                  </a:lnTo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fr-FR" sz="800" b="1" dirty="0" smtClean="0">
                  <a:solidFill>
                    <a:srgbClr val="C77A1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Injection de phase organique</a:t>
              </a:r>
              <a:endParaRPr lang="fr-FR" sz="800" b="1" dirty="0">
                <a:solidFill>
                  <a:srgbClr val="C77A1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729427" y="956386"/>
            <a:ext cx="1110946" cy="772630"/>
            <a:chOff x="2729427" y="956386"/>
            <a:chExt cx="1110946" cy="772630"/>
          </a:xfrm>
        </p:grpSpPr>
        <p:sp>
          <p:nvSpPr>
            <p:cNvPr id="707" name="Rectangle 727"/>
            <p:cNvSpPr>
              <a:spLocks noChangeArrowheads="1"/>
            </p:cNvSpPr>
            <p:nvPr/>
          </p:nvSpPr>
          <p:spPr bwMode="auto">
            <a:xfrm>
              <a:off x="3278330" y="1307416"/>
              <a:ext cx="19461" cy="380302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08" name="Freeform 728"/>
            <p:cNvSpPr>
              <a:spLocks/>
            </p:cNvSpPr>
            <p:nvPr/>
          </p:nvSpPr>
          <p:spPr bwMode="auto">
            <a:xfrm>
              <a:off x="3225256" y="1582747"/>
              <a:ext cx="125609" cy="123899"/>
            </a:xfrm>
            <a:custGeom>
              <a:avLst/>
              <a:gdLst>
                <a:gd name="T0" fmla="*/ 71 w 71"/>
                <a:gd name="T1" fmla="*/ 0 h 72"/>
                <a:gd name="T2" fmla="*/ 36 w 71"/>
                <a:gd name="T3" fmla="*/ 72 h 72"/>
                <a:gd name="T4" fmla="*/ 0 w 71"/>
                <a:gd name="T5" fmla="*/ 0 h 72"/>
                <a:gd name="T6" fmla="*/ 36 w 71"/>
                <a:gd name="T7" fmla="*/ 25 h 72"/>
                <a:gd name="T8" fmla="*/ 71 w 71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2">
                  <a:moveTo>
                    <a:pt x="71" y="0"/>
                  </a:moveTo>
                  <a:lnTo>
                    <a:pt x="36" y="72"/>
                  </a:lnTo>
                  <a:lnTo>
                    <a:pt x="0" y="0"/>
                  </a:lnTo>
                  <a:lnTo>
                    <a:pt x="36" y="2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09" name="Freeform 729"/>
            <p:cNvSpPr>
              <a:spLocks/>
            </p:cNvSpPr>
            <p:nvPr/>
          </p:nvSpPr>
          <p:spPr bwMode="auto">
            <a:xfrm>
              <a:off x="3195181" y="1550051"/>
              <a:ext cx="182221" cy="178965"/>
            </a:xfrm>
            <a:custGeom>
              <a:avLst/>
              <a:gdLst>
                <a:gd name="T0" fmla="*/ 91 w 103"/>
                <a:gd name="T1" fmla="*/ 23 h 104"/>
                <a:gd name="T2" fmla="*/ 82 w 103"/>
                <a:gd name="T3" fmla="*/ 15 h 104"/>
                <a:gd name="T4" fmla="*/ 47 w 103"/>
                <a:gd name="T5" fmla="*/ 87 h 104"/>
                <a:gd name="T6" fmla="*/ 57 w 103"/>
                <a:gd name="T7" fmla="*/ 87 h 104"/>
                <a:gd name="T8" fmla="*/ 21 w 103"/>
                <a:gd name="T9" fmla="*/ 15 h 104"/>
                <a:gd name="T10" fmla="*/ 13 w 103"/>
                <a:gd name="T11" fmla="*/ 23 h 104"/>
                <a:gd name="T12" fmla="*/ 53 w 103"/>
                <a:gd name="T13" fmla="*/ 51 h 104"/>
                <a:gd name="T14" fmla="*/ 91 w 103"/>
                <a:gd name="T15" fmla="*/ 23 h 104"/>
                <a:gd name="T16" fmla="*/ 103 w 103"/>
                <a:gd name="T17" fmla="*/ 0 h 104"/>
                <a:gd name="T18" fmla="*/ 49 w 103"/>
                <a:gd name="T19" fmla="*/ 40 h 104"/>
                <a:gd name="T20" fmla="*/ 56 w 103"/>
                <a:gd name="T21" fmla="*/ 40 h 104"/>
                <a:gd name="T22" fmla="*/ 0 w 103"/>
                <a:gd name="T23" fmla="*/ 0 h 104"/>
                <a:gd name="T24" fmla="*/ 53 w 103"/>
                <a:gd name="T25" fmla="*/ 104 h 104"/>
                <a:gd name="T26" fmla="*/ 103 w 103"/>
                <a:gd name="T27" fmla="*/ 0 h 104"/>
                <a:gd name="T28" fmla="*/ 91 w 103"/>
                <a:gd name="T29" fmla="*/ 23 h 1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104">
                  <a:moveTo>
                    <a:pt x="91" y="23"/>
                  </a:moveTo>
                  <a:lnTo>
                    <a:pt x="82" y="15"/>
                  </a:lnTo>
                  <a:lnTo>
                    <a:pt x="47" y="87"/>
                  </a:lnTo>
                  <a:lnTo>
                    <a:pt x="57" y="87"/>
                  </a:lnTo>
                  <a:lnTo>
                    <a:pt x="21" y="15"/>
                  </a:lnTo>
                  <a:lnTo>
                    <a:pt x="13" y="23"/>
                  </a:lnTo>
                  <a:lnTo>
                    <a:pt x="53" y="51"/>
                  </a:lnTo>
                  <a:lnTo>
                    <a:pt x="91" y="23"/>
                  </a:lnTo>
                  <a:lnTo>
                    <a:pt x="103" y="0"/>
                  </a:lnTo>
                  <a:lnTo>
                    <a:pt x="49" y="40"/>
                  </a:lnTo>
                  <a:lnTo>
                    <a:pt x="56" y="40"/>
                  </a:lnTo>
                  <a:lnTo>
                    <a:pt x="0" y="0"/>
                  </a:lnTo>
                  <a:lnTo>
                    <a:pt x="53" y="104"/>
                  </a:lnTo>
                  <a:lnTo>
                    <a:pt x="103" y="0"/>
                  </a:lnTo>
                  <a:lnTo>
                    <a:pt x="91" y="2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190" name="Freeform 1377"/>
            <p:cNvSpPr>
              <a:spLocks/>
            </p:cNvSpPr>
            <p:nvPr/>
          </p:nvSpPr>
          <p:spPr bwMode="auto">
            <a:xfrm>
              <a:off x="2729427" y="956386"/>
              <a:ext cx="1110946" cy="382021"/>
            </a:xfrm>
            <a:custGeom>
              <a:avLst/>
              <a:gdLst>
                <a:gd name="T0" fmla="*/ 6 w 684"/>
                <a:gd name="T1" fmla="*/ 0 h 99"/>
                <a:gd name="T2" fmla="*/ 6 w 684"/>
                <a:gd name="T3" fmla="*/ 1 h 99"/>
                <a:gd name="T4" fmla="*/ 6 w 684"/>
                <a:gd name="T5" fmla="*/ 2 h 99"/>
                <a:gd name="T6" fmla="*/ 5 w 684"/>
                <a:gd name="T7" fmla="*/ 4 h 99"/>
                <a:gd name="T8" fmla="*/ 4 w 684"/>
                <a:gd name="T9" fmla="*/ 5 h 99"/>
                <a:gd name="T10" fmla="*/ 3 w 684"/>
                <a:gd name="T11" fmla="*/ 6 h 99"/>
                <a:gd name="T12" fmla="*/ 2 w 684"/>
                <a:gd name="T13" fmla="*/ 8 h 99"/>
                <a:gd name="T14" fmla="*/ 1 w 684"/>
                <a:gd name="T15" fmla="*/ 10 h 99"/>
                <a:gd name="T16" fmla="*/ 0 w 684"/>
                <a:gd name="T17" fmla="*/ 13 h 99"/>
                <a:gd name="T18" fmla="*/ 0 w 684"/>
                <a:gd name="T19" fmla="*/ 86 h 99"/>
                <a:gd name="T20" fmla="*/ 1 w 684"/>
                <a:gd name="T21" fmla="*/ 88 h 99"/>
                <a:gd name="T22" fmla="*/ 2 w 684"/>
                <a:gd name="T23" fmla="*/ 91 h 99"/>
                <a:gd name="T24" fmla="*/ 3 w 684"/>
                <a:gd name="T25" fmla="*/ 93 h 99"/>
                <a:gd name="T26" fmla="*/ 4 w 684"/>
                <a:gd name="T27" fmla="*/ 94 h 99"/>
                <a:gd name="T28" fmla="*/ 5 w 684"/>
                <a:gd name="T29" fmla="*/ 95 h 99"/>
                <a:gd name="T30" fmla="*/ 6 w 684"/>
                <a:gd name="T31" fmla="*/ 97 h 99"/>
                <a:gd name="T32" fmla="*/ 6 w 684"/>
                <a:gd name="T33" fmla="*/ 98 h 99"/>
                <a:gd name="T34" fmla="*/ 6 w 684"/>
                <a:gd name="T35" fmla="*/ 99 h 99"/>
                <a:gd name="T36" fmla="*/ 261 w 684"/>
                <a:gd name="T37" fmla="*/ 99 h 99"/>
                <a:gd name="T38" fmla="*/ 262 w 684"/>
                <a:gd name="T39" fmla="*/ 98 h 99"/>
                <a:gd name="T40" fmla="*/ 262 w 684"/>
                <a:gd name="T41" fmla="*/ 97 h 99"/>
                <a:gd name="T42" fmla="*/ 262 w 684"/>
                <a:gd name="T43" fmla="*/ 95 h 99"/>
                <a:gd name="T44" fmla="*/ 263 w 684"/>
                <a:gd name="T45" fmla="*/ 94 h 99"/>
                <a:gd name="T46" fmla="*/ 264 w 684"/>
                <a:gd name="T47" fmla="*/ 93 h 99"/>
                <a:gd name="T48" fmla="*/ 264 w 684"/>
                <a:gd name="T49" fmla="*/ 91 h 99"/>
                <a:gd name="T50" fmla="*/ 264 w 684"/>
                <a:gd name="T51" fmla="*/ 88 h 99"/>
                <a:gd name="T52" fmla="*/ 264 w 684"/>
                <a:gd name="T53" fmla="*/ 86 h 99"/>
                <a:gd name="T54" fmla="*/ 264 w 684"/>
                <a:gd name="T55" fmla="*/ 13 h 99"/>
                <a:gd name="T56" fmla="*/ 264 w 684"/>
                <a:gd name="T57" fmla="*/ 10 h 99"/>
                <a:gd name="T58" fmla="*/ 264 w 684"/>
                <a:gd name="T59" fmla="*/ 8 h 99"/>
                <a:gd name="T60" fmla="*/ 264 w 684"/>
                <a:gd name="T61" fmla="*/ 6 h 99"/>
                <a:gd name="T62" fmla="*/ 263 w 684"/>
                <a:gd name="T63" fmla="*/ 5 h 99"/>
                <a:gd name="T64" fmla="*/ 262 w 684"/>
                <a:gd name="T65" fmla="*/ 4 h 99"/>
                <a:gd name="T66" fmla="*/ 262 w 684"/>
                <a:gd name="T67" fmla="*/ 2 h 99"/>
                <a:gd name="T68" fmla="*/ 262 w 684"/>
                <a:gd name="T69" fmla="*/ 1 h 99"/>
                <a:gd name="T70" fmla="*/ 261 w 684"/>
                <a:gd name="T71" fmla="*/ 0 h 9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84" h="99">
                  <a:moveTo>
                    <a:pt x="17" y="0"/>
                  </a:moveTo>
                  <a:lnTo>
                    <a:pt x="12" y="0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1" y="88"/>
                  </a:lnTo>
                  <a:lnTo>
                    <a:pt x="2" y="90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3" y="93"/>
                  </a:lnTo>
                  <a:lnTo>
                    <a:pt x="4" y="93"/>
                  </a:lnTo>
                  <a:lnTo>
                    <a:pt x="4" y="94"/>
                  </a:lnTo>
                  <a:lnTo>
                    <a:pt x="5" y="94"/>
                  </a:lnTo>
                  <a:lnTo>
                    <a:pt x="5" y="95"/>
                  </a:lnTo>
                  <a:lnTo>
                    <a:pt x="8" y="95"/>
                  </a:lnTo>
                  <a:lnTo>
                    <a:pt x="8" y="97"/>
                  </a:lnTo>
                  <a:lnTo>
                    <a:pt x="9" y="97"/>
                  </a:lnTo>
                  <a:lnTo>
                    <a:pt x="10" y="98"/>
                  </a:lnTo>
                  <a:lnTo>
                    <a:pt x="12" y="98"/>
                  </a:lnTo>
                  <a:lnTo>
                    <a:pt x="12" y="99"/>
                  </a:lnTo>
                  <a:lnTo>
                    <a:pt x="17" y="99"/>
                  </a:lnTo>
                  <a:lnTo>
                    <a:pt x="672" y="99"/>
                  </a:lnTo>
                  <a:lnTo>
                    <a:pt x="672" y="98"/>
                  </a:lnTo>
                  <a:lnTo>
                    <a:pt x="674" y="98"/>
                  </a:lnTo>
                  <a:lnTo>
                    <a:pt x="675" y="97"/>
                  </a:lnTo>
                  <a:lnTo>
                    <a:pt x="676" y="97"/>
                  </a:lnTo>
                  <a:lnTo>
                    <a:pt x="676" y="95"/>
                  </a:lnTo>
                  <a:lnTo>
                    <a:pt x="679" y="95"/>
                  </a:lnTo>
                  <a:lnTo>
                    <a:pt x="679" y="94"/>
                  </a:lnTo>
                  <a:lnTo>
                    <a:pt x="680" y="94"/>
                  </a:lnTo>
                  <a:lnTo>
                    <a:pt x="680" y="93"/>
                  </a:lnTo>
                  <a:lnTo>
                    <a:pt x="681" y="93"/>
                  </a:lnTo>
                  <a:lnTo>
                    <a:pt x="681" y="91"/>
                  </a:lnTo>
                  <a:lnTo>
                    <a:pt x="682" y="91"/>
                  </a:lnTo>
                  <a:lnTo>
                    <a:pt x="682" y="90"/>
                  </a:lnTo>
                  <a:lnTo>
                    <a:pt x="683" y="88"/>
                  </a:lnTo>
                  <a:lnTo>
                    <a:pt x="683" y="86"/>
                  </a:lnTo>
                  <a:lnTo>
                    <a:pt x="684" y="86"/>
                  </a:lnTo>
                  <a:lnTo>
                    <a:pt x="684" y="81"/>
                  </a:lnTo>
                  <a:lnTo>
                    <a:pt x="684" y="13"/>
                  </a:lnTo>
                  <a:lnTo>
                    <a:pt x="683" y="13"/>
                  </a:lnTo>
                  <a:lnTo>
                    <a:pt x="683" y="10"/>
                  </a:lnTo>
                  <a:lnTo>
                    <a:pt x="682" y="9"/>
                  </a:lnTo>
                  <a:lnTo>
                    <a:pt x="682" y="8"/>
                  </a:lnTo>
                  <a:lnTo>
                    <a:pt x="681" y="8"/>
                  </a:lnTo>
                  <a:lnTo>
                    <a:pt x="681" y="6"/>
                  </a:lnTo>
                  <a:lnTo>
                    <a:pt x="680" y="6"/>
                  </a:lnTo>
                  <a:lnTo>
                    <a:pt x="680" y="5"/>
                  </a:lnTo>
                  <a:lnTo>
                    <a:pt x="679" y="5"/>
                  </a:lnTo>
                  <a:lnTo>
                    <a:pt x="679" y="4"/>
                  </a:lnTo>
                  <a:lnTo>
                    <a:pt x="676" y="4"/>
                  </a:lnTo>
                  <a:lnTo>
                    <a:pt x="676" y="2"/>
                  </a:lnTo>
                  <a:lnTo>
                    <a:pt x="675" y="2"/>
                  </a:lnTo>
                  <a:lnTo>
                    <a:pt x="674" y="1"/>
                  </a:lnTo>
                  <a:lnTo>
                    <a:pt x="672" y="1"/>
                  </a:lnTo>
                  <a:lnTo>
                    <a:pt x="672" y="0"/>
                  </a:lnTo>
                  <a:lnTo>
                    <a:pt x="17" y="0"/>
                  </a:lnTo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fr-FR" sz="800" b="1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Injection de phase aqueuse</a:t>
              </a:r>
              <a:endParaRPr lang="fr-FR" sz="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99" name="Groupe 1198"/>
          <p:cNvGrpSpPr/>
          <p:nvPr/>
        </p:nvGrpSpPr>
        <p:grpSpPr>
          <a:xfrm>
            <a:off x="2777052" y="5828013"/>
            <a:ext cx="1015696" cy="684628"/>
            <a:chOff x="2777052" y="5828013"/>
            <a:chExt cx="1015696" cy="684628"/>
          </a:xfrm>
        </p:grpSpPr>
        <p:sp>
          <p:nvSpPr>
            <p:cNvPr id="716" name="Rectangle 736"/>
            <p:cNvSpPr>
              <a:spLocks noChangeArrowheads="1"/>
            </p:cNvSpPr>
            <p:nvPr/>
          </p:nvSpPr>
          <p:spPr bwMode="auto">
            <a:xfrm>
              <a:off x="3267714" y="5828013"/>
              <a:ext cx="21230" cy="294261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17" name="Freeform 737"/>
            <p:cNvSpPr>
              <a:spLocks/>
            </p:cNvSpPr>
            <p:nvPr/>
          </p:nvSpPr>
          <p:spPr bwMode="auto">
            <a:xfrm>
              <a:off x="3214640" y="6015583"/>
              <a:ext cx="127378" cy="125620"/>
            </a:xfrm>
            <a:custGeom>
              <a:avLst/>
              <a:gdLst>
                <a:gd name="T0" fmla="*/ 72 w 72"/>
                <a:gd name="T1" fmla="*/ 0 h 73"/>
                <a:gd name="T2" fmla="*/ 36 w 72"/>
                <a:gd name="T3" fmla="*/ 73 h 73"/>
                <a:gd name="T4" fmla="*/ 0 w 72"/>
                <a:gd name="T5" fmla="*/ 0 h 73"/>
                <a:gd name="T6" fmla="*/ 36 w 72"/>
                <a:gd name="T7" fmla="*/ 26 h 73"/>
                <a:gd name="T8" fmla="*/ 72 w 72"/>
                <a:gd name="T9" fmla="*/ 0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73">
                  <a:moveTo>
                    <a:pt x="72" y="0"/>
                  </a:moveTo>
                  <a:lnTo>
                    <a:pt x="36" y="73"/>
                  </a:lnTo>
                  <a:lnTo>
                    <a:pt x="0" y="0"/>
                  </a:lnTo>
                  <a:lnTo>
                    <a:pt x="36" y="2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18" name="Freeform 738"/>
            <p:cNvSpPr>
              <a:spLocks/>
            </p:cNvSpPr>
            <p:nvPr/>
          </p:nvSpPr>
          <p:spPr bwMode="auto">
            <a:xfrm>
              <a:off x="3186334" y="5984608"/>
              <a:ext cx="182221" cy="177245"/>
            </a:xfrm>
            <a:custGeom>
              <a:avLst/>
              <a:gdLst>
                <a:gd name="T0" fmla="*/ 91 w 103"/>
                <a:gd name="T1" fmla="*/ 23 h 103"/>
                <a:gd name="T2" fmla="*/ 82 w 103"/>
                <a:gd name="T3" fmla="*/ 15 h 103"/>
                <a:gd name="T4" fmla="*/ 46 w 103"/>
                <a:gd name="T5" fmla="*/ 87 h 103"/>
                <a:gd name="T6" fmla="*/ 56 w 103"/>
                <a:gd name="T7" fmla="*/ 87 h 103"/>
                <a:gd name="T8" fmla="*/ 20 w 103"/>
                <a:gd name="T9" fmla="*/ 15 h 103"/>
                <a:gd name="T10" fmla="*/ 12 w 103"/>
                <a:gd name="T11" fmla="*/ 23 h 103"/>
                <a:gd name="T12" fmla="*/ 52 w 103"/>
                <a:gd name="T13" fmla="*/ 51 h 103"/>
                <a:gd name="T14" fmla="*/ 91 w 103"/>
                <a:gd name="T15" fmla="*/ 23 h 103"/>
                <a:gd name="T16" fmla="*/ 103 w 103"/>
                <a:gd name="T17" fmla="*/ 0 h 103"/>
                <a:gd name="T18" fmla="*/ 48 w 103"/>
                <a:gd name="T19" fmla="*/ 39 h 103"/>
                <a:gd name="T20" fmla="*/ 55 w 103"/>
                <a:gd name="T21" fmla="*/ 39 h 103"/>
                <a:gd name="T22" fmla="*/ 0 w 103"/>
                <a:gd name="T23" fmla="*/ 0 h 103"/>
                <a:gd name="T24" fmla="*/ 52 w 103"/>
                <a:gd name="T25" fmla="*/ 103 h 103"/>
                <a:gd name="T26" fmla="*/ 103 w 103"/>
                <a:gd name="T27" fmla="*/ 0 h 103"/>
                <a:gd name="T28" fmla="*/ 91 w 103"/>
                <a:gd name="T29" fmla="*/ 23 h 10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103">
                  <a:moveTo>
                    <a:pt x="91" y="23"/>
                  </a:moveTo>
                  <a:lnTo>
                    <a:pt x="82" y="15"/>
                  </a:lnTo>
                  <a:lnTo>
                    <a:pt x="46" y="87"/>
                  </a:lnTo>
                  <a:lnTo>
                    <a:pt x="56" y="87"/>
                  </a:lnTo>
                  <a:lnTo>
                    <a:pt x="20" y="15"/>
                  </a:lnTo>
                  <a:lnTo>
                    <a:pt x="12" y="23"/>
                  </a:lnTo>
                  <a:lnTo>
                    <a:pt x="52" y="51"/>
                  </a:lnTo>
                  <a:lnTo>
                    <a:pt x="91" y="23"/>
                  </a:lnTo>
                  <a:lnTo>
                    <a:pt x="103" y="0"/>
                  </a:lnTo>
                  <a:lnTo>
                    <a:pt x="48" y="39"/>
                  </a:lnTo>
                  <a:lnTo>
                    <a:pt x="55" y="39"/>
                  </a:lnTo>
                  <a:lnTo>
                    <a:pt x="0" y="0"/>
                  </a:lnTo>
                  <a:lnTo>
                    <a:pt x="52" y="103"/>
                  </a:lnTo>
                  <a:lnTo>
                    <a:pt x="103" y="0"/>
                  </a:lnTo>
                  <a:lnTo>
                    <a:pt x="91" y="2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191" name="Freeform 1377"/>
            <p:cNvSpPr>
              <a:spLocks/>
            </p:cNvSpPr>
            <p:nvPr/>
          </p:nvSpPr>
          <p:spPr bwMode="auto">
            <a:xfrm>
              <a:off x="2777052" y="6130620"/>
              <a:ext cx="1015696" cy="382021"/>
            </a:xfrm>
            <a:custGeom>
              <a:avLst/>
              <a:gdLst>
                <a:gd name="T0" fmla="*/ 6 w 684"/>
                <a:gd name="T1" fmla="*/ 0 h 99"/>
                <a:gd name="T2" fmla="*/ 6 w 684"/>
                <a:gd name="T3" fmla="*/ 1 h 99"/>
                <a:gd name="T4" fmla="*/ 6 w 684"/>
                <a:gd name="T5" fmla="*/ 2 h 99"/>
                <a:gd name="T6" fmla="*/ 5 w 684"/>
                <a:gd name="T7" fmla="*/ 4 h 99"/>
                <a:gd name="T8" fmla="*/ 4 w 684"/>
                <a:gd name="T9" fmla="*/ 5 h 99"/>
                <a:gd name="T10" fmla="*/ 3 w 684"/>
                <a:gd name="T11" fmla="*/ 6 h 99"/>
                <a:gd name="T12" fmla="*/ 2 w 684"/>
                <a:gd name="T13" fmla="*/ 8 h 99"/>
                <a:gd name="T14" fmla="*/ 1 w 684"/>
                <a:gd name="T15" fmla="*/ 10 h 99"/>
                <a:gd name="T16" fmla="*/ 0 w 684"/>
                <a:gd name="T17" fmla="*/ 13 h 99"/>
                <a:gd name="T18" fmla="*/ 0 w 684"/>
                <a:gd name="T19" fmla="*/ 86 h 99"/>
                <a:gd name="T20" fmla="*/ 1 w 684"/>
                <a:gd name="T21" fmla="*/ 88 h 99"/>
                <a:gd name="T22" fmla="*/ 2 w 684"/>
                <a:gd name="T23" fmla="*/ 91 h 99"/>
                <a:gd name="T24" fmla="*/ 3 w 684"/>
                <a:gd name="T25" fmla="*/ 93 h 99"/>
                <a:gd name="T26" fmla="*/ 4 w 684"/>
                <a:gd name="T27" fmla="*/ 94 h 99"/>
                <a:gd name="T28" fmla="*/ 5 w 684"/>
                <a:gd name="T29" fmla="*/ 95 h 99"/>
                <a:gd name="T30" fmla="*/ 6 w 684"/>
                <a:gd name="T31" fmla="*/ 97 h 99"/>
                <a:gd name="T32" fmla="*/ 6 w 684"/>
                <a:gd name="T33" fmla="*/ 98 h 99"/>
                <a:gd name="T34" fmla="*/ 6 w 684"/>
                <a:gd name="T35" fmla="*/ 99 h 99"/>
                <a:gd name="T36" fmla="*/ 261 w 684"/>
                <a:gd name="T37" fmla="*/ 99 h 99"/>
                <a:gd name="T38" fmla="*/ 262 w 684"/>
                <a:gd name="T39" fmla="*/ 98 h 99"/>
                <a:gd name="T40" fmla="*/ 262 w 684"/>
                <a:gd name="T41" fmla="*/ 97 h 99"/>
                <a:gd name="T42" fmla="*/ 262 w 684"/>
                <a:gd name="T43" fmla="*/ 95 h 99"/>
                <a:gd name="T44" fmla="*/ 263 w 684"/>
                <a:gd name="T45" fmla="*/ 94 h 99"/>
                <a:gd name="T46" fmla="*/ 264 w 684"/>
                <a:gd name="T47" fmla="*/ 93 h 99"/>
                <a:gd name="T48" fmla="*/ 264 w 684"/>
                <a:gd name="T49" fmla="*/ 91 h 99"/>
                <a:gd name="T50" fmla="*/ 264 w 684"/>
                <a:gd name="T51" fmla="*/ 88 h 99"/>
                <a:gd name="T52" fmla="*/ 264 w 684"/>
                <a:gd name="T53" fmla="*/ 86 h 99"/>
                <a:gd name="T54" fmla="*/ 264 w 684"/>
                <a:gd name="T55" fmla="*/ 13 h 99"/>
                <a:gd name="T56" fmla="*/ 264 w 684"/>
                <a:gd name="T57" fmla="*/ 10 h 99"/>
                <a:gd name="T58" fmla="*/ 264 w 684"/>
                <a:gd name="T59" fmla="*/ 8 h 99"/>
                <a:gd name="T60" fmla="*/ 264 w 684"/>
                <a:gd name="T61" fmla="*/ 6 h 99"/>
                <a:gd name="T62" fmla="*/ 263 w 684"/>
                <a:gd name="T63" fmla="*/ 5 h 99"/>
                <a:gd name="T64" fmla="*/ 262 w 684"/>
                <a:gd name="T65" fmla="*/ 4 h 99"/>
                <a:gd name="T66" fmla="*/ 262 w 684"/>
                <a:gd name="T67" fmla="*/ 2 h 99"/>
                <a:gd name="T68" fmla="*/ 262 w 684"/>
                <a:gd name="T69" fmla="*/ 1 h 99"/>
                <a:gd name="T70" fmla="*/ 261 w 684"/>
                <a:gd name="T71" fmla="*/ 0 h 9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84" h="99">
                  <a:moveTo>
                    <a:pt x="17" y="0"/>
                  </a:moveTo>
                  <a:lnTo>
                    <a:pt x="12" y="0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1" y="88"/>
                  </a:lnTo>
                  <a:lnTo>
                    <a:pt x="2" y="90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3" y="93"/>
                  </a:lnTo>
                  <a:lnTo>
                    <a:pt x="4" y="93"/>
                  </a:lnTo>
                  <a:lnTo>
                    <a:pt x="4" y="94"/>
                  </a:lnTo>
                  <a:lnTo>
                    <a:pt x="5" y="94"/>
                  </a:lnTo>
                  <a:lnTo>
                    <a:pt x="5" y="95"/>
                  </a:lnTo>
                  <a:lnTo>
                    <a:pt x="8" y="95"/>
                  </a:lnTo>
                  <a:lnTo>
                    <a:pt x="8" y="97"/>
                  </a:lnTo>
                  <a:lnTo>
                    <a:pt x="9" y="97"/>
                  </a:lnTo>
                  <a:lnTo>
                    <a:pt x="10" y="98"/>
                  </a:lnTo>
                  <a:lnTo>
                    <a:pt x="12" y="98"/>
                  </a:lnTo>
                  <a:lnTo>
                    <a:pt x="12" y="99"/>
                  </a:lnTo>
                  <a:lnTo>
                    <a:pt x="17" y="99"/>
                  </a:lnTo>
                  <a:lnTo>
                    <a:pt x="672" y="99"/>
                  </a:lnTo>
                  <a:lnTo>
                    <a:pt x="672" y="98"/>
                  </a:lnTo>
                  <a:lnTo>
                    <a:pt x="674" y="98"/>
                  </a:lnTo>
                  <a:lnTo>
                    <a:pt x="675" y="97"/>
                  </a:lnTo>
                  <a:lnTo>
                    <a:pt x="676" y="97"/>
                  </a:lnTo>
                  <a:lnTo>
                    <a:pt x="676" y="95"/>
                  </a:lnTo>
                  <a:lnTo>
                    <a:pt x="679" y="95"/>
                  </a:lnTo>
                  <a:lnTo>
                    <a:pt x="679" y="94"/>
                  </a:lnTo>
                  <a:lnTo>
                    <a:pt x="680" y="94"/>
                  </a:lnTo>
                  <a:lnTo>
                    <a:pt x="680" y="93"/>
                  </a:lnTo>
                  <a:lnTo>
                    <a:pt x="681" y="93"/>
                  </a:lnTo>
                  <a:lnTo>
                    <a:pt x="681" y="91"/>
                  </a:lnTo>
                  <a:lnTo>
                    <a:pt x="682" y="91"/>
                  </a:lnTo>
                  <a:lnTo>
                    <a:pt x="682" y="90"/>
                  </a:lnTo>
                  <a:lnTo>
                    <a:pt x="683" y="88"/>
                  </a:lnTo>
                  <a:lnTo>
                    <a:pt x="683" y="86"/>
                  </a:lnTo>
                  <a:lnTo>
                    <a:pt x="684" y="86"/>
                  </a:lnTo>
                  <a:lnTo>
                    <a:pt x="684" y="81"/>
                  </a:lnTo>
                  <a:lnTo>
                    <a:pt x="684" y="13"/>
                  </a:lnTo>
                  <a:lnTo>
                    <a:pt x="683" y="13"/>
                  </a:lnTo>
                  <a:lnTo>
                    <a:pt x="683" y="10"/>
                  </a:lnTo>
                  <a:lnTo>
                    <a:pt x="682" y="9"/>
                  </a:lnTo>
                  <a:lnTo>
                    <a:pt x="682" y="8"/>
                  </a:lnTo>
                  <a:lnTo>
                    <a:pt x="681" y="8"/>
                  </a:lnTo>
                  <a:lnTo>
                    <a:pt x="681" y="6"/>
                  </a:lnTo>
                  <a:lnTo>
                    <a:pt x="680" y="6"/>
                  </a:lnTo>
                  <a:lnTo>
                    <a:pt x="680" y="5"/>
                  </a:lnTo>
                  <a:lnTo>
                    <a:pt x="679" y="5"/>
                  </a:lnTo>
                  <a:lnTo>
                    <a:pt x="679" y="4"/>
                  </a:lnTo>
                  <a:lnTo>
                    <a:pt x="676" y="4"/>
                  </a:lnTo>
                  <a:lnTo>
                    <a:pt x="676" y="2"/>
                  </a:lnTo>
                  <a:lnTo>
                    <a:pt x="675" y="2"/>
                  </a:lnTo>
                  <a:lnTo>
                    <a:pt x="674" y="1"/>
                  </a:lnTo>
                  <a:lnTo>
                    <a:pt x="672" y="1"/>
                  </a:lnTo>
                  <a:lnTo>
                    <a:pt x="672" y="0"/>
                  </a:lnTo>
                  <a:lnTo>
                    <a:pt x="17" y="0"/>
                  </a:lnTo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fr-FR" sz="800" b="1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Sortie de phase aqueuse</a:t>
              </a:r>
              <a:endParaRPr lang="fr-FR" sz="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00" name="Groupe 1199"/>
          <p:cNvGrpSpPr/>
          <p:nvPr/>
        </p:nvGrpSpPr>
        <p:grpSpPr>
          <a:xfrm>
            <a:off x="1245325" y="882058"/>
            <a:ext cx="795672" cy="449449"/>
            <a:chOff x="1245325" y="882058"/>
            <a:chExt cx="795672" cy="449449"/>
          </a:xfrm>
        </p:grpSpPr>
        <p:sp>
          <p:nvSpPr>
            <p:cNvPr id="719" name="Rectangle 739"/>
            <p:cNvSpPr>
              <a:spLocks noChangeArrowheads="1"/>
            </p:cNvSpPr>
            <p:nvPr/>
          </p:nvSpPr>
          <p:spPr bwMode="auto">
            <a:xfrm>
              <a:off x="1640113" y="1090592"/>
              <a:ext cx="21230" cy="2409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20" name="Freeform 740"/>
            <p:cNvSpPr>
              <a:spLocks/>
            </p:cNvSpPr>
            <p:nvPr/>
          </p:nvSpPr>
          <p:spPr bwMode="auto">
            <a:xfrm>
              <a:off x="1587039" y="1073384"/>
              <a:ext cx="127378" cy="123899"/>
            </a:xfrm>
            <a:custGeom>
              <a:avLst/>
              <a:gdLst>
                <a:gd name="T0" fmla="*/ 0 w 72"/>
                <a:gd name="T1" fmla="*/ 72 h 72"/>
                <a:gd name="T2" fmla="*/ 36 w 72"/>
                <a:gd name="T3" fmla="*/ 0 h 72"/>
                <a:gd name="T4" fmla="*/ 72 w 72"/>
                <a:gd name="T5" fmla="*/ 72 h 72"/>
                <a:gd name="T6" fmla="*/ 36 w 72"/>
                <a:gd name="T7" fmla="*/ 47 h 72"/>
                <a:gd name="T8" fmla="*/ 0 w 72"/>
                <a:gd name="T9" fmla="*/ 72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72">
                  <a:moveTo>
                    <a:pt x="0" y="72"/>
                  </a:moveTo>
                  <a:lnTo>
                    <a:pt x="36" y="0"/>
                  </a:lnTo>
                  <a:lnTo>
                    <a:pt x="72" y="72"/>
                  </a:lnTo>
                  <a:lnTo>
                    <a:pt x="36" y="47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21" name="Freeform 741"/>
            <p:cNvSpPr>
              <a:spLocks/>
            </p:cNvSpPr>
            <p:nvPr/>
          </p:nvSpPr>
          <p:spPr bwMode="auto">
            <a:xfrm>
              <a:off x="1558733" y="1051013"/>
              <a:ext cx="182221" cy="177245"/>
            </a:xfrm>
            <a:custGeom>
              <a:avLst/>
              <a:gdLst>
                <a:gd name="T0" fmla="*/ 13 w 103"/>
                <a:gd name="T1" fmla="*/ 80 h 103"/>
                <a:gd name="T2" fmla="*/ 21 w 103"/>
                <a:gd name="T3" fmla="*/ 87 h 103"/>
                <a:gd name="T4" fmla="*/ 57 w 103"/>
                <a:gd name="T5" fmla="*/ 15 h 103"/>
                <a:gd name="T6" fmla="*/ 46 w 103"/>
                <a:gd name="T7" fmla="*/ 15 h 103"/>
                <a:gd name="T8" fmla="*/ 82 w 103"/>
                <a:gd name="T9" fmla="*/ 87 h 103"/>
                <a:gd name="T10" fmla="*/ 92 w 103"/>
                <a:gd name="T11" fmla="*/ 80 h 103"/>
                <a:gd name="T12" fmla="*/ 52 w 103"/>
                <a:gd name="T13" fmla="*/ 53 h 103"/>
                <a:gd name="T14" fmla="*/ 13 w 103"/>
                <a:gd name="T15" fmla="*/ 80 h 103"/>
                <a:gd name="T16" fmla="*/ 0 w 103"/>
                <a:gd name="T17" fmla="*/ 103 h 103"/>
                <a:gd name="T18" fmla="*/ 56 w 103"/>
                <a:gd name="T19" fmla="*/ 64 h 103"/>
                <a:gd name="T20" fmla="*/ 49 w 103"/>
                <a:gd name="T21" fmla="*/ 64 h 103"/>
                <a:gd name="T22" fmla="*/ 103 w 103"/>
                <a:gd name="T23" fmla="*/ 103 h 103"/>
                <a:gd name="T24" fmla="*/ 52 w 103"/>
                <a:gd name="T25" fmla="*/ 0 h 103"/>
                <a:gd name="T26" fmla="*/ 0 w 103"/>
                <a:gd name="T27" fmla="*/ 103 h 103"/>
                <a:gd name="T28" fmla="*/ 13 w 103"/>
                <a:gd name="T29" fmla="*/ 80 h 10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103">
                  <a:moveTo>
                    <a:pt x="13" y="80"/>
                  </a:moveTo>
                  <a:lnTo>
                    <a:pt x="21" y="87"/>
                  </a:lnTo>
                  <a:lnTo>
                    <a:pt x="57" y="15"/>
                  </a:lnTo>
                  <a:lnTo>
                    <a:pt x="46" y="15"/>
                  </a:lnTo>
                  <a:lnTo>
                    <a:pt x="82" y="87"/>
                  </a:lnTo>
                  <a:lnTo>
                    <a:pt x="92" y="80"/>
                  </a:lnTo>
                  <a:lnTo>
                    <a:pt x="52" y="53"/>
                  </a:lnTo>
                  <a:lnTo>
                    <a:pt x="13" y="80"/>
                  </a:lnTo>
                  <a:lnTo>
                    <a:pt x="0" y="103"/>
                  </a:lnTo>
                  <a:lnTo>
                    <a:pt x="56" y="64"/>
                  </a:lnTo>
                  <a:lnTo>
                    <a:pt x="49" y="64"/>
                  </a:lnTo>
                  <a:lnTo>
                    <a:pt x="103" y="103"/>
                  </a:lnTo>
                  <a:lnTo>
                    <a:pt x="52" y="0"/>
                  </a:lnTo>
                  <a:lnTo>
                    <a:pt x="0" y="103"/>
                  </a:lnTo>
                  <a:lnTo>
                    <a:pt x="13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192" name="Freeform 1377"/>
            <p:cNvSpPr>
              <a:spLocks/>
            </p:cNvSpPr>
            <p:nvPr/>
          </p:nvSpPr>
          <p:spPr bwMode="auto">
            <a:xfrm>
              <a:off x="1245325" y="882058"/>
              <a:ext cx="795672" cy="241546"/>
            </a:xfrm>
            <a:custGeom>
              <a:avLst/>
              <a:gdLst>
                <a:gd name="T0" fmla="*/ 6 w 684"/>
                <a:gd name="T1" fmla="*/ 0 h 99"/>
                <a:gd name="T2" fmla="*/ 6 w 684"/>
                <a:gd name="T3" fmla="*/ 1 h 99"/>
                <a:gd name="T4" fmla="*/ 6 w 684"/>
                <a:gd name="T5" fmla="*/ 2 h 99"/>
                <a:gd name="T6" fmla="*/ 5 w 684"/>
                <a:gd name="T7" fmla="*/ 4 h 99"/>
                <a:gd name="T8" fmla="*/ 4 w 684"/>
                <a:gd name="T9" fmla="*/ 5 h 99"/>
                <a:gd name="T10" fmla="*/ 3 w 684"/>
                <a:gd name="T11" fmla="*/ 6 h 99"/>
                <a:gd name="T12" fmla="*/ 2 w 684"/>
                <a:gd name="T13" fmla="*/ 8 h 99"/>
                <a:gd name="T14" fmla="*/ 1 w 684"/>
                <a:gd name="T15" fmla="*/ 10 h 99"/>
                <a:gd name="T16" fmla="*/ 0 w 684"/>
                <a:gd name="T17" fmla="*/ 13 h 99"/>
                <a:gd name="T18" fmla="*/ 0 w 684"/>
                <a:gd name="T19" fmla="*/ 86 h 99"/>
                <a:gd name="T20" fmla="*/ 1 w 684"/>
                <a:gd name="T21" fmla="*/ 88 h 99"/>
                <a:gd name="T22" fmla="*/ 2 w 684"/>
                <a:gd name="T23" fmla="*/ 91 h 99"/>
                <a:gd name="T24" fmla="*/ 3 w 684"/>
                <a:gd name="T25" fmla="*/ 93 h 99"/>
                <a:gd name="T26" fmla="*/ 4 w 684"/>
                <a:gd name="T27" fmla="*/ 94 h 99"/>
                <a:gd name="T28" fmla="*/ 5 w 684"/>
                <a:gd name="T29" fmla="*/ 95 h 99"/>
                <a:gd name="T30" fmla="*/ 6 w 684"/>
                <a:gd name="T31" fmla="*/ 97 h 99"/>
                <a:gd name="T32" fmla="*/ 6 w 684"/>
                <a:gd name="T33" fmla="*/ 98 h 99"/>
                <a:gd name="T34" fmla="*/ 6 w 684"/>
                <a:gd name="T35" fmla="*/ 99 h 99"/>
                <a:gd name="T36" fmla="*/ 261 w 684"/>
                <a:gd name="T37" fmla="*/ 99 h 99"/>
                <a:gd name="T38" fmla="*/ 262 w 684"/>
                <a:gd name="T39" fmla="*/ 98 h 99"/>
                <a:gd name="T40" fmla="*/ 262 w 684"/>
                <a:gd name="T41" fmla="*/ 97 h 99"/>
                <a:gd name="T42" fmla="*/ 262 w 684"/>
                <a:gd name="T43" fmla="*/ 95 h 99"/>
                <a:gd name="T44" fmla="*/ 263 w 684"/>
                <a:gd name="T45" fmla="*/ 94 h 99"/>
                <a:gd name="T46" fmla="*/ 264 w 684"/>
                <a:gd name="T47" fmla="*/ 93 h 99"/>
                <a:gd name="T48" fmla="*/ 264 w 684"/>
                <a:gd name="T49" fmla="*/ 91 h 99"/>
                <a:gd name="T50" fmla="*/ 264 w 684"/>
                <a:gd name="T51" fmla="*/ 88 h 99"/>
                <a:gd name="T52" fmla="*/ 264 w 684"/>
                <a:gd name="T53" fmla="*/ 86 h 99"/>
                <a:gd name="T54" fmla="*/ 264 w 684"/>
                <a:gd name="T55" fmla="*/ 13 h 99"/>
                <a:gd name="T56" fmla="*/ 264 w 684"/>
                <a:gd name="T57" fmla="*/ 10 h 99"/>
                <a:gd name="T58" fmla="*/ 264 w 684"/>
                <a:gd name="T59" fmla="*/ 8 h 99"/>
                <a:gd name="T60" fmla="*/ 264 w 684"/>
                <a:gd name="T61" fmla="*/ 6 h 99"/>
                <a:gd name="T62" fmla="*/ 263 w 684"/>
                <a:gd name="T63" fmla="*/ 5 h 99"/>
                <a:gd name="T64" fmla="*/ 262 w 684"/>
                <a:gd name="T65" fmla="*/ 4 h 99"/>
                <a:gd name="T66" fmla="*/ 262 w 684"/>
                <a:gd name="T67" fmla="*/ 2 h 99"/>
                <a:gd name="T68" fmla="*/ 262 w 684"/>
                <a:gd name="T69" fmla="*/ 1 h 99"/>
                <a:gd name="T70" fmla="*/ 261 w 684"/>
                <a:gd name="T71" fmla="*/ 0 h 9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84" h="99">
                  <a:moveTo>
                    <a:pt x="17" y="0"/>
                  </a:moveTo>
                  <a:lnTo>
                    <a:pt x="12" y="0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1" y="88"/>
                  </a:lnTo>
                  <a:lnTo>
                    <a:pt x="2" y="90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3" y="93"/>
                  </a:lnTo>
                  <a:lnTo>
                    <a:pt x="4" y="93"/>
                  </a:lnTo>
                  <a:lnTo>
                    <a:pt x="4" y="94"/>
                  </a:lnTo>
                  <a:lnTo>
                    <a:pt x="5" y="94"/>
                  </a:lnTo>
                  <a:lnTo>
                    <a:pt x="5" y="95"/>
                  </a:lnTo>
                  <a:lnTo>
                    <a:pt x="8" y="95"/>
                  </a:lnTo>
                  <a:lnTo>
                    <a:pt x="8" y="97"/>
                  </a:lnTo>
                  <a:lnTo>
                    <a:pt x="9" y="97"/>
                  </a:lnTo>
                  <a:lnTo>
                    <a:pt x="10" y="98"/>
                  </a:lnTo>
                  <a:lnTo>
                    <a:pt x="12" y="98"/>
                  </a:lnTo>
                  <a:lnTo>
                    <a:pt x="12" y="99"/>
                  </a:lnTo>
                  <a:lnTo>
                    <a:pt x="17" y="99"/>
                  </a:lnTo>
                  <a:lnTo>
                    <a:pt x="672" y="99"/>
                  </a:lnTo>
                  <a:lnTo>
                    <a:pt x="672" y="98"/>
                  </a:lnTo>
                  <a:lnTo>
                    <a:pt x="674" y="98"/>
                  </a:lnTo>
                  <a:lnTo>
                    <a:pt x="675" y="97"/>
                  </a:lnTo>
                  <a:lnTo>
                    <a:pt x="676" y="97"/>
                  </a:lnTo>
                  <a:lnTo>
                    <a:pt x="676" y="95"/>
                  </a:lnTo>
                  <a:lnTo>
                    <a:pt x="679" y="95"/>
                  </a:lnTo>
                  <a:lnTo>
                    <a:pt x="679" y="94"/>
                  </a:lnTo>
                  <a:lnTo>
                    <a:pt x="680" y="94"/>
                  </a:lnTo>
                  <a:lnTo>
                    <a:pt x="680" y="93"/>
                  </a:lnTo>
                  <a:lnTo>
                    <a:pt x="681" y="93"/>
                  </a:lnTo>
                  <a:lnTo>
                    <a:pt x="681" y="91"/>
                  </a:lnTo>
                  <a:lnTo>
                    <a:pt x="682" y="91"/>
                  </a:lnTo>
                  <a:lnTo>
                    <a:pt x="682" y="90"/>
                  </a:lnTo>
                  <a:lnTo>
                    <a:pt x="683" y="88"/>
                  </a:lnTo>
                  <a:lnTo>
                    <a:pt x="683" y="86"/>
                  </a:lnTo>
                  <a:lnTo>
                    <a:pt x="684" y="86"/>
                  </a:lnTo>
                  <a:lnTo>
                    <a:pt x="684" y="81"/>
                  </a:lnTo>
                  <a:lnTo>
                    <a:pt x="684" y="13"/>
                  </a:lnTo>
                  <a:lnTo>
                    <a:pt x="683" y="13"/>
                  </a:lnTo>
                  <a:lnTo>
                    <a:pt x="683" y="10"/>
                  </a:lnTo>
                  <a:lnTo>
                    <a:pt x="682" y="9"/>
                  </a:lnTo>
                  <a:lnTo>
                    <a:pt x="682" y="8"/>
                  </a:lnTo>
                  <a:lnTo>
                    <a:pt x="681" y="8"/>
                  </a:lnTo>
                  <a:lnTo>
                    <a:pt x="681" y="6"/>
                  </a:lnTo>
                  <a:lnTo>
                    <a:pt x="680" y="6"/>
                  </a:lnTo>
                  <a:lnTo>
                    <a:pt x="680" y="5"/>
                  </a:lnTo>
                  <a:lnTo>
                    <a:pt x="679" y="5"/>
                  </a:lnTo>
                  <a:lnTo>
                    <a:pt x="679" y="4"/>
                  </a:lnTo>
                  <a:lnTo>
                    <a:pt x="676" y="4"/>
                  </a:lnTo>
                  <a:lnTo>
                    <a:pt x="676" y="2"/>
                  </a:lnTo>
                  <a:lnTo>
                    <a:pt x="675" y="2"/>
                  </a:lnTo>
                  <a:lnTo>
                    <a:pt x="674" y="1"/>
                  </a:lnTo>
                  <a:lnTo>
                    <a:pt x="672" y="1"/>
                  </a:lnTo>
                  <a:lnTo>
                    <a:pt x="672" y="0"/>
                  </a:lnTo>
                  <a:lnTo>
                    <a:pt x="17" y="0"/>
                  </a:lnTo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fr-FR" sz="7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Sortie d’air</a:t>
              </a:r>
              <a:endParaRPr lang="fr-FR" sz="7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96" name="ZoneTexte 1195"/>
          <p:cNvSpPr txBox="1"/>
          <p:nvPr/>
        </p:nvSpPr>
        <p:spPr>
          <a:xfrm>
            <a:off x="5227608" y="4209985"/>
            <a:ext cx="68568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r>
              <a:rPr lang="fr-FR" sz="2000" b="1" dirty="0" smtClean="0">
                <a:solidFill>
                  <a:srgbClr val="002060"/>
                </a:solidFill>
              </a:rPr>
              <a:t>Forces agissant sur la phase dispersée</a:t>
            </a:r>
            <a:endParaRPr lang="fr-FR" sz="2000" b="1" dirty="0">
              <a:solidFill>
                <a:srgbClr val="002060"/>
              </a:solidFill>
            </a:endParaRPr>
          </a:p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Poids</a:t>
            </a:r>
          </a:p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Trainée</a:t>
            </a:r>
          </a:p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Pression</a:t>
            </a:r>
          </a:p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Cisaillement</a:t>
            </a:r>
          </a:p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Turbulence</a:t>
            </a:r>
          </a:p>
        </p:txBody>
      </p:sp>
      <p:sp>
        <p:nvSpPr>
          <p:cNvPr id="1198" name="ZoneTexte 1197"/>
          <p:cNvSpPr txBox="1"/>
          <p:nvPr/>
        </p:nvSpPr>
        <p:spPr>
          <a:xfrm>
            <a:off x="5227608" y="1783425"/>
            <a:ext cx="68568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r>
              <a:rPr lang="fr-FR" sz="2000" b="1" dirty="0" smtClean="0">
                <a:solidFill>
                  <a:srgbClr val="002060"/>
                </a:solidFill>
              </a:rPr>
              <a:t>Méthodes de contrôle de la « qualité » de l’émulsion</a:t>
            </a:r>
            <a:endParaRPr lang="fr-FR" sz="2000" b="1" dirty="0">
              <a:solidFill>
                <a:srgbClr val="002060"/>
              </a:solidFill>
            </a:endParaRPr>
          </a:p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Débit d’injection des phases</a:t>
            </a:r>
          </a:p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Fréquence, pression et symétrie de la pulsation</a:t>
            </a:r>
            <a:endParaRPr lang="fr-FR" sz="18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924367" lvl="1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Géométrique</a:t>
            </a:r>
          </a:p>
          <a:p>
            <a:pPr marL="1562984" lvl="2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Section hydraulique</a:t>
            </a:r>
          </a:p>
          <a:p>
            <a:pPr marL="1562984" lvl="2" indent="-285750"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tx1">
                    <a:lumMod val="75000"/>
                  </a:schemeClr>
                </a:solidFill>
              </a:rPr>
              <a:t>Propriétés du garnissage </a:t>
            </a:r>
            <a:r>
              <a:rPr lang="fr-FR" sz="1800" dirty="0" smtClean="0">
                <a:solidFill>
                  <a:schemeClr val="tx1">
                    <a:lumMod val="75000"/>
                  </a:schemeClr>
                </a:solidFill>
              </a:rPr>
              <a:t>(espacement, section de passage, matériau)</a:t>
            </a:r>
            <a:endParaRPr lang="fr-FR" sz="1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197" name="Rectangle 6"/>
          <p:cNvSpPr>
            <a:spLocks noChangeArrowheads="1"/>
          </p:cNvSpPr>
          <p:nvPr/>
        </p:nvSpPr>
        <p:spPr bwMode="auto">
          <a:xfrm>
            <a:off x="7664321" y="501802"/>
            <a:ext cx="3911496" cy="34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fr-FR" sz="1600" b="1" dirty="0" smtClean="0"/>
              <a:t>FOC : F</a:t>
            </a:r>
            <a:r>
              <a:rPr lang="fr-FR" sz="1600" dirty="0" smtClean="0"/>
              <a:t>onctionnement </a:t>
            </a:r>
            <a:r>
              <a:rPr lang="fr-FR" sz="1600" b="1" dirty="0" smtClean="0"/>
              <a:t>O</a:t>
            </a:r>
            <a:r>
              <a:rPr lang="fr-FR" sz="1600" dirty="0" smtClean="0"/>
              <a:t>rganique </a:t>
            </a:r>
            <a:r>
              <a:rPr lang="fr-FR" sz="1600" b="1" dirty="0" smtClean="0"/>
              <a:t>C</a:t>
            </a:r>
            <a:r>
              <a:rPr lang="fr-FR" sz="1600" dirty="0" smtClean="0"/>
              <a:t>ontinu</a:t>
            </a:r>
          </a:p>
        </p:txBody>
      </p:sp>
    </p:spTree>
    <p:extLst>
      <p:ext uri="{BB962C8B-B14F-4D97-AF65-F5344CB8AC3E}">
        <p14:creationId xmlns:p14="http://schemas.microsoft.com/office/powerpoint/2010/main" val="365654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6" grpId="0"/>
      <p:bldP spid="11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83579"/>
            <a:ext cx="10715412" cy="404392"/>
          </a:xfrm>
        </p:spPr>
        <p:txBody>
          <a:bodyPr/>
          <a:lstStyle/>
          <a:p>
            <a:r>
              <a:rPr lang="fr-FR" sz="2400" dirty="0" smtClean="0"/>
              <a:t>Colonnes pulsées en fonctionnement</a:t>
            </a:r>
            <a:r>
              <a:rPr lang="fr-FR" sz="2400" b="0" dirty="0" smtClean="0"/>
              <a:t> </a:t>
            </a:r>
            <a:r>
              <a:rPr lang="fr-FR" sz="1600" b="0" dirty="0" smtClean="0"/>
              <a:t>(caméra rapide 1kHz)</a:t>
            </a:r>
            <a:endParaRPr lang="fr-FR" b="0" dirty="0"/>
          </a:p>
        </p:txBody>
      </p:sp>
      <p:sp>
        <p:nvSpPr>
          <p:cNvPr id="1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6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Emulsion_F80_A0_to_65.wmv">
            <a:hlinkClick r:id="" action="ppaction://media"/>
          </p:cNvPr>
          <p:cNvPicPr>
            <a:picLocks noGrp="1" noChangeAspect="1" noChangeArrowheads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282" y="844315"/>
            <a:ext cx="2979737" cy="56880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DST2_90mbar_restart.wmv">
            <a:hlinkClick r:id="" action="ppaction://media"/>
          </p:cNvPr>
          <p:cNvPicPr>
            <a:picLocks noGrp="1" noChangeAspect="1" noChangeArrowheads="1"/>
          </p:cNvPicPr>
          <p:nvPr>
            <p:ph sz="half"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8033" y="844315"/>
            <a:ext cx="3684588" cy="56880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352622" y="2095987"/>
            <a:ext cx="4641826" cy="318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fr-FR" sz="2000" b="1" u="sng" dirty="0" smtClean="0"/>
              <a:t>Travaux en cours au CEA de Marcoule</a:t>
            </a:r>
            <a:endParaRPr lang="fr-FR" sz="2000" u="sng" dirty="0"/>
          </a:p>
          <a:p>
            <a:pPr algn="ctr"/>
            <a:endParaRPr lang="fr-FR" sz="1600" dirty="0" smtClean="0"/>
          </a:p>
          <a:p>
            <a:pPr marL="285750" indent="-285750" algn="just">
              <a:buFontTx/>
              <a:buChar char="-"/>
            </a:pPr>
            <a:r>
              <a:rPr lang="fr-FR" sz="1600" b="1" dirty="0" smtClean="0"/>
              <a:t>Reconnaissance d’image </a:t>
            </a:r>
            <a:r>
              <a:rPr lang="fr-FR" sz="1600" dirty="0" smtClean="0"/>
              <a:t>(</a:t>
            </a:r>
            <a:r>
              <a:rPr lang="fr-FR" sz="1600" dirty="0" err="1" smtClean="0"/>
              <a:t>Deep</a:t>
            </a:r>
            <a:r>
              <a:rPr lang="fr-FR" sz="1600" dirty="0" smtClean="0"/>
              <a:t> Learning)</a:t>
            </a:r>
          </a:p>
          <a:p>
            <a:pPr algn="just"/>
            <a:endParaRPr lang="fr-FR" sz="1600" dirty="0" smtClean="0"/>
          </a:p>
          <a:p>
            <a:pPr marL="285750" indent="-285750" algn="just">
              <a:buFontTx/>
              <a:buChar char="-"/>
            </a:pPr>
            <a:r>
              <a:rPr lang="fr-FR" sz="1600" b="1" dirty="0" smtClean="0"/>
              <a:t>Caractérisation de l’émulsion</a:t>
            </a:r>
          </a:p>
          <a:p>
            <a:pPr marL="924367" lvl="1" indent="-285750" algn="just">
              <a:buFontTx/>
              <a:buChar char="-"/>
            </a:pPr>
            <a:r>
              <a:rPr lang="fr-FR" sz="1600" dirty="0" smtClean="0"/>
              <a:t>Distribution de taille </a:t>
            </a:r>
            <a:r>
              <a:rPr lang="fr-FR" sz="1600" dirty="0" smtClean="0">
                <a:sym typeface="Wingdings" panose="05000000000000000000" pitchFamily="2" charset="2"/>
              </a:rPr>
              <a:t> moments (</a:t>
            </a:r>
            <a:r>
              <a:rPr lang="fr-FR" sz="1600" dirty="0" smtClean="0"/>
              <a:t>d</a:t>
            </a:r>
            <a:r>
              <a:rPr lang="fr-FR" sz="1600" baseline="-25000" dirty="0" smtClean="0"/>
              <a:t>32</a:t>
            </a:r>
            <a:r>
              <a:rPr lang="fr-FR" sz="1600" dirty="0" smtClean="0"/>
              <a:t>)</a:t>
            </a:r>
          </a:p>
          <a:p>
            <a:pPr marL="924367" lvl="1" indent="-285750" algn="just">
              <a:buFontTx/>
              <a:buChar char="-"/>
            </a:pPr>
            <a:r>
              <a:rPr lang="fr-FR" sz="1600" dirty="0" smtClean="0"/>
              <a:t>Taux de rétention</a:t>
            </a:r>
          </a:p>
          <a:p>
            <a:pPr marL="924367" lvl="1" indent="-285750" algn="just">
              <a:buFontTx/>
              <a:buChar char="-"/>
            </a:pPr>
            <a:r>
              <a:rPr lang="fr-FR" sz="1600" dirty="0" smtClean="0"/>
              <a:t>Vitesse des gouttes</a:t>
            </a:r>
            <a:endParaRPr lang="fr-FR" sz="1600" dirty="0"/>
          </a:p>
          <a:p>
            <a:pPr marL="924367" lvl="1" indent="-285750" algn="just">
              <a:buFontTx/>
              <a:buChar char="-"/>
            </a:pPr>
            <a:r>
              <a:rPr lang="fr-FR" sz="1600" dirty="0" smtClean="0"/>
              <a:t>Taux de coalescence / rupture</a:t>
            </a:r>
          </a:p>
          <a:p>
            <a:pPr lvl="1" algn="just"/>
            <a:endParaRPr lang="fr-FR" sz="1600" dirty="0" smtClean="0"/>
          </a:p>
          <a:p>
            <a:pPr marL="285750" indent="-285750" algn="just">
              <a:buFontTx/>
              <a:buChar char="-"/>
            </a:pPr>
            <a:r>
              <a:rPr lang="fr-FR" sz="1600" b="1" dirty="0" smtClean="0"/>
              <a:t>Caractérisation de l’écoulement</a:t>
            </a:r>
          </a:p>
          <a:p>
            <a:pPr marL="924367" lvl="1" indent="-285750" algn="just">
              <a:buFontTx/>
              <a:buChar char="-"/>
            </a:pPr>
            <a:r>
              <a:rPr lang="fr-FR" sz="1600" dirty="0" smtClean="0"/>
              <a:t>Taux de dissipation d’énergie</a:t>
            </a:r>
          </a:p>
        </p:txBody>
      </p:sp>
    </p:spTree>
    <p:extLst>
      <p:ext uri="{BB962C8B-B14F-4D97-AF65-F5344CB8AC3E}">
        <p14:creationId xmlns:p14="http://schemas.microsoft.com/office/powerpoint/2010/main" val="193152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10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e 67"/>
          <p:cNvGrpSpPr/>
          <p:nvPr/>
        </p:nvGrpSpPr>
        <p:grpSpPr>
          <a:xfrm>
            <a:off x="4639914" y="1347208"/>
            <a:ext cx="3639813" cy="3959874"/>
            <a:chOff x="4639914" y="1347208"/>
            <a:chExt cx="3639813" cy="3959874"/>
          </a:xfrm>
        </p:grpSpPr>
        <p:sp>
          <p:nvSpPr>
            <p:cNvPr id="18" name="Flèche vers le haut 17"/>
            <p:cNvSpPr/>
            <p:nvPr/>
          </p:nvSpPr>
          <p:spPr>
            <a:xfrm>
              <a:off x="6668796" y="1696359"/>
              <a:ext cx="288032" cy="504056"/>
            </a:xfrm>
            <a:prstGeom prst="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984720" y="2282746"/>
              <a:ext cx="1656184" cy="28803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3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 w="19050" cap="flat" cmpd="sng" algn="ctr">
              <a:noFill/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 rot="16200000">
              <a:off x="4132724" y="3245273"/>
              <a:ext cx="1537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pulsation</a:t>
              </a:r>
            </a:p>
          </p:txBody>
        </p:sp>
        <p:sp>
          <p:nvSpPr>
            <p:cNvPr id="9" name="Double flèche verticale 8"/>
            <p:cNvSpPr/>
            <p:nvPr/>
          </p:nvSpPr>
          <p:spPr>
            <a:xfrm>
              <a:off x="5471112" y="2916880"/>
              <a:ext cx="360040" cy="1180004"/>
            </a:xfrm>
            <a:prstGeom prst="upDownArrow">
              <a:avLst/>
            </a:prstGeom>
            <a:solidFill>
              <a:schemeClr val="accent4">
                <a:lumMod val="75000"/>
              </a:schemeClr>
            </a:solidFill>
            <a:ln w="19050" cap="flat" cmpd="sng" algn="ctr">
              <a:noFill/>
              <a:prstDash val="sysDot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7640904" y="2138730"/>
              <a:ext cx="0" cy="3168352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1" name="Connecteur droit 10"/>
            <p:cNvCxnSpPr/>
            <p:nvPr/>
          </p:nvCxnSpPr>
          <p:spPr>
            <a:xfrm>
              <a:off x="5984720" y="2138730"/>
              <a:ext cx="0" cy="3168352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" name="Connecteur droit 11"/>
            <p:cNvCxnSpPr/>
            <p:nvPr/>
          </p:nvCxnSpPr>
          <p:spPr>
            <a:xfrm>
              <a:off x="6632792" y="4803026"/>
              <a:ext cx="1008112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" name="Connecteur droit 12"/>
            <p:cNvCxnSpPr/>
            <p:nvPr/>
          </p:nvCxnSpPr>
          <p:spPr>
            <a:xfrm>
              <a:off x="5984720" y="2858810"/>
              <a:ext cx="1008112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" name="Connecteur droit 13"/>
            <p:cNvCxnSpPr/>
            <p:nvPr/>
          </p:nvCxnSpPr>
          <p:spPr>
            <a:xfrm>
              <a:off x="5984720" y="4154954"/>
              <a:ext cx="1008112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5" name="Connecteur droit 14"/>
            <p:cNvCxnSpPr/>
            <p:nvPr/>
          </p:nvCxnSpPr>
          <p:spPr>
            <a:xfrm>
              <a:off x="6632792" y="3506882"/>
              <a:ext cx="1008112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9" name="ZoneTexte 18"/>
            <p:cNvSpPr txBox="1"/>
            <p:nvPr/>
          </p:nvSpPr>
          <p:spPr>
            <a:xfrm>
              <a:off x="5345911" y="1347208"/>
              <a:ext cx="29338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</a:rPr>
                <a:t>Débit massique de phase légère</a:t>
              </a:r>
            </a:p>
          </p:txBody>
        </p:sp>
        <p:sp>
          <p:nvSpPr>
            <p:cNvPr id="25" name="Flèche vers le haut 24"/>
            <p:cNvSpPr/>
            <p:nvPr/>
          </p:nvSpPr>
          <p:spPr>
            <a:xfrm>
              <a:off x="6057507" y="3317861"/>
              <a:ext cx="115213" cy="378042"/>
            </a:xfrm>
            <a:prstGeom prst="upArrow">
              <a:avLst/>
            </a:prstGeom>
            <a:solidFill>
              <a:schemeClr val="accent1">
                <a:lumMod val="50000"/>
              </a:schemeClr>
            </a:solidFill>
            <a:ln w="19050" cap="flat" cmpd="sng" algn="ctr">
              <a:noFill/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 rot="16200000">
              <a:off x="6865512" y="4019717"/>
              <a:ext cx="12731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dirty="0" smtClean="0">
                  <a:ln>
                    <a:noFill/>
                  </a:ln>
                  <a:effectLst/>
                  <a:uLnTx/>
                  <a:uFillTx/>
                </a:rPr>
                <a:t>Dispersion axiale</a:t>
              </a:r>
            </a:p>
          </p:txBody>
        </p:sp>
        <p:sp>
          <p:nvSpPr>
            <p:cNvPr id="34" name="Flèche vers le haut 33"/>
            <p:cNvSpPr/>
            <p:nvPr/>
          </p:nvSpPr>
          <p:spPr>
            <a:xfrm>
              <a:off x="6049640" y="4514994"/>
              <a:ext cx="115213" cy="378042"/>
            </a:xfrm>
            <a:prstGeom prst="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 cap="flat" cmpd="sng" algn="ctr">
              <a:noFill/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lèche vers le haut 40"/>
            <p:cNvSpPr/>
            <p:nvPr/>
          </p:nvSpPr>
          <p:spPr>
            <a:xfrm>
              <a:off x="7428774" y="2741798"/>
              <a:ext cx="115213" cy="378042"/>
            </a:xfrm>
            <a:prstGeom prst="upArrow">
              <a:avLst/>
            </a:prstGeom>
            <a:solidFill>
              <a:schemeClr val="accent1">
                <a:lumMod val="50000"/>
              </a:schemeClr>
            </a:solidFill>
            <a:ln w="19050" cap="flat" cmpd="sng" algn="ctr">
              <a:noFill/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83579"/>
            <a:ext cx="10609020" cy="404392"/>
          </a:xfrm>
        </p:spPr>
        <p:txBody>
          <a:bodyPr/>
          <a:lstStyle/>
          <a:p>
            <a:r>
              <a:rPr lang="fr-FR" sz="2400" dirty="0" smtClean="0"/>
              <a:t>Phénoménologie dans une colonne pulsée</a:t>
            </a:r>
            <a:endParaRPr lang="fr-FR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7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Accolade fermante 19"/>
          <p:cNvSpPr/>
          <p:nvPr/>
        </p:nvSpPr>
        <p:spPr>
          <a:xfrm>
            <a:off x="7738991" y="1915684"/>
            <a:ext cx="504056" cy="3542436"/>
          </a:xfrm>
          <a:prstGeom prst="rightBrace">
            <a:avLst>
              <a:gd name="adj1" fmla="val 8333"/>
              <a:gd name="adj2" fmla="val 53065"/>
            </a:avLst>
          </a:prstGeom>
          <a:noFill/>
          <a:ln w="19050" cap="flat" cmpd="sng" algn="ctr">
            <a:solidFill>
              <a:srgbClr val="613607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243046" y="2952032"/>
            <a:ext cx="3558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Rupture</a:t>
            </a:r>
            <a:r>
              <a:rPr kumimoji="0" lang="fr-FR" sz="16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(turbulence, </a:t>
            </a:r>
            <a:r>
              <a:rPr kumimoji="0" lang="fr-FR" sz="16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 panose="05050102010706020507" pitchFamily="18" charset="2"/>
              </a:rPr>
              <a:t>, etc.</a:t>
            </a:r>
            <a:r>
              <a:rPr kumimoji="0" lang="fr-FR" sz="16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</a:p>
          <a:p>
            <a:pPr defTabSz="914400"/>
            <a:r>
              <a:rPr lang="fr-FR" sz="1200" i="1" kern="0" dirty="0" smtClean="0">
                <a:solidFill>
                  <a:prstClr val="black"/>
                </a:solidFill>
                <a:sym typeface="Symbol" panose="05050102010706020507" pitchFamily="18" charset="2"/>
              </a:rPr>
              <a:t>	( : Différence de tension de surface)</a:t>
            </a:r>
            <a:endParaRPr lang="fr-FR" sz="1200" i="1" kern="0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22" name="Connecteur droit avec flèche 21"/>
          <p:cNvCxnSpPr>
            <a:stCxn id="51" idx="6"/>
            <a:endCxn id="21" idx="1"/>
          </p:cNvCxnSpPr>
          <p:nvPr/>
        </p:nvCxnSpPr>
        <p:spPr>
          <a:xfrm>
            <a:off x="7352872" y="3146842"/>
            <a:ext cx="890174" cy="6680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ysDot"/>
            <a:headEnd type="none" w="med" len="med"/>
            <a:tailEnd type="arrow" w="med" len="med"/>
          </a:ln>
          <a:effectLst/>
        </p:spPr>
      </p:cxnSp>
      <p:cxnSp>
        <p:nvCxnSpPr>
          <p:cNvPr id="23" name="Connecteur droit avec flèche 22"/>
          <p:cNvCxnSpPr>
            <a:stCxn id="46" idx="6"/>
            <a:endCxn id="21" idx="1"/>
          </p:cNvCxnSpPr>
          <p:nvPr/>
        </p:nvCxnSpPr>
        <p:spPr>
          <a:xfrm flipV="1">
            <a:off x="6992832" y="3213642"/>
            <a:ext cx="1250214" cy="52861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ysDot"/>
            <a:headEnd type="none" w="med" len="med"/>
            <a:tailEnd type="arrow"/>
          </a:ln>
          <a:effectLst/>
        </p:spPr>
      </p:cxnSp>
      <p:sp>
        <p:nvSpPr>
          <p:cNvPr id="24" name="ZoneTexte 23"/>
          <p:cNvSpPr txBox="1"/>
          <p:nvPr/>
        </p:nvSpPr>
        <p:spPr>
          <a:xfrm>
            <a:off x="8243046" y="3600376"/>
            <a:ext cx="3558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dirty="0" smtClean="0">
                <a:ln>
                  <a:noFill/>
                </a:ln>
                <a:solidFill>
                  <a:srgbClr val="613607"/>
                </a:solidFill>
                <a:effectLst/>
                <a:uLnTx/>
                <a:uFillTx/>
              </a:rPr>
              <a:t>Contact entre les </a:t>
            </a:r>
            <a:r>
              <a:rPr lang="fr-FR" sz="1600" b="1" kern="0" dirty="0" smtClean="0">
                <a:solidFill>
                  <a:srgbClr val="613607"/>
                </a:solidFill>
              </a:rPr>
              <a:t>phases</a:t>
            </a:r>
            <a:endParaRPr kumimoji="0" lang="fr-FR" sz="1600" b="1" i="0" u="none" strike="noStrike" kern="0" cap="none" spc="0" normalizeH="0" baseline="0" dirty="0" smtClean="0">
              <a:ln>
                <a:noFill/>
              </a:ln>
              <a:solidFill>
                <a:srgbClr val="613607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0" cap="none" spc="0" normalizeH="0" baseline="0" dirty="0" smtClean="0">
                <a:ln>
                  <a:noFill/>
                </a:ln>
                <a:solidFill>
                  <a:srgbClr val="613607"/>
                </a:solidFill>
                <a:effectLst/>
                <a:uLnTx/>
                <a:uFillTx/>
              </a:rPr>
              <a:t>	(transfert de chaleur et</a:t>
            </a:r>
            <a:r>
              <a:rPr kumimoji="0" lang="fr-FR" sz="1200" b="0" i="1" u="none" strike="noStrike" kern="0" cap="none" spc="0" normalizeH="0" dirty="0" smtClean="0">
                <a:ln>
                  <a:noFill/>
                </a:ln>
                <a:solidFill>
                  <a:srgbClr val="613607"/>
                </a:solidFill>
                <a:effectLst/>
                <a:uLnTx/>
                <a:uFillTx/>
              </a:rPr>
              <a:t> de masse</a:t>
            </a:r>
            <a:r>
              <a:rPr lang="fr-FR" sz="1200" i="1" kern="0" baseline="0" dirty="0" smtClean="0">
                <a:solidFill>
                  <a:srgbClr val="613607"/>
                </a:solidFill>
              </a:rPr>
              <a:t>)</a:t>
            </a:r>
            <a:endParaRPr kumimoji="0" lang="fr-FR" sz="1200" b="0" i="1" u="none" strike="noStrike" kern="0" cap="none" spc="0" normalizeH="0" baseline="0" dirty="0" smtClean="0">
              <a:ln>
                <a:noFill/>
              </a:ln>
              <a:solidFill>
                <a:srgbClr val="613607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1" u="none" strike="noStrike" kern="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 flipV="1">
            <a:off x="6864204" y="4587141"/>
            <a:ext cx="1378842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ysDot"/>
            <a:headEnd type="none" w="med" len="med"/>
            <a:tailEnd type="arrow"/>
          </a:ln>
          <a:effectLst/>
        </p:spPr>
      </p:cxnSp>
      <p:sp>
        <p:nvSpPr>
          <p:cNvPr id="28" name="ZoneTexte 27"/>
          <p:cNvSpPr txBox="1"/>
          <p:nvPr/>
        </p:nvSpPr>
        <p:spPr>
          <a:xfrm>
            <a:off x="8243046" y="4392464"/>
            <a:ext cx="3603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kern="0" dirty="0" smtClean="0">
                <a:solidFill>
                  <a:prstClr val="black"/>
                </a:solidFill>
              </a:rPr>
              <a:t>C</a:t>
            </a:r>
            <a:r>
              <a:rPr kumimoji="0" lang="fr-FR" sz="1600" b="1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oalescence</a:t>
            </a:r>
            <a:r>
              <a:rPr kumimoji="0" lang="fr-FR" sz="16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(collision, </a:t>
            </a:r>
            <a:r>
              <a:rPr kumimoji="0" lang="fr-FR" sz="16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 panose="05050102010706020507" pitchFamily="18" charset="2"/>
              </a:rPr>
              <a:t>, viscosité, etc.</a:t>
            </a:r>
            <a:r>
              <a:rPr kumimoji="0" lang="fr-FR" sz="16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</a:p>
        </p:txBody>
      </p:sp>
      <p:cxnSp>
        <p:nvCxnSpPr>
          <p:cNvPr id="31" name="Connecteur droit avec flèche 30"/>
          <p:cNvCxnSpPr>
            <a:stCxn id="57" idx="6"/>
            <a:endCxn id="32" idx="1"/>
          </p:cNvCxnSpPr>
          <p:nvPr/>
        </p:nvCxnSpPr>
        <p:spPr>
          <a:xfrm>
            <a:off x="7481500" y="2541248"/>
            <a:ext cx="761546" cy="12991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ysDot"/>
            <a:headEnd type="none" w="med" len="med"/>
            <a:tailEnd type="arrow"/>
          </a:ln>
          <a:effectLst/>
        </p:spPr>
      </p:cxnSp>
      <p:sp>
        <p:nvSpPr>
          <p:cNvPr id="32" name="ZoneTexte 31"/>
          <p:cNvSpPr txBox="1"/>
          <p:nvPr/>
        </p:nvSpPr>
        <p:spPr>
          <a:xfrm>
            <a:off x="8243046" y="2501882"/>
            <a:ext cx="3558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Co-courant</a:t>
            </a:r>
            <a:r>
              <a:rPr kumimoji="0" lang="fr-FR" sz="16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(poids </a:t>
            </a:r>
            <a:r>
              <a:rPr kumimoji="0" lang="fr-FR" sz="1600" b="1" i="0" u="none" strike="noStrike" kern="0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&lt;</a:t>
            </a:r>
            <a:r>
              <a:rPr kumimoji="0" lang="fr-FR" sz="16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trainée)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344026" y="860596"/>
            <a:ext cx="3825932" cy="26161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 defTabSz="179388"/>
            <a:r>
              <a:rPr lang="fr-FR" sz="2000" b="1" u="sng" kern="0" dirty="0" smtClean="0">
                <a:solidFill>
                  <a:prstClr val="black"/>
                </a:solidFill>
                <a:sym typeface="Symbol" panose="05050102010706020507" pitchFamily="18" charset="2"/>
              </a:rPr>
              <a:t>Phase continue</a:t>
            </a:r>
          </a:p>
          <a:p>
            <a:pPr lvl="0" algn="just" defTabSz="179388"/>
            <a:endParaRPr lang="fr-FR" sz="2000" b="1" kern="0" dirty="0" smtClean="0">
              <a:solidFill>
                <a:prstClr val="black"/>
              </a:solidFill>
              <a:sym typeface="Symbol" panose="05050102010706020507" pitchFamily="18" charset="2"/>
            </a:endParaRPr>
          </a:p>
          <a:p>
            <a:pPr marL="285750" lvl="0" indent="-285750" algn="just" defTabSz="179388">
              <a:buFontTx/>
              <a:buChar char="-"/>
            </a:pPr>
            <a:r>
              <a:rPr kumimoji="0" lang="fr-FR" sz="18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 panose="05050102010706020507" pitchFamily="18" charset="2"/>
              </a:rPr>
              <a:t>Débit massique</a:t>
            </a:r>
            <a:r>
              <a:rPr kumimoji="0" lang="fr-FR" sz="180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 panose="05050102010706020507" pitchFamily="18" charset="2"/>
              </a:rPr>
              <a:t> (injection)</a:t>
            </a:r>
            <a:endParaRPr kumimoji="0" lang="fr-FR" sz="1800" i="0" u="none" strike="noStrike" kern="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Wingdings" panose="05000000000000000000" pitchFamily="2" charset="2"/>
            </a:endParaRPr>
          </a:p>
          <a:p>
            <a:pPr marL="924367" lvl="1" indent="-285750" algn="just" defTabSz="179388">
              <a:buFont typeface="Courier New" panose="02070309020205020404" pitchFamily="49" charset="0"/>
              <a:buChar char="o"/>
            </a:pPr>
            <a:r>
              <a:rPr lang="fr-FR" sz="140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Vitesse moyenne non nulle</a:t>
            </a:r>
            <a:endParaRPr kumimoji="0" lang="fr-FR" sz="1400" i="0" u="none" strike="noStrike" kern="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Wingdings" panose="05000000000000000000" pitchFamily="2" charset="2"/>
            </a:endParaRPr>
          </a:p>
          <a:p>
            <a:pPr marL="924367" lvl="1" indent="-285750" algn="just" defTabSz="179388">
              <a:buFont typeface="Courier New" panose="02070309020205020404" pitchFamily="49" charset="0"/>
              <a:buChar char="o"/>
            </a:pPr>
            <a:r>
              <a:rPr lang="fr-FR" sz="1400" kern="0" noProof="0" dirty="0" smtClean="0">
                <a:solidFill>
                  <a:prstClr val="black"/>
                </a:solidFill>
                <a:sym typeface="Wingdings" panose="05000000000000000000" pitchFamily="2" charset="2"/>
              </a:rPr>
              <a:t>Diffusion moléculaire</a:t>
            </a:r>
          </a:p>
          <a:p>
            <a:pPr marL="924367" lvl="1" indent="-285750" algn="just" defTabSz="179388">
              <a:buFont typeface="Courier New" panose="02070309020205020404" pitchFamily="49" charset="0"/>
              <a:buChar char="o"/>
            </a:pPr>
            <a:r>
              <a:rPr lang="fr-FR" sz="140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Dispersion axiale (profil de vitesse)</a:t>
            </a:r>
            <a:endParaRPr lang="fr-FR" sz="1400" kern="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lvl="1" algn="just" defTabSz="179388"/>
            <a:endParaRPr kumimoji="0" lang="fr-FR" sz="1800" i="0" u="none" strike="noStrike" kern="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Symbol" panose="05050102010706020507" pitchFamily="18" charset="2"/>
            </a:endParaRPr>
          </a:p>
          <a:p>
            <a:pPr marL="285750" lvl="0" indent="-285750" algn="just" defTabSz="179388">
              <a:buFontTx/>
              <a:buChar char="-"/>
            </a:pPr>
            <a:r>
              <a:rPr lang="fr-FR" sz="1800" kern="0" noProof="0" dirty="0" smtClean="0">
                <a:solidFill>
                  <a:prstClr val="black"/>
                </a:solidFill>
                <a:sym typeface="Symbol" panose="05050102010706020507" pitchFamily="18" charset="2"/>
              </a:rPr>
              <a:t>Pulsation</a:t>
            </a:r>
          </a:p>
          <a:p>
            <a:pPr marL="924367" lvl="1" indent="-285750" algn="just" defTabSz="179388">
              <a:buFont typeface="Courier New" panose="02070309020205020404" pitchFamily="49" charset="0"/>
              <a:buChar char="o"/>
            </a:pPr>
            <a:r>
              <a:rPr lang="fr-FR" sz="1400" kern="0" noProof="0" dirty="0" smtClean="0">
                <a:solidFill>
                  <a:prstClr val="black"/>
                </a:solidFill>
                <a:sym typeface="Symbol" panose="05050102010706020507" pitchFamily="18" charset="2"/>
              </a:rPr>
              <a:t>Vitesse moyenne nulle</a:t>
            </a:r>
          </a:p>
          <a:p>
            <a:pPr marL="924367" lvl="1" indent="-285750" algn="just" defTabSz="179388">
              <a:buFont typeface="Courier New" panose="02070309020205020404" pitchFamily="49" charset="0"/>
              <a:buChar char="o"/>
            </a:pPr>
            <a:r>
              <a:rPr lang="fr-FR" sz="1400" kern="0" dirty="0" smtClean="0">
                <a:solidFill>
                  <a:prstClr val="black"/>
                </a:solidFill>
                <a:sym typeface="Symbol" panose="05050102010706020507" pitchFamily="18" charset="2"/>
              </a:rPr>
              <a:t>Dispersion axiale </a:t>
            </a:r>
            <a:r>
              <a:rPr lang="fr-FR" sz="1400" kern="0" noProof="0" dirty="0" smtClean="0">
                <a:solidFill>
                  <a:prstClr val="black"/>
                </a:solidFill>
                <a:sym typeface="Symbol" panose="05050102010706020507" pitchFamily="18" charset="2"/>
              </a:rPr>
              <a:t>(mélange isotrope)</a:t>
            </a:r>
            <a:endParaRPr kumimoji="0" lang="fr-FR" sz="1400" i="0" u="none" strike="noStrike" kern="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Symbol" panose="05050102010706020507" pitchFamily="18" charset="2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344025" y="4115869"/>
            <a:ext cx="3825933" cy="24006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 defTabSz="179388"/>
            <a:r>
              <a:rPr lang="fr-FR" sz="2000" b="1" u="sng" kern="0" dirty="0" smtClean="0">
                <a:solidFill>
                  <a:prstClr val="black"/>
                </a:solidFill>
                <a:sym typeface="Symbol" panose="05050102010706020507" pitchFamily="18" charset="2"/>
              </a:rPr>
              <a:t>Phase dispersée</a:t>
            </a:r>
          </a:p>
          <a:p>
            <a:pPr lvl="0" algn="just" defTabSz="179388"/>
            <a:endParaRPr lang="fr-FR" sz="2000" b="1" kern="0" dirty="0" smtClean="0">
              <a:solidFill>
                <a:prstClr val="black"/>
              </a:solidFill>
              <a:sym typeface="Symbol" panose="05050102010706020507" pitchFamily="18" charset="2"/>
            </a:endParaRPr>
          </a:p>
          <a:p>
            <a:pPr marL="285750" lvl="0" indent="-285750" algn="just" defTabSz="179388">
              <a:buFontTx/>
              <a:buChar char="-"/>
            </a:pPr>
            <a:r>
              <a:rPr kumimoji="0" lang="fr-FR" sz="18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 panose="05050102010706020507" pitchFamily="18" charset="2"/>
              </a:rPr>
              <a:t>Débit massique (injection)</a:t>
            </a:r>
            <a:endParaRPr kumimoji="0" lang="fr-FR" sz="1800" i="0" u="none" strike="noStrike" kern="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Wingdings" panose="05000000000000000000" pitchFamily="2" charset="2"/>
            </a:endParaRPr>
          </a:p>
          <a:p>
            <a:pPr marL="924367" lvl="1" indent="-285750" algn="just" defTabSz="179388">
              <a:buFont typeface="Courier New" panose="02070309020205020404" pitchFamily="49" charset="0"/>
              <a:buChar char="o"/>
            </a:pPr>
            <a:r>
              <a:rPr lang="fr-FR" sz="1400" kern="0" noProof="0" dirty="0" smtClean="0">
                <a:solidFill>
                  <a:prstClr val="black"/>
                </a:solidFill>
                <a:sym typeface="Wingdings" panose="05000000000000000000" pitchFamily="2" charset="2"/>
              </a:rPr>
              <a:t>Distribution de taille de goutte</a:t>
            </a:r>
          </a:p>
          <a:p>
            <a:pPr marL="924367" lvl="1" indent="-285750" algn="just" defTabSz="179388">
              <a:buFont typeface="Courier New" panose="02070309020205020404" pitchFamily="49" charset="0"/>
              <a:buChar char="o"/>
            </a:pPr>
            <a:r>
              <a:rPr lang="fr-FR" sz="140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Distribution de vitesse de goutte</a:t>
            </a:r>
          </a:p>
          <a:p>
            <a:pPr lvl="1" algn="just" defTabSz="179388"/>
            <a:endParaRPr kumimoji="0" lang="fr-FR" sz="1800" i="0" u="none" strike="noStrike" kern="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Symbol" panose="05050102010706020507" pitchFamily="18" charset="2"/>
            </a:endParaRPr>
          </a:p>
          <a:p>
            <a:pPr marL="285750" lvl="0" indent="-285750" algn="just" defTabSz="179388">
              <a:buFontTx/>
              <a:buChar char="-"/>
            </a:pPr>
            <a:r>
              <a:rPr lang="fr-FR" sz="1800" kern="0" noProof="0" dirty="0" smtClean="0">
                <a:solidFill>
                  <a:prstClr val="black"/>
                </a:solidFill>
                <a:sym typeface="Symbol" panose="05050102010706020507" pitchFamily="18" charset="2"/>
              </a:rPr>
              <a:t>Pulsation</a:t>
            </a:r>
          </a:p>
          <a:p>
            <a:pPr marL="924367" lvl="1" indent="-285750" algn="just" defTabSz="179388">
              <a:buFont typeface="Courier New" panose="02070309020205020404" pitchFamily="49" charset="0"/>
              <a:buChar char="o"/>
            </a:pPr>
            <a:r>
              <a:rPr lang="fr-FR" sz="1400" kern="0" noProof="0" dirty="0" smtClean="0">
                <a:solidFill>
                  <a:prstClr val="black"/>
                </a:solidFill>
                <a:sym typeface="Symbol" panose="05050102010706020507" pitchFamily="18" charset="2"/>
              </a:rPr>
              <a:t>Mélange axial (~Fick Diffusion)</a:t>
            </a:r>
          </a:p>
          <a:p>
            <a:pPr marL="924367" lvl="1" indent="-285750" algn="just" defTabSz="179388">
              <a:buFont typeface="Courier New" panose="02070309020205020404" pitchFamily="49" charset="0"/>
              <a:buChar char="o"/>
            </a:pPr>
            <a:r>
              <a:rPr lang="fr-FR" sz="1400" kern="0" noProof="0" dirty="0" smtClean="0">
                <a:solidFill>
                  <a:prstClr val="black"/>
                </a:solidFill>
                <a:sym typeface="Symbol" panose="05050102010706020507" pitchFamily="18" charset="2"/>
              </a:rPr>
              <a:t>Loi de coalescence/Rupture</a:t>
            </a:r>
            <a:endParaRPr kumimoji="0" lang="fr-FR" sz="1400" i="0" u="none" strike="noStrike" kern="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Symbol" panose="05050102010706020507" pitchFamily="18" charset="2"/>
            </a:endParaRPr>
          </a:p>
        </p:txBody>
      </p:sp>
      <p:grpSp>
        <p:nvGrpSpPr>
          <p:cNvPr id="66" name="Groupe 65"/>
          <p:cNvGrpSpPr/>
          <p:nvPr/>
        </p:nvGrpSpPr>
        <p:grpSpPr>
          <a:xfrm>
            <a:off x="674361" y="3367568"/>
            <a:ext cx="2707958" cy="857429"/>
            <a:chOff x="674361" y="3476053"/>
            <a:chExt cx="2707958" cy="857429"/>
          </a:xfrm>
        </p:grpSpPr>
        <p:sp>
          <p:nvSpPr>
            <p:cNvPr id="37" name="Double flèche verticale 36"/>
            <p:cNvSpPr/>
            <p:nvPr/>
          </p:nvSpPr>
          <p:spPr>
            <a:xfrm>
              <a:off x="674361" y="3476053"/>
              <a:ext cx="130004" cy="857429"/>
            </a:xfrm>
            <a:prstGeom prst="upDownArrow">
              <a:avLst/>
            </a:prstGeom>
            <a:solidFill>
              <a:srgbClr val="613607"/>
            </a:solidFill>
            <a:ln w="19050" cap="flat" cmpd="sng" algn="ctr">
              <a:noFill/>
              <a:prstDash val="sysDot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739362" y="3750879"/>
              <a:ext cx="264295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just" defTabSz="179388"/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613607"/>
                  </a:solidFill>
                  <a:effectLst/>
                  <a:uLnTx/>
                  <a:uFillTx/>
                  <a:sym typeface="Symbol" panose="05050102010706020507" pitchFamily="18" charset="2"/>
                </a:rPr>
                <a:t>Transfert de chaleur</a:t>
              </a:r>
              <a:r>
                <a:rPr kumimoji="0" lang="fr-FR" sz="1400" b="1" i="0" u="none" strike="noStrike" kern="0" cap="none" spc="0" normalizeH="0" noProof="0" dirty="0" smtClean="0">
                  <a:ln>
                    <a:noFill/>
                  </a:ln>
                  <a:solidFill>
                    <a:srgbClr val="613607"/>
                  </a:solidFill>
                  <a:effectLst/>
                  <a:uLnTx/>
                  <a:uFillTx/>
                  <a:sym typeface="Symbol" panose="05050102010706020507" pitchFamily="18" charset="2"/>
                </a:rPr>
                <a:t> et de masse</a:t>
              </a:r>
              <a:endParaRPr kumimoji="0" lang="fr-FR" sz="1400" b="1" i="0" u="none" strike="noStrike" kern="0" cap="none" spc="0" normalizeH="0" noProof="0" dirty="0" smtClean="0">
                <a:ln>
                  <a:noFill/>
                </a:ln>
                <a:solidFill>
                  <a:srgbClr val="613607"/>
                </a:solidFill>
                <a:effectLst/>
                <a:uLnTx/>
                <a:uFillTx/>
                <a:sym typeface="Wingdings" panose="05000000000000000000" pitchFamily="2" charset="2"/>
              </a:endParaRPr>
            </a:p>
          </p:txBody>
        </p:sp>
      </p:grpSp>
      <p:grpSp>
        <p:nvGrpSpPr>
          <p:cNvPr id="72" name="Groupe 71"/>
          <p:cNvGrpSpPr/>
          <p:nvPr/>
        </p:nvGrpSpPr>
        <p:grpSpPr>
          <a:xfrm>
            <a:off x="5354727" y="2314939"/>
            <a:ext cx="2916184" cy="3778057"/>
            <a:chOff x="5354727" y="2314939"/>
            <a:chExt cx="2916184" cy="3778057"/>
          </a:xfrm>
        </p:grpSpPr>
        <p:sp>
          <p:nvSpPr>
            <p:cNvPr id="16" name="Flèche vers le haut 15"/>
            <p:cNvSpPr/>
            <p:nvPr/>
          </p:nvSpPr>
          <p:spPr>
            <a:xfrm flipV="1">
              <a:off x="6668796" y="5228739"/>
              <a:ext cx="288032" cy="504056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354727" y="5754442"/>
              <a:ext cx="29161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</a:rPr>
                <a:t>Débit massique de phase lourde</a:t>
              </a:r>
            </a:p>
          </p:txBody>
        </p:sp>
        <p:grpSp>
          <p:nvGrpSpPr>
            <p:cNvPr id="70" name="Groupe 69"/>
            <p:cNvGrpSpPr/>
            <p:nvPr/>
          </p:nvGrpSpPr>
          <p:grpSpPr>
            <a:xfrm>
              <a:off x="6210956" y="2314939"/>
              <a:ext cx="1270544" cy="2776119"/>
              <a:chOff x="6210956" y="2314939"/>
              <a:chExt cx="1270544" cy="2776119"/>
            </a:xfrm>
          </p:grpSpPr>
          <p:cxnSp>
            <p:nvCxnSpPr>
              <p:cNvPr id="29" name="Connecteur droit avec flèche 28"/>
              <p:cNvCxnSpPr>
                <a:stCxn id="54" idx="5"/>
                <a:endCxn id="50" idx="1"/>
              </p:cNvCxnSpPr>
              <p:nvPr/>
            </p:nvCxnSpPr>
            <p:spPr>
              <a:xfrm>
                <a:off x="6542690" y="4349887"/>
                <a:ext cx="75663" cy="13528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arrow"/>
              </a:ln>
              <a:effectLst/>
            </p:spPr>
          </p:cxnSp>
          <p:cxnSp>
            <p:nvCxnSpPr>
              <p:cNvPr id="30" name="Connecteur droit avec flèche 29"/>
              <p:cNvCxnSpPr>
                <a:stCxn id="48" idx="6"/>
                <a:endCxn id="50" idx="2"/>
              </p:cNvCxnSpPr>
              <p:nvPr/>
            </p:nvCxnSpPr>
            <p:spPr>
              <a:xfrm flipV="1">
                <a:off x="6405872" y="4587002"/>
                <a:ext cx="170300" cy="72008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arrow"/>
              </a:ln>
              <a:effectLst/>
            </p:spPr>
          </p:cxnSp>
          <p:grpSp>
            <p:nvGrpSpPr>
              <p:cNvPr id="69" name="Groupe 68"/>
              <p:cNvGrpSpPr/>
              <p:nvPr/>
            </p:nvGrpSpPr>
            <p:grpSpPr>
              <a:xfrm>
                <a:off x="6210956" y="2314939"/>
                <a:ext cx="1270544" cy="2776119"/>
                <a:chOff x="6210956" y="2314939"/>
                <a:chExt cx="1270544" cy="2776119"/>
              </a:xfrm>
            </p:grpSpPr>
            <p:sp>
              <p:nvSpPr>
                <p:cNvPr id="7" name="Flèche vers le haut 6"/>
                <p:cNvSpPr/>
                <p:nvPr/>
              </p:nvSpPr>
              <p:spPr>
                <a:xfrm rot="10800000" flipV="1">
                  <a:off x="7351883" y="2314939"/>
                  <a:ext cx="115213" cy="194521"/>
                </a:xfrm>
                <a:prstGeom prst="upArrow">
                  <a:avLst/>
                </a:prstGeom>
                <a:solidFill>
                  <a:srgbClr val="0070C0"/>
                </a:solidFill>
                <a:ln w="19050" cap="flat" cmpd="sng" algn="ctr">
                  <a:noFill/>
                  <a:prstDash val="solid"/>
                  <a:headEnd type="triangl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lèche vers le haut 25"/>
                <p:cNvSpPr/>
                <p:nvPr/>
              </p:nvSpPr>
              <p:spPr>
                <a:xfrm flipV="1">
                  <a:off x="7008220" y="2528686"/>
                  <a:ext cx="115213" cy="492142"/>
                </a:xfrm>
                <a:prstGeom prst="upArrow">
                  <a:avLst/>
                </a:prstGeom>
                <a:solidFill>
                  <a:srgbClr val="0070C0"/>
                </a:solidFill>
                <a:ln w="19050" cap="flat" cmpd="sng" algn="ctr">
                  <a:noFill/>
                  <a:prstDash val="solid"/>
                  <a:headEnd type="triangl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lèche vers le haut 39"/>
                <p:cNvSpPr/>
                <p:nvPr/>
              </p:nvSpPr>
              <p:spPr>
                <a:xfrm rot="10800000" flipV="1">
                  <a:off x="6225357" y="3496597"/>
                  <a:ext cx="115213" cy="223679"/>
                </a:xfrm>
                <a:prstGeom prst="upArrow">
                  <a:avLst/>
                </a:prstGeom>
                <a:solidFill>
                  <a:srgbClr val="0070C0"/>
                </a:solidFill>
                <a:ln w="19050" cap="flat" cmpd="sng" algn="ctr">
                  <a:noFill/>
                  <a:prstDash val="solid"/>
                  <a:headEnd type="triangl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lèche vers le haut 41"/>
                <p:cNvSpPr/>
                <p:nvPr/>
              </p:nvSpPr>
              <p:spPr>
                <a:xfrm rot="10800000" flipV="1">
                  <a:off x="7008220" y="4210318"/>
                  <a:ext cx="115213" cy="223679"/>
                </a:xfrm>
                <a:prstGeom prst="upArrow">
                  <a:avLst/>
                </a:prstGeom>
                <a:solidFill>
                  <a:srgbClr val="0070C0"/>
                </a:solidFill>
                <a:ln w="19050" cap="flat" cmpd="sng" algn="ctr">
                  <a:noFill/>
                  <a:prstDash val="solid"/>
                  <a:headEnd type="triangl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" name="Groupe 42"/>
                <p:cNvGrpSpPr/>
                <p:nvPr/>
              </p:nvGrpSpPr>
              <p:grpSpPr>
                <a:xfrm>
                  <a:off x="6210956" y="2354754"/>
                  <a:ext cx="1270544" cy="2736304"/>
                  <a:chOff x="5380499" y="2053096"/>
                  <a:chExt cx="1270544" cy="2736304"/>
                </a:xfrm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1"/>
                </a:gradFill>
              </p:grpSpPr>
              <p:sp>
                <p:nvSpPr>
                  <p:cNvPr id="44" name="Ellipse 43"/>
                  <p:cNvSpPr/>
                  <p:nvPr/>
                </p:nvSpPr>
                <p:spPr>
                  <a:xfrm>
                    <a:off x="5658319" y="3512603"/>
                    <a:ext cx="144016" cy="144016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Ellipse 44"/>
                  <p:cNvSpPr/>
                  <p:nvPr/>
                </p:nvSpPr>
                <p:spPr>
                  <a:xfrm>
                    <a:off x="6422140" y="3997312"/>
                    <a:ext cx="144016" cy="144016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Ellipse 45"/>
                  <p:cNvSpPr/>
                  <p:nvPr/>
                </p:nvSpPr>
                <p:spPr>
                  <a:xfrm>
                    <a:off x="6018359" y="3368587"/>
                    <a:ext cx="144016" cy="144016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Ellipse 46"/>
                  <p:cNvSpPr/>
                  <p:nvPr/>
                </p:nvSpPr>
                <p:spPr>
                  <a:xfrm>
                    <a:off x="6162375" y="4069320"/>
                    <a:ext cx="144016" cy="144016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Ellipse 47"/>
                  <p:cNvSpPr/>
                  <p:nvPr/>
                </p:nvSpPr>
                <p:spPr>
                  <a:xfrm>
                    <a:off x="5431399" y="4285344"/>
                    <a:ext cx="144016" cy="144016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Ellipse 48"/>
                  <p:cNvSpPr/>
                  <p:nvPr/>
                </p:nvSpPr>
                <p:spPr>
                  <a:xfrm>
                    <a:off x="5575415" y="4645384"/>
                    <a:ext cx="144016" cy="144016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Ellipse 49"/>
                  <p:cNvSpPr/>
                  <p:nvPr/>
                </p:nvSpPr>
                <p:spPr>
                  <a:xfrm>
                    <a:off x="5745715" y="4141328"/>
                    <a:ext cx="288032" cy="28803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Ellipse 50"/>
                  <p:cNvSpPr/>
                  <p:nvPr/>
                </p:nvSpPr>
                <p:spPr>
                  <a:xfrm>
                    <a:off x="6234383" y="2701168"/>
                    <a:ext cx="288032" cy="28803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Ellipse 51"/>
                  <p:cNvSpPr/>
                  <p:nvPr/>
                </p:nvSpPr>
                <p:spPr>
                  <a:xfrm>
                    <a:off x="5442295" y="2845184"/>
                    <a:ext cx="288032" cy="28803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Ellipse 52"/>
                  <p:cNvSpPr/>
                  <p:nvPr/>
                </p:nvSpPr>
                <p:spPr>
                  <a:xfrm>
                    <a:off x="6090367" y="2053096"/>
                    <a:ext cx="288032" cy="28803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Ellipse 53"/>
                  <p:cNvSpPr/>
                  <p:nvPr/>
                </p:nvSpPr>
                <p:spPr>
                  <a:xfrm>
                    <a:off x="5589308" y="3925304"/>
                    <a:ext cx="144016" cy="144016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Ellipse 54"/>
                  <p:cNvSpPr/>
                  <p:nvPr/>
                </p:nvSpPr>
                <p:spPr>
                  <a:xfrm>
                    <a:off x="6411858" y="3648306"/>
                    <a:ext cx="144016" cy="144016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Ellipse 55"/>
                  <p:cNvSpPr/>
                  <p:nvPr/>
                </p:nvSpPr>
                <p:spPr>
                  <a:xfrm>
                    <a:off x="5514303" y="2125104"/>
                    <a:ext cx="288032" cy="28803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Ellipse 56"/>
                  <p:cNvSpPr/>
                  <p:nvPr/>
                </p:nvSpPr>
                <p:spPr>
                  <a:xfrm>
                    <a:off x="6507027" y="2167582"/>
                    <a:ext cx="144016" cy="144016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Ellipse 57"/>
                  <p:cNvSpPr/>
                  <p:nvPr/>
                </p:nvSpPr>
                <p:spPr>
                  <a:xfrm>
                    <a:off x="5380499" y="3349240"/>
                    <a:ext cx="144016" cy="144016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cxnSp>
        <p:nvCxnSpPr>
          <p:cNvPr id="59" name="Connecteur droit avec flèche 58"/>
          <p:cNvCxnSpPr>
            <a:endCxn id="60" idx="1"/>
          </p:cNvCxnSpPr>
          <p:nvPr/>
        </p:nvCxnSpPr>
        <p:spPr>
          <a:xfrm flipV="1">
            <a:off x="7118135" y="2282746"/>
            <a:ext cx="1124910" cy="18707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ysDot"/>
            <a:headEnd type="none" w="med" len="med"/>
            <a:tailEnd type="arrow"/>
          </a:ln>
          <a:effectLst/>
        </p:spPr>
      </p:cxnSp>
      <p:sp>
        <p:nvSpPr>
          <p:cNvPr id="60" name="ZoneTexte 59"/>
          <p:cNvSpPr txBox="1"/>
          <p:nvPr/>
        </p:nvSpPr>
        <p:spPr>
          <a:xfrm>
            <a:off x="8243045" y="2113469"/>
            <a:ext cx="3558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fr-FR" sz="1600" b="1" kern="0" dirty="0" smtClean="0">
                <a:solidFill>
                  <a:prstClr val="black"/>
                </a:solidFill>
              </a:rPr>
              <a:t>Contre-courant</a:t>
            </a:r>
            <a:r>
              <a:rPr lang="fr-FR" sz="1600" kern="0" dirty="0" smtClean="0">
                <a:solidFill>
                  <a:prstClr val="black"/>
                </a:solidFill>
              </a:rPr>
              <a:t> (poids </a:t>
            </a:r>
            <a:r>
              <a:rPr lang="fr-FR" sz="1600" b="1" kern="0" dirty="0" smtClean="0">
                <a:solidFill>
                  <a:srgbClr val="FF0000"/>
                </a:solidFill>
              </a:rPr>
              <a:t>&gt;</a:t>
            </a:r>
            <a:r>
              <a:rPr lang="fr-FR" sz="1600" kern="0" dirty="0" smtClean="0">
                <a:solidFill>
                  <a:prstClr val="black"/>
                </a:solidFill>
              </a:rPr>
              <a:t> trainée)</a:t>
            </a:r>
            <a:endParaRPr lang="fr-FR" sz="16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07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4" grpId="0"/>
      <p:bldP spid="28" grpId="0"/>
      <p:bldP spid="32" grpId="0"/>
      <p:bldP spid="35" grpId="0" animBg="1"/>
      <p:bldP spid="36" grpId="0" animBg="1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e 132"/>
          <p:cNvGrpSpPr/>
          <p:nvPr/>
        </p:nvGrpSpPr>
        <p:grpSpPr>
          <a:xfrm>
            <a:off x="5567465" y="3818305"/>
            <a:ext cx="579336" cy="1340608"/>
            <a:chOff x="3845617" y="1780986"/>
            <a:chExt cx="854869" cy="1978205"/>
          </a:xfrm>
        </p:grpSpPr>
        <p:sp>
          <p:nvSpPr>
            <p:cNvPr id="134" name="ZoneTexte 133"/>
            <p:cNvSpPr txBox="1"/>
            <p:nvPr/>
          </p:nvSpPr>
          <p:spPr>
            <a:xfrm rot="2788121">
              <a:off x="3019613" y="2611134"/>
              <a:ext cx="1978205" cy="317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smtClean="0">
                  <a:solidFill>
                    <a:srgbClr val="C00000"/>
                  </a:solidFill>
                </a:rPr>
                <a:t>Vitesse des gouttes</a:t>
              </a:r>
              <a:endParaRPr lang="fr-FR" sz="800" dirty="0">
                <a:solidFill>
                  <a:srgbClr val="C00000"/>
                </a:solidFill>
              </a:endParaRPr>
            </a:p>
          </p:txBody>
        </p:sp>
        <p:sp>
          <p:nvSpPr>
            <p:cNvPr id="135" name="Forme libre 134"/>
            <p:cNvSpPr/>
            <p:nvPr/>
          </p:nvSpPr>
          <p:spPr>
            <a:xfrm>
              <a:off x="3845617" y="2152904"/>
              <a:ext cx="854869" cy="1037431"/>
            </a:xfrm>
            <a:custGeom>
              <a:avLst/>
              <a:gdLst>
                <a:gd name="connsiteX0" fmla="*/ 844550 w 857250"/>
                <a:gd name="connsiteY0" fmla="*/ 996950 h 996950"/>
                <a:gd name="connsiteX1" fmla="*/ 857250 w 857250"/>
                <a:gd name="connsiteY1" fmla="*/ 336550 h 996950"/>
                <a:gd name="connsiteX2" fmla="*/ 749300 w 857250"/>
                <a:gd name="connsiteY2" fmla="*/ 209550 h 996950"/>
                <a:gd name="connsiteX3" fmla="*/ 660400 w 857250"/>
                <a:gd name="connsiteY3" fmla="*/ 165100 h 996950"/>
                <a:gd name="connsiteX4" fmla="*/ 584200 w 857250"/>
                <a:gd name="connsiteY4" fmla="*/ 165100 h 996950"/>
                <a:gd name="connsiteX5" fmla="*/ 533400 w 857250"/>
                <a:gd name="connsiteY5" fmla="*/ 171450 h 996950"/>
                <a:gd name="connsiteX6" fmla="*/ 457200 w 857250"/>
                <a:gd name="connsiteY6" fmla="*/ 254000 h 996950"/>
                <a:gd name="connsiteX7" fmla="*/ 444500 w 857250"/>
                <a:gd name="connsiteY7" fmla="*/ 342900 h 996950"/>
                <a:gd name="connsiteX8" fmla="*/ 374650 w 857250"/>
                <a:gd name="connsiteY8" fmla="*/ 463550 h 996950"/>
                <a:gd name="connsiteX9" fmla="*/ 222250 w 857250"/>
                <a:gd name="connsiteY9" fmla="*/ 463550 h 996950"/>
                <a:gd name="connsiteX10" fmla="*/ 88900 w 857250"/>
                <a:gd name="connsiteY10" fmla="*/ 374650 h 996950"/>
                <a:gd name="connsiteX11" fmla="*/ 0 w 857250"/>
                <a:gd name="connsiteY11" fmla="*/ 228600 h 996950"/>
                <a:gd name="connsiteX12" fmla="*/ 12700 w 857250"/>
                <a:gd name="connsiteY12" fmla="*/ 0 h 996950"/>
                <a:gd name="connsiteX13" fmla="*/ 844550 w 857250"/>
                <a:gd name="connsiteY13" fmla="*/ 996950 h 996950"/>
                <a:gd name="connsiteX0" fmla="*/ 844550 w 857250"/>
                <a:gd name="connsiteY0" fmla="*/ 1013619 h 1013619"/>
                <a:gd name="connsiteX1" fmla="*/ 857250 w 857250"/>
                <a:gd name="connsiteY1" fmla="*/ 336550 h 1013619"/>
                <a:gd name="connsiteX2" fmla="*/ 749300 w 857250"/>
                <a:gd name="connsiteY2" fmla="*/ 209550 h 1013619"/>
                <a:gd name="connsiteX3" fmla="*/ 660400 w 857250"/>
                <a:gd name="connsiteY3" fmla="*/ 165100 h 1013619"/>
                <a:gd name="connsiteX4" fmla="*/ 584200 w 857250"/>
                <a:gd name="connsiteY4" fmla="*/ 165100 h 1013619"/>
                <a:gd name="connsiteX5" fmla="*/ 533400 w 857250"/>
                <a:gd name="connsiteY5" fmla="*/ 171450 h 1013619"/>
                <a:gd name="connsiteX6" fmla="*/ 457200 w 857250"/>
                <a:gd name="connsiteY6" fmla="*/ 254000 h 1013619"/>
                <a:gd name="connsiteX7" fmla="*/ 444500 w 857250"/>
                <a:gd name="connsiteY7" fmla="*/ 342900 h 1013619"/>
                <a:gd name="connsiteX8" fmla="*/ 374650 w 857250"/>
                <a:gd name="connsiteY8" fmla="*/ 463550 h 1013619"/>
                <a:gd name="connsiteX9" fmla="*/ 222250 w 857250"/>
                <a:gd name="connsiteY9" fmla="*/ 463550 h 1013619"/>
                <a:gd name="connsiteX10" fmla="*/ 88900 w 857250"/>
                <a:gd name="connsiteY10" fmla="*/ 374650 h 1013619"/>
                <a:gd name="connsiteX11" fmla="*/ 0 w 857250"/>
                <a:gd name="connsiteY11" fmla="*/ 228600 h 1013619"/>
                <a:gd name="connsiteX12" fmla="*/ 12700 w 857250"/>
                <a:gd name="connsiteY12" fmla="*/ 0 h 1013619"/>
                <a:gd name="connsiteX13" fmla="*/ 844550 w 857250"/>
                <a:gd name="connsiteY13" fmla="*/ 1013619 h 1013619"/>
                <a:gd name="connsiteX0" fmla="*/ 849312 w 857250"/>
                <a:gd name="connsiteY0" fmla="*/ 1004094 h 1004094"/>
                <a:gd name="connsiteX1" fmla="*/ 857250 w 857250"/>
                <a:gd name="connsiteY1" fmla="*/ 336550 h 1004094"/>
                <a:gd name="connsiteX2" fmla="*/ 749300 w 857250"/>
                <a:gd name="connsiteY2" fmla="*/ 209550 h 1004094"/>
                <a:gd name="connsiteX3" fmla="*/ 660400 w 857250"/>
                <a:gd name="connsiteY3" fmla="*/ 165100 h 1004094"/>
                <a:gd name="connsiteX4" fmla="*/ 584200 w 857250"/>
                <a:gd name="connsiteY4" fmla="*/ 165100 h 1004094"/>
                <a:gd name="connsiteX5" fmla="*/ 533400 w 857250"/>
                <a:gd name="connsiteY5" fmla="*/ 171450 h 1004094"/>
                <a:gd name="connsiteX6" fmla="*/ 457200 w 857250"/>
                <a:gd name="connsiteY6" fmla="*/ 254000 h 1004094"/>
                <a:gd name="connsiteX7" fmla="*/ 444500 w 857250"/>
                <a:gd name="connsiteY7" fmla="*/ 342900 h 1004094"/>
                <a:gd name="connsiteX8" fmla="*/ 374650 w 857250"/>
                <a:gd name="connsiteY8" fmla="*/ 463550 h 1004094"/>
                <a:gd name="connsiteX9" fmla="*/ 222250 w 857250"/>
                <a:gd name="connsiteY9" fmla="*/ 463550 h 1004094"/>
                <a:gd name="connsiteX10" fmla="*/ 88900 w 857250"/>
                <a:gd name="connsiteY10" fmla="*/ 374650 h 1004094"/>
                <a:gd name="connsiteX11" fmla="*/ 0 w 857250"/>
                <a:gd name="connsiteY11" fmla="*/ 228600 h 1004094"/>
                <a:gd name="connsiteX12" fmla="*/ 12700 w 857250"/>
                <a:gd name="connsiteY12" fmla="*/ 0 h 1004094"/>
                <a:gd name="connsiteX13" fmla="*/ 849312 w 857250"/>
                <a:gd name="connsiteY13" fmla="*/ 1004094 h 1004094"/>
                <a:gd name="connsiteX0" fmla="*/ 849312 w 857250"/>
                <a:gd name="connsiteY0" fmla="*/ 1011238 h 1011238"/>
                <a:gd name="connsiteX1" fmla="*/ 857250 w 857250"/>
                <a:gd name="connsiteY1" fmla="*/ 343694 h 1011238"/>
                <a:gd name="connsiteX2" fmla="*/ 749300 w 857250"/>
                <a:gd name="connsiteY2" fmla="*/ 216694 h 1011238"/>
                <a:gd name="connsiteX3" fmla="*/ 660400 w 857250"/>
                <a:gd name="connsiteY3" fmla="*/ 172244 h 1011238"/>
                <a:gd name="connsiteX4" fmla="*/ 584200 w 857250"/>
                <a:gd name="connsiteY4" fmla="*/ 172244 h 1011238"/>
                <a:gd name="connsiteX5" fmla="*/ 533400 w 857250"/>
                <a:gd name="connsiteY5" fmla="*/ 178594 h 1011238"/>
                <a:gd name="connsiteX6" fmla="*/ 457200 w 857250"/>
                <a:gd name="connsiteY6" fmla="*/ 261144 h 1011238"/>
                <a:gd name="connsiteX7" fmla="*/ 444500 w 857250"/>
                <a:gd name="connsiteY7" fmla="*/ 350044 h 1011238"/>
                <a:gd name="connsiteX8" fmla="*/ 374650 w 857250"/>
                <a:gd name="connsiteY8" fmla="*/ 470694 h 1011238"/>
                <a:gd name="connsiteX9" fmla="*/ 222250 w 857250"/>
                <a:gd name="connsiteY9" fmla="*/ 470694 h 1011238"/>
                <a:gd name="connsiteX10" fmla="*/ 88900 w 857250"/>
                <a:gd name="connsiteY10" fmla="*/ 381794 h 1011238"/>
                <a:gd name="connsiteX11" fmla="*/ 0 w 857250"/>
                <a:gd name="connsiteY11" fmla="*/ 235744 h 1011238"/>
                <a:gd name="connsiteX12" fmla="*/ 3175 w 857250"/>
                <a:gd name="connsiteY12" fmla="*/ 0 h 1011238"/>
                <a:gd name="connsiteX13" fmla="*/ 849312 w 857250"/>
                <a:gd name="connsiteY13" fmla="*/ 1011238 h 1011238"/>
                <a:gd name="connsiteX0" fmla="*/ 846262 w 854200"/>
                <a:gd name="connsiteY0" fmla="*/ 1011238 h 1011238"/>
                <a:gd name="connsiteX1" fmla="*/ 854200 w 854200"/>
                <a:gd name="connsiteY1" fmla="*/ 343694 h 1011238"/>
                <a:gd name="connsiteX2" fmla="*/ 746250 w 854200"/>
                <a:gd name="connsiteY2" fmla="*/ 216694 h 1011238"/>
                <a:gd name="connsiteX3" fmla="*/ 657350 w 854200"/>
                <a:gd name="connsiteY3" fmla="*/ 172244 h 1011238"/>
                <a:gd name="connsiteX4" fmla="*/ 581150 w 854200"/>
                <a:gd name="connsiteY4" fmla="*/ 172244 h 1011238"/>
                <a:gd name="connsiteX5" fmla="*/ 530350 w 854200"/>
                <a:gd name="connsiteY5" fmla="*/ 178594 h 1011238"/>
                <a:gd name="connsiteX6" fmla="*/ 454150 w 854200"/>
                <a:gd name="connsiteY6" fmla="*/ 261144 h 1011238"/>
                <a:gd name="connsiteX7" fmla="*/ 441450 w 854200"/>
                <a:gd name="connsiteY7" fmla="*/ 350044 h 1011238"/>
                <a:gd name="connsiteX8" fmla="*/ 371600 w 854200"/>
                <a:gd name="connsiteY8" fmla="*/ 470694 h 1011238"/>
                <a:gd name="connsiteX9" fmla="*/ 219200 w 854200"/>
                <a:gd name="connsiteY9" fmla="*/ 470694 h 1011238"/>
                <a:gd name="connsiteX10" fmla="*/ 85850 w 854200"/>
                <a:gd name="connsiteY10" fmla="*/ 381794 h 1011238"/>
                <a:gd name="connsiteX11" fmla="*/ 4093 w 854200"/>
                <a:gd name="connsiteY11" fmla="*/ 309563 h 1011238"/>
                <a:gd name="connsiteX12" fmla="*/ 125 w 854200"/>
                <a:gd name="connsiteY12" fmla="*/ 0 h 1011238"/>
                <a:gd name="connsiteX13" fmla="*/ 846262 w 854200"/>
                <a:gd name="connsiteY13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746919 w 854869"/>
                <a:gd name="connsiteY2" fmla="*/ 216694 h 1011238"/>
                <a:gd name="connsiteX3" fmla="*/ 658019 w 854869"/>
                <a:gd name="connsiteY3" fmla="*/ 172244 h 1011238"/>
                <a:gd name="connsiteX4" fmla="*/ 581819 w 854869"/>
                <a:gd name="connsiteY4" fmla="*/ 172244 h 1011238"/>
                <a:gd name="connsiteX5" fmla="*/ 531019 w 854869"/>
                <a:gd name="connsiteY5" fmla="*/ 178594 h 1011238"/>
                <a:gd name="connsiteX6" fmla="*/ 454819 w 854869"/>
                <a:gd name="connsiteY6" fmla="*/ 261144 h 1011238"/>
                <a:gd name="connsiteX7" fmla="*/ 442119 w 854869"/>
                <a:gd name="connsiteY7" fmla="*/ 350044 h 1011238"/>
                <a:gd name="connsiteX8" fmla="*/ 372269 w 854869"/>
                <a:gd name="connsiteY8" fmla="*/ 470694 h 1011238"/>
                <a:gd name="connsiteX9" fmla="*/ 219869 w 854869"/>
                <a:gd name="connsiteY9" fmla="*/ 470694 h 1011238"/>
                <a:gd name="connsiteX10" fmla="*/ 86519 w 854869"/>
                <a:gd name="connsiteY10" fmla="*/ 381794 h 1011238"/>
                <a:gd name="connsiteX11" fmla="*/ 0 w 854869"/>
                <a:gd name="connsiteY11" fmla="*/ 307181 h 1011238"/>
                <a:gd name="connsiteX12" fmla="*/ 794 w 854869"/>
                <a:gd name="connsiteY12" fmla="*/ 0 h 1011238"/>
                <a:gd name="connsiteX13" fmla="*/ 846931 w 854869"/>
                <a:gd name="connsiteY13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746919 w 854869"/>
                <a:gd name="connsiteY2" fmla="*/ 216694 h 1011238"/>
                <a:gd name="connsiteX3" fmla="*/ 658019 w 854869"/>
                <a:gd name="connsiteY3" fmla="*/ 172244 h 1011238"/>
                <a:gd name="connsiteX4" fmla="*/ 581819 w 854869"/>
                <a:gd name="connsiteY4" fmla="*/ 172244 h 1011238"/>
                <a:gd name="connsiteX5" fmla="*/ 531019 w 854869"/>
                <a:gd name="connsiteY5" fmla="*/ 178594 h 1011238"/>
                <a:gd name="connsiteX6" fmla="*/ 454819 w 854869"/>
                <a:gd name="connsiteY6" fmla="*/ 261144 h 1011238"/>
                <a:gd name="connsiteX7" fmla="*/ 442119 w 854869"/>
                <a:gd name="connsiteY7" fmla="*/ 350044 h 1011238"/>
                <a:gd name="connsiteX8" fmla="*/ 372269 w 854869"/>
                <a:gd name="connsiteY8" fmla="*/ 470694 h 1011238"/>
                <a:gd name="connsiteX9" fmla="*/ 219869 w 854869"/>
                <a:gd name="connsiteY9" fmla="*/ 470694 h 1011238"/>
                <a:gd name="connsiteX10" fmla="*/ 86519 w 854869"/>
                <a:gd name="connsiteY10" fmla="*/ 431800 h 1011238"/>
                <a:gd name="connsiteX11" fmla="*/ 0 w 854869"/>
                <a:gd name="connsiteY11" fmla="*/ 307181 h 1011238"/>
                <a:gd name="connsiteX12" fmla="*/ 794 w 854869"/>
                <a:gd name="connsiteY12" fmla="*/ 0 h 1011238"/>
                <a:gd name="connsiteX13" fmla="*/ 846931 w 854869"/>
                <a:gd name="connsiteY13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746919 w 854869"/>
                <a:gd name="connsiteY2" fmla="*/ 216694 h 1011238"/>
                <a:gd name="connsiteX3" fmla="*/ 658019 w 854869"/>
                <a:gd name="connsiteY3" fmla="*/ 172244 h 1011238"/>
                <a:gd name="connsiteX4" fmla="*/ 581819 w 854869"/>
                <a:gd name="connsiteY4" fmla="*/ 172244 h 1011238"/>
                <a:gd name="connsiteX5" fmla="*/ 531019 w 854869"/>
                <a:gd name="connsiteY5" fmla="*/ 178594 h 1011238"/>
                <a:gd name="connsiteX6" fmla="*/ 454819 w 854869"/>
                <a:gd name="connsiteY6" fmla="*/ 261144 h 1011238"/>
                <a:gd name="connsiteX7" fmla="*/ 442119 w 854869"/>
                <a:gd name="connsiteY7" fmla="*/ 350044 h 1011238"/>
                <a:gd name="connsiteX8" fmla="*/ 372269 w 854869"/>
                <a:gd name="connsiteY8" fmla="*/ 470694 h 1011238"/>
                <a:gd name="connsiteX9" fmla="*/ 243682 w 854869"/>
                <a:gd name="connsiteY9" fmla="*/ 501650 h 1011238"/>
                <a:gd name="connsiteX10" fmla="*/ 86519 w 854869"/>
                <a:gd name="connsiteY10" fmla="*/ 431800 h 1011238"/>
                <a:gd name="connsiteX11" fmla="*/ 0 w 854869"/>
                <a:gd name="connsiteY11" fmla="*/ 307181 h 1011238"/>
                <a:gd name="connsiteX12" fmla="*/ 794 w 854869"/>
                <a:gd name="connsiteY12" fmla="*/ 0 h 1011238"/>
                <a:gd name="connsiteX13" fmla="*/ 846931 w 854869"/>
                <a:gd name="connsiteY13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746919 w 854869"/>
                <a:gd name="connsiteY2" fmla="*/ 216694 h 1011238"/>
                <a:gd name="connsiteX3" fmla="*/ 658019 w 854869"/>
                <a:gd name="connsiteY3" fmla="*/ 172244 h 1011238"/>
                <a:gd name="connsiteX4" fmla="*/ 581819 w 854869"/>
                <a:gd name="connsiteY4" fmla="*/ 172244 h 1011238"/>
                <a:gd name="connsiteX5" fmla="*/ 531019 w 854869"/>
                <a:gd name="connsiteY5" fmla="*/ 178594 h 1011238"/>
                <a:gd name="connsiteX6" fmla="*/ 454819 w 854869"/>
                <a:gd name="connsiteY6" fmla="*/ 261144 h 1011238"/>
                <a:gd name="connsiteX7" fmla="*/ 442119 w 854869"/>
                <a:gd name="connsiteY7" fmla="*/ 350044 h 1011238"/>
                <a:gd name="connsiteX8" fmla="*/ 381794 w 854869"/>
                <a:gd name="connsiteY8" fmla="*/ 463550 h 1011238"/>
                <a:gd name="connsiteX9" fmla="*/ 243682 w 854869"/>
                <a:gd name="connsiteY9" fmla="*/ 501650 h 1011238"/>
                <a:gd name="connsiteX10" fmla="*/ 86519 w 854869"/>
                <a:gd name="connsiteY10" fmla="*/ 431800 h 1011238"/>
                <a:gd name="connsiteX11" fmla="*/ 0 w 854869"/>
                <a:gd name="connsiteY11" fmla="*/ 307181 h 1011238"/>
                <a:gd name="connsiteX12" fmla="*/ 794 w 854869"/>
                <a:gd name="connsiteY12" fmla="*/ 0 h 1011238"/>
                <a:gd name="connsiteX13" fmla="*/ 846931 w 854869"/>
                <a:gd name="connsiteY13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746919 w 854869"/>
                <a:gd name="connsiteY2" fmla="*/ 216694 h 1011238"/>
                <a:gd name="connsiteX3" fmla="*/ 658019 w 854869"/>
                <a:gd name="connsiteY3" fmla="*/ 172244 h 1011238"/>
                <a:gd name="connsiteX4" fmla="*/ 581819 w 854869"/>
                <a:gd name="connsiteY4" fmla="*/ 172244 h 1011238"/>
                <a:gd name="connsiteX5" fmla="*/ 531019 w 854869"/>
                <a:gd name="connsiteY5" fmla="*/ 178594 h 1011238"/>
                <a:gd name="connsiteX6" fmla="*/ 454819 w 854869"/>
                <a:gd name="connsiteY6" fmla="*/ 261144 h 1011238"/>
                <a:gd name="connsiteX7" fmla="*/ 442119 w 854869"/>
                <a:gd name="connsiteY7" fmla="*/ 350044 h 1011238"/>
                <a:gd name="connsiteX8" fmla="*/ 374650 w 854869"/>
                <a:gd name="connsiteY8" fmla="*/ 442119 h 1011238"/>
                <a:gd name="connsiteX9" fmla="*/ 243682 w 854869"/>
                <a:gd name="connsiteY9" fmla="*/ 501650 h 1011238"/>
                <a:gd name="connsiteX10" fmla="*/ 86519 w 854869"/>
                <a:gd name="connsiteY10" fmla="*/ 431800 h 1011238"/>
                <a:gd name="connsiteX11" fmla="*/ 0 w 854869"/>
                <a:gd name="connsiteY11" fmla="*/ 307181 h 1011238"/>
                <a:gd name="connsiteX12" fmla="*/ 794 w 854869"/>
                <a:gd name="connsiteY12" fmla="*/ 0 h 1011238"/>
                <a:gd name="connsiteX13" fmla="*/ 846931 w 854869"/>
                <a:gd name="connsiteY13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746919 w 854869"/>
                <a:gd name="connsiteY2" fmla="*/ 216694 h 1011238"/>
                <a:gd name="connsiteX3" fmla="*/ 658019 w 854869"/>
                <a:gd name="connsiteY3" fmla="*/ 172244 h 1011238"/>
                <a:gd name="connsiteX4" fmla="*/ 581819 w 854869"/>
                <a:gd name="connsiteY4" fmla="*/ 172244 h 1011238"/>
                <a:gd name="connsiteX5" fmla="*/ 531019 w 854869"/>
                <a:gd name="connsiteY5" fmla="*/ 178594 h 1011238"/>
                <a:gd name="connsiteX6" fmla="*/ 454819 w 854869"/>
                <a:gd name="connsiteY6" fmla="*/ 261144 h 1011238"/>
                <a:gd name="connsiteX7" fmla="*/ 442119 w 854869"/>
                <a:gd name="connsiteY7" fmla="*/ 350044 h 1011238"/>
                <a:gd name="connsiteX8" fmla="*/ 379413 w 854869"/>
                <a:gd name="connsiteY8" fmla="*/ 461169 h 1011238"/>
                <a:gd name="connsiteX9" fmla="*/ 243682 w 854869"/>
                <a:gd name="connsiteY9" fmla="*/ 501650 h 1011238"/>
                <a:gd name="connsiteX10" fmla="*/ 86519 w 854869"/>
                <a:gd name="connsiteY10" fmla="*/ 431800 h 1011238"/>
                <a:gd name="connsiteX11" fmla="*/ 0 w 854869"/>
                <a:gd name="connsiteY11" fmla="*/ 307181 h 1011238"/>
                <a:gd name="connsiteX12" fmla="*/ 794 w 854869"/>
                <a:gd name="connsiteY12" fmla="*/ 0 h 1011238"/>
                <a:gd name="connsiteX13" fmla="*/ 846931 w 854869"/>
                <a:gd name="connsiteY13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746919 w 854869"/>
                <a:gd name="connsiteY2" fmla="*/ 216694 h 1011238"/>
                <a:gd name="connsiteX3" fmla="*/ 658019 w 854869"/>
                <a:gd name="connsiteY3" fmla="*/ 172244 h 1011238"/>
                <a:gd name="connsiteX4" fmla="*/ 581819 w 854869"/>
                <a:gd name="connsiteY4" fmla="*/ 172244 h 1011238"/>
                <a:gd name="connsiteX5" fmla="*/ 531019 w 854869"/>
                <a:gd name="connsiteY5" fmla="*/ 178594 h 1011238"/>
                <a:gd name="connsiteX6" fmla="*/ 454819 w 854869"/>
                <a:gd name="connsiteY6" fmla="*/ 261144 h 1011238"/>
                <a:gd name="connsiteX7" fmla="*/ 430212 w 854869"/>
                <a:gd name="connsiteY7" fmla="*/ 342900 h 1011238"/>
                <a:gd name="connsiteX8" fmla="*/ 379413 w 854869"/>
                <a:gd name="connsiteY8" fmla="*/ 461169 h 1011238"/>
                <a:gd name="connsiteX9" fmla="*/ 243682 w 854869"/>
                <a:gd name="connsiteY9" fmla="*/ 501650 h 1011238"/>
                <a:gd name="connsiteX10" fmla="*/ 86519 w 854869"/>
                <a:gd name="connsiteY10" fmla="*/ 431800 h 1011238"/>
                <a:gd name="connsiteX11" fmla="*/ 0 w 854869"/>
                <a:gd name="connsiteY11" fmla="*/ 307181 h 1011238"/>
                <a:gd name="connsiteX12" fmla="*/ 794 w 854869"/>
                <a:gd name="connsiteY12" fmla="*/ 0 h 1011238"/>
                <a:gd name="connsiteX13" fmla="*/ 846931 w 854869"/>
                <a:gd name="connsiteY13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746919 w 854869"/>
                <a:gd name="connsiteY2" fmla="*/ 216694 h 1011238"/>
                <a:gd name="connsiteX3" fmla="*/ 658019 w 854869"/>
                <a:gd name="connsiteY3" fmla="*/ 172244 h 1011238"/>
                <a:gd name="connsiteX4" fmla="*/ 581819 w 854869"/>
                <a:gd name="connsiteY4" fmla="*/ 172244 h 1011238"/>
                <a:gd name="connsiteX5" fmla="*/ 531019 w 854869"/>
                <a:gd name="connsiteY5" fmla="*/ 178594 h 1011238"/>
                <a:gd name="connsiteX6" fmla="*/ 430212 w 854869"/>
                <a:gd name="connsiteY6" fmla="*/ 342900 h 1011238"/>
                <a:gd name="connsiteX7" fmla="*/ 379413 w 854869"/>
                <a:gd name="connsiteY7" fmla="*/ 461169 h 1011238"/>
                <a:gd name="connsiteX8" fmla="*/ 243682 w 854869"/>
                <a:gd name="connsiteY8" fmla="*/ 501650 h 1011238"/>
                <a:gd name="connsiteX9" fmla="*/ 86519 w 854869"/>
                <a:gd name="connsiteY9" fmla="*/ 431800 h 1011238"/>
                <a:gd name="connsiteX10" fmla="*/ 0 w 854869"/>
                <a:gd name="connsiteY10" fmla="*/ 307181 h 1011238"/>
                <a:gd name="connsiteX11" fmla="*/ 794 w 854869"/>
                <a:gd name="connsiteY11" fmla="*/ 0 h 1011238"/>
                <a:gd name="connsiteX12" fmla="*/ 846931 w 854869"/>
                <a:gd name="connsiteY12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746919 w 854869"/>
                <a:gd name="connsiteY2" fmla="*/ 216694 h 1011238"/>
                <a:gd name="connsiteX3" fmla="*/ 658019 w 854869"/>
                <a:gd name="connsiteY3" fmla="*/ 172244 h 1011238"/>
                <a:gd name="connsiteX4" fmla="*/ 581819 w 854869"/>
                <a:gd name="connsiteY4" fmla="*/ 172244 h 1011238"/>
                <a:gd name="connsiteX5" fmla="*/ 531019 w 854869"/>
                <a:gd name="connsiteY5" fmla="*/ 178594 h 1011238"/>
                <a:gd name="connsiteX6" fmla="*/ 430212 w 854869"/>
                <a:gd name="connsiteY6" fmla="*/ 342900 h 1011238"/>
                <a:gd name="connsiteX7" fmla="*/ 379413 w 854869"/>
                <a:gd name="connsiteY7" fmla="*/ 461169 h 1011238"/>
                <a:gd name="connsiteX8" fmla="*/ 243682 w 854869"/>
                <a:gd name="connsiteY8" fmla="*/ 501650 h 1011238"/>
                <a:gd name="connsiteX9" fmla="*/ 124619 w 854869"/>
                <a:gd name="connsiteY9" fmla="*/ 477044 h 1011238"/>
                <a:gd name="connsiteX10" fmla="*/ 0 w 854869"/>
                <a:gd name="connsiteY10" fmla="*/ 307181 h 1011238"/>
                <a:gd name="connsiteX11" fmla="*/ 794 w 854869"/>
                <a:gd name="connsiteY11" fmla="*/ 0 h 1011238"/>
                <a:gd name="connsiteX12" fmla="*/ 846931 w 854869"/>
                <a:gd name="connsiteY12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746919 w 854869"/>
                <a:gd name="connsiteY2" fmla="*/ 216694 h 1011238"/>
                <a:gd name="connsiteX3" fmla="*/ 658019 w 854869"/>
                <a:gd name="connsiteY3" fmla="*/ 172244 h 1011238"/>
                <a:gd name="connsiteX4" fmla="*/ 581819 w 854869"/>
                <a:gd name="connsiteY4" fmla="*/ 172244 h 1011238"/>
                <a:gd name="connsiteX5" fmla="*/ 531019 w 854869"/>
                <a:gd name="connsiteY5" fmla="*/ 178594 h 1011238"/>
                <a:gd name="connsiteX6" fmla="*/ 430212 w 854869"/>
                <a:gd name="connsiteY6" fmla="*/ 342900 h 1011238"/>
                <a:gd name="connsiteX7" fmla="*/ 379413 w 854869"/>
                <a:gd name="connsiteY7" fmla="*/ 461169 h 1011238"/>
                <a:gd name="connsiteX8" fmla="*/ 243682 w 854869"/>
                <a:gd name="connsiteY8" fmla="*/ 501650 h 1011238"/>
                <a:gd name="connsiteX9" fmla="*/ 124619 w 854869"/>
                <a:gd name="connsiteY9" fmla="*/ 477044 h 1011238"/>
                <a:gd name="connsiteX10" fmla="*/ 0 w 854869"/>
                <a:gd name="connsiteY10" fmla="*/ 307181 h 1011238"/>
                <a:gd name="connsiteX11" fmla="*/ 794 w 854869"/>
                <a:gd name="connsiteY11" fmla="*/ 0 h 1011238"/>
                <a:gd name="connsiteX12" fmla="*/ 846931 w 854869"/>
                <a:gd name="connsiteY12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746919 w 854869"/>
                <a:gd name="connsiteY2" fmla="*/ 216694 h 1011238"/>
                <a:gd name="connsiteX3" fmla="*/ 658019 w 854869"/>
                <a:gd name="connsiteY3" fmla="*/ 172244 h 1011238"/>
                <a:gd name="connsiteX4" fmla="*/ 581819 w 854869"/>
                <a:gd name="connsiteY4" fmla="*/ 172244 h 1011238"/>
                <a:gd name="connsiteX5" fmla="*/ 531019 w 854869"/>
                <a:gd name="connsiteY5" fmla="*/ 178594 h 1011238"/>
                <a:gd name="connsiteX6" fmla="*/ 430212 w 854869"/>
                <a:gd name="connsiteY6" fmla="*/ 342900 h 1011238"/>
                <a:gd name="connsiteX7" fmla="*/ 379413 w 854869"/>
                <a:gd name="connsiteY7" fmla="*/ 461169 h 1011238"/>
                <a:gd name="connsiteX8" fmla="*/ 243682 w 854869"/>
                <a:gd name="connsiteY8" fmla="*/ 501650 h 1011238"/>
                <a:gd name="connsiteX9" fmla="*/ 0 w 854869"/>
                <a:gd name="connsiteY9" fmla="*/ 307181 h 1011238"/>
                <a:gd name="connsiteX10" fmla="*/ 794 w 854869"/>
                <a:gd name="connsiteY10" fmla="*/ 0 h 1011238"/>
                <a:gd name="connsiteX11" fmla="*/ 846931 w 854869"/>
                <a:gd name="connsiteY11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746919 w 854869"/>
                <a:gd name="connsiteY2" fmla="*/ 216694 h 1011238"/>
                <a:gd name="connsiteX3" fmla="*/ 658019 w 854869"/>
                <a:gd name="connsiteY3" fmla="*/ 172244 h 1011238"/>
                <a:gd name="connsiteX4" fmla="*/ 581819 w 854869"/>
                <a:gd name="connsiteY4" fmla="*/ 172244 h 1011238"/>
                <a:gd name="connsiteX5" fmla="*/ 531019 w 854869"/>
                <a:gd name="connsiteY5" fmla="*/ 178594 h 1011238"/>
                <a:gd name="connsiteX6" fmla="*/ 430212 w 854869"/>
                <a:gd name="connsiteY6" fmla="*/ 342900 h 1011238"/>
                <a:gd name="connsiteX7" fmla="*/ 379413 w 854869"/>
                <a:gd name="connsiteY7" fmla="*/ 461169 h 1011238"/>
                <a:gd name="connsiteX8" fmla="*/ 243682 w 854869"/>
                <a:gd name="connsiteY8" fmla="*/ 501650 h 1011238"/>
                <a:gd name="connsiteX9" fmla="*/ 0 w 854869"/>
                <a:gd name="connsiteY9" fmla="*/ 307181 h 1011238"/>
                <a:gd name="connsiteX10" fmla="*/ 794 w 854869"/>
                <a:gd name="connsiteY10" fmla="*/ 0 h 1011238"/>
                <a:gd name="connsiteX11" fmla="*/ 846931 w 854869"/>
                <a:gd name="connsiteY11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746919 w 854869"/>
                <a:gd name="connsiteY2" fmla="*/ 216694 h 1011238"/>
                <a:gd name="connsiteX3" fmla="*/ 658019 w 854869"/>
                <a:gd name="connsiteY3" fmla="*/ 172244 h 1011238"/>
                <a:gd name="connsiteX4" fmla="*/ 581819 w 854869"/>
                <a:gd name="connsiteY4" fmla="*/ 172244 h 1011238"/>
                <a:gd name="connsiteX5" fmla="*/ 531019 w 854869"/>
                <a:gd name="connsiteY5" fmla="*/ 178594 h 1011238"/>
                <a:gd name="connsiteX6" fmla="*/ 430212 w 854869"/>
                <a:gd name="connsiteY6" fmla="*/ 342900 h 1011238"/>
                <a:gd name="connsiteX7" fmla="*/ 379413 w 854869"/>
                <a:gd name="connsiteY7" fmla="*/ 461169 h 1011238"/>
                <a:gd name="connsiteX8" fmla="*/ 243682 w 854869"/>
                <a:gd name="connsiteY8" fmla="*/ 501650 h 1011238"/>
                <a:gd name="connsiteX9" fmla="*/ 0 w 854869"/>
                <a:gd name="connsiteY9" fmla="*/ 307181 h 1011238"/>
                <a:gd name="connsiteX10" fmla="*/ 794 w 854869"/>
                <a:gd name="connsiteY10" fmla="*/ 0 h 1011238"/>
                <a:gd name="connsiteX11" fmla="*/ 846931 w 854869"/>
                <a:gd name="connsiteY11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746919 w 854869"/>
                <a:gd name="connsiteY2" fmla="*/ 216694 h 1011238"/>
                <a:gd name="connsiteX3" fmla="*/ 658019 w 854869"/>
                <a:gd name="connsiteY3" fmla="*/ 172244 h 1011238"/>
                <a:gd name="connsiteX4" fmla="*/ 581819 w 854869"/>
                <a:gd name="connsiteY4" fmla="*/ 172244 h 1011238"/>
                <a:gd name="connsiteX5" fmla="*/ 531019 w 854869"/>
                <a:gd name="connsiteY5" fmla="*/ 178594 h 1011238"/>
                <a:gd name="connsiteX6" fmla="*/ 430212 w 854869"/>
                <a:gd name="connsiteY6" fmla="*/ 342900 h 1011238"/>
                <a:gd name="connsiteX7" fmla="*/ 243682 w 854869"/>
                <a:gd name="connsiteY7" fmla="*/ 501650 h 1011238"/>
                <a:gd name="connsiteX8" fmla="*/ 0 w 854869"/>
                <a:gd name="connsiteY8" fmla="*/ 307181 h 1011238"/>
                <a:gd name="connsiteX9" fmla="*/ 794 w 854869"/>
                <a:gd name="connsiteY9" fmla="*/ 0 h 1011238"/>
                <a:gd name="connsiteX10" fmla="*/ 846931 w 854869"/>
                <a:gd name="connsiteY10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746919 w 854869"/>
                <a:gd name="connsiteY2" fmla="*/ 216694 h 1011238"/>
                <a:gd name="connsiteX3" fmla="*/ 658019 w 854869"/>
                <a:gd name="connsiteY3" fmla="*/ 172244 h 1011238"/>
                <a:gd name="connsiteX4" fmla="*/ 581819 w 854869"/>
                <a:gd name="connsiteY4" fmla="*/ 172244 h 1011238"/>
                <a:gd name="connsiteX5" fmla="*/ 531019 w 854869"/>
                <a:gd name="connsiteY5" fmla="*/ 178594 h 1011238"/>
                <a:gd name="connsiteX6" fmla="*/ 243682 w 854869"/>
                <a:gd name="connsiteY6" fmla="*/ 501650 h 1011238"/>
                <a:gd name="connsiteX7" fmla="*/ 0 w 854869"/>
                <a:gd name="connsiteY7" fmla="*/ 307181 h 1011238"/>
                <a:gd name="connsiteX8" fmla="*/ 794 w 854869"/>
                <a:gd name="connsiteY8" fmla="*/ 0 h 1011238"/>
                <a:gd name="connsiteX9" fmla="*/ 846931 w 854869"/>
                <a:gd name="connsiteY9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746919 w 854869"/>
                <a:gd name="connsiteY2" fmla="*/ 216694 h 1011238"/>
                <a:gd name="connsiteX3" fmla="*/ 658019 w 854869"/>
                <a:gd name="connsiteY3" fmla="*/ 172244 h 1011238"/>
                <a:gd name="connsiteX4" fmla="*/ 581819 w 854869"/>
                <a:gd name="connsiteY4" fmla="*/ 172244 h 1011238"/>
                <a:gd name="connsiteX5" fmla="*/ 243682 w 854869"/>
                <a:gd name="connsiteY5" fmla="*/ 501650 h 1011238"/>
                <a:gd name="connsiteX6" fmla="*/ 0 w 854869"/>
                <a:gd name="connsiteY6" fmla="*/ 307181 h 1011238"/>
                <a:gd name="connsiteX7" fmla="*/ 794 w 854869"/>
                <a:gd name="connsiteY7" fmla="*/ 0 h 1011238"/>
                <a:gd name="connsiteX8" fmla="*/ 846931 w 854869"/>
                <a:gd name="connsiteY8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658019 w 854869"/>
                <a:gd name="connsiteY2" fmla="*/ 172244 h 1011238"/>
                <a:gd name="connsiteX3" fmla="*/ 581819 w 854869"/>
                <a:gd name="connsiteY3" fmla="*/ 172244 h 1011238"/>
                <a:gd name="connsiteX4" fmla="*/ 243682 w 854869"/>
                <a:gd name="connsiteY4" fmla="*/ 501650 h 1011238"/>
                <a:gd name="connsiteX5" fmla="*/ 0 w 854869"/>
                <a:gd name="connsiteY5" fmla="*/ 307181 h 1011238"/>
                <a:gd name="connsiteX6" fmla="*/ 794 w 854869"/>
                <a:gd name="connsiteY6" fmla="*/ 0 h 1011238"/>
                <a:gd name="connsiteX7" fmla="*/ 846931 w 854869"/>
                <a:gd name="connsiteY7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581819 w 854869"/>
                <a:gd name="connsiteY2" fmla="*/ 172244 h 1011238"/>
                <a:gd name="connsiteX3" fmla="*/ 243682 w 854869"/>
                <a:gd name="connsiteY3" fmla="*/ 501650 h 1011238"/>
                <a:gd name="connsiteX4" fmla="*/ 0 w 854869"/>
                <a:gd name="connsiteY4" fmla="*/ 307181 h 1011238"/>
                <a:gd name="connsiteX5" fmla="*/ 794 w 854869"/>
                <a:gd name="connsiteY5" fmla="*/ 0 h 1011238"/>
                <a:gd name="connsiteX6" fmla="*/ 846931 w 854869"/>
                <a:gd name="connsiteY6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581819 w 854869"/>
                <a:gd name="connsiteY2" fmla="*/ 172244 h 1011238"/>
                <a:gd name="connsiteX3" fmla="*/ 243682 w 854869"/>
                <a:gd name="connsiteY3" fmla="*/ 501650 h 1011238"/>
                <a:gd name="connsiteX4" fmla="*/ 0 w 854869"/>
                <a:gd name="connsiteY4" fmla="*/ 307181 h 1011238"/>
                <a:gd name="connsiteX5" fmla="*/ 794 w 854869"/>
                <a:gd name="connsiteY5" fmla="*/ 0 h 1011238"/>
                <a:gd name="connsiteX6" fmla="*/ 846931 w 854869"/>
                <a:gd name="connsiteY6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581819 w 854869"/>
                <a:gd name="connsiteY2" fmla="*/ 172244 h 1011238"/>
                <a:gd name="connsiteX3" fmla="*/ 243682 w 854869"/>
                <a:gd name="connsiteY3" fmla="*/ 501650 h 1011238"/>
                <a:gd name="connsiteX4" fmla="*/ 0 w 854869"/>
                <a:gd name="connsiteY4" fmla="*/ 307181 h 1011238"/>
                <a:gd name="connsiteX5" fmla="*/ 794 w 854869"/>
                <a:gd name="connsiteY5" fmla="*/ 0 h 1011238"/>
                <a:gd name="connsiteX6" fmla="*/ 846931 w 854869"/>
                <a:gd name="connsiteY6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581819 w 854869"/>
                <a:gd name="connsiteY2" fmla="*/ 172244 h 1011238"/>
                <a:gd name="connsiteX3" fmla="*/ 243682 w 854869"/>
                <a:gd name="connsiteY3" fmla="*/ 501650 h 1011238"/>
                <a:gd name="connsiteX4" fmla="*/ 0 w 854869"/>
                <a:gd name="connsiteY4" fmla="*/ 307181 h 1011238"/>
                <a:gd name="connsiteX5" fmla="*/ 794 w 854869"/>
                <a:gd name="connsiteY5" fmla="*/ 0 h 1011238"/>
                <a:gd name="connsiteX6" fmla="*/ 846931 w 854869"/>
                <a:gd name="connsiteY6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656433 w 854869"/>
                <a:gd name="connsiteY2" fmla="*/ 169069 h 1011238"/>
                <a:gd name="connsiteX3" fmla="*/ 581819 w 854869"/>
                <a:gd name="connsiteY3" fmla="*/ 172244 h 1011238"/>
                <a:gd name="connsiteX4" fmla="*/ 243682 w 854869"/>
                <a:gd name="connsiteY4" fmla="*/ 501650 h 1011238"/>
                <a:gd name="connsiteX5" fmla="*/ 0 w 854869"/>
                <a:gd name="connsiteY5" fmla="*/ 307181 h 1011238"/>
                <a:gd name="connsiteX6" fmla="*/ 794 w 854869"/>
                <a:gd name="connsiteY6" fmla="*/ 0 h 1011238"/>
                <a:gd name="connsiteX7" fmla="*/ 846931 w 854869"/>
                <a:gd name="connsiteY7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656433 w 854869"/>
                <a:gd name="connsiteY2" fmla="*/ 169069 h 1011238"/>
                <a:gd name="connsiteX3" fmla="*/ 581819 w 854869"/>
                <a:gd name="connsiteY3" fmla="*/ 172244 h 1011238"/>
                <a:gd name="connsiteX4" fmla="*/ 243682 w 854869"/>
                <a:gd name="connsiteY4" fmla="*/ 501650 h 1011238"/>
                <a:gd name="connsiteX5" fmla="*/ 0 w 854869"/>
                <a:gd name="connsiteY5" fmla="*/ 307181 h 1011238"/>
                <a:gd name="connsiteX6" fmla="*/ 794 w 854869"/>
                <a:gd name="connsiteY6" fmla="*/ 0 h 1011238"/>
                <a:gd name="connsiteX7" fmla="*/ 846931 w 854869"/>
                <a:gd name="connsiteY7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581819 w 854869"/>
                <a:gd name="connsiteY2" fmla="*/ 172244 h 1011238"/>
                <a:gd name="connsiteX3" fmla="*/ 243682 w 854869"/>
                <a:gd name="connsiteY3" fmla="*/ 501650 h 1011238"/>
                <a:gd name="connsiteX4" fmla="*/ 0 w 854869"/>
                <a:gd name="connsiteY4" fmla="*/ 307181 h 1011238"/>
                <a:gd name="connsiteX5" fmla="*/ 794 w 854869"/>
                <a:gd name="connsiteY5" fmla="*/ 0 h 1011238"/>
                <a:gd name="connsiteX6" fmla="*/ 846931 w 854869"/>
                <a:gd name="connsiteY6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515144 w 854869"/>
                <a:gd name="connsiteY2" fmla="*/ 236538 h 1011238"/>
                <a:gd name="connsiteX3" fmla="*/ 243682 w 854869"/>
                <a:gd name="connsiteY3" fmla="*/ 501650 h 1011238"/>
                <a:gd name="connsiteX4" fmla="*/ 0 w 854869"/>
                <a:gd name="connsiteY4" fmla="*/ 307181 h 1011238"/>
                <a:gd name="connsiteX5" fmla="*/ 794 w 854869"/>
                <a:gd name="connsiteY5" fmla="*/ 0 h 1011238"/>
                <a:gd name="connsiteX6" fmla="*/ 846931 w 854869"/>
                <a:gd name="connsiteY6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515144 w 854869"/>
                <a:gd name="connsiteY2" fmla="*/ 236538 h 1011238"/>
                <a:gd name="connsiteX3" fmla="*/ 243682 w 854869"/>
                <a:gd name="connsiteY3" fmla="*/ 501650 h 1011238"/>
                <a:gd name="connsiteX4" fmla="*/ 0 w 854869"/>
                <a:gd name="connsiteY4" fmla="*/ 307181 h 1011238"/>
                <a:gd name="connsiteX5" fmla="*/ 794 w 854869"/>
                <a:gd name="connsiteY5" fmla="*/ 0 h 1011238"/>
                <a:gd name="connsiteX6" fmla="*/ 846931 w 854869"/>
                <a:gd name="connsiteY6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515144 w 854869"/>
                <a:gd name="connsiteY2" fmla="*/ 236538 h 1011238"/>
                <a:gd name="connsiteX3" fmla="*/ 243682 w 854869"/>
                <a:gd name="connsiteY3" fmla="*/ 501650 h 1011238"/>
                <a:gd name="connsiteX4" fmla="*/ 0 w 854869"/>
                <a:gd name="connsiteY4" fmla="*/ 307181 h 1011238"/>
                <a:gd name="connsiteX5" fmla="*/ 794 w 854869"/>
                <a:gd name="connsiteY5" fmla="*/ 0 h 1011238"/>
                <a:gd name="connsiteX6" fmla="*/ 846931 w 854869"/>
                <a:gd name="connsiteY6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481806 w 854869"/>
                <a:gd name="connsiteY2" fmla="*/ 296070 h 1011238"/>
                <a:gd name="connsiteX3" fmla="*/ 243682 w 854869"/>
                <a:gd name="connsiteY3" fmla="*/ 501650 h 1011238"/>
                <a:gd name="connsiteX4" fmla="*/ 0 w 854869"/>
                <a:gd name="connsiteY4" fmla="*/ 307181 h 1011238"/>
                <a:gd name="connsiteX5" fmla="*/ 794 w 854869"/>
                <a:gd name="connsiteY5" fmla="*/ 0 h 1011238"/>
                <a:gd name="connsiteX6" fmla="*/ 846931 w 854869"/>
                <a:gd name="connsiteY6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455612 w 854869"/>
                <a:gd name="connsiteY2" fmla="*/ 277020 h 1011238"/>
                <a:gd name="connsiteX3" fmla="*/ 243682 w 854869"/>
                <a:gd name="connsiteY3" fmla="*/ 501650 h 1011238"/>
                <a:gd name="connsiteX4" fmla="*/ 0 w 854869"/>
                <a:gd name="connsiteY4" fmla="*/ 307181 h 1011238"/>
                <a:gd name="connsiteX5" fmla="*/ 794 w 854869"/>
                <a:gd name="connsiteY5" fmla="*/ 0 h 1011238"/>
                <a:gd name="connsiteX6" fmla="*/ 846931 w 854869"/>
                <a:gd name="connsiteY6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455612 w 854869"/>
                <a:gd name="connsiteY2" fmla="*/ 277020 h 1011238"/>
                <a:gd name="connsiteX3" fmla="*/ 243682 w 854869"/>
                <a:gd name="connsiteY3" fmla="*/ 501650 h 1011238"/>
                <a:gd name="connsiteX4" fmla="*/ 0 w 854869"/>
                <a:gd name="connsiteY4" fmla="*/ 307181 h 1011238"/>
                <a:gd name="connsiteX5" fmla="*/ 794 w 854869"/>
                <a:gd name="connsiteY5" fmla="*/ 0 h 1011238"/>
                <a:gd name="connsiteX6" fmla="*/ 846931 w 854869"/>
                <a:gd name="connsiteY6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455612 w 854869"/>
                <a:gd name="connsiteY2" fmla="*/ 277020 h 1011238"/>
                <a:gd name="connsiteX3" fmla="*/ 243682 w 854869"/>
                <a:gd name="connsiteY3" fmla="*/ 501650 h 1011238"/>
                <a:gd name="connsiteX4" fmla="*/ 0 w 854869"/>
                <a:gd name="connsiteY4" fmla="*/ 307181 h 1011238"/>
                <a:gd name="connsiteX5" fmla="*/ 794 w 854869"/>
                <a:gd name="connsiteY5" fmla="*/ 0 h 1011238"/>
                <a:gd name="connsiteX6" fmla="*/ 846931 w 854869"/>
                <a:gd name="connsiteY6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455612 w 854869"/>
                <a:gd name="connsiteY2" fmla="*/ 277020 h 1011238"/>
                <a:gd name="connsiteX3" fmla="*/ 243682 w 854869"/>
                <a:gd name="connsiteY3" fmla="*/ 501650 h 1011238"/>
                <a:gd name="connsiteX4" fmla="*/ 0 w 854869"/>
                <a:gd name="connsiteY4" fmla="*/ 307181 h 1011238"/>
                <a:gd name="connsiteX5" fmla="*/ 794 w 854869"/>
                <a:gd name="connsiteY5" fmla="*/ 0 h 1011238"/>
                <a:gd name="connsiteX6" fmla="*/ 846931 w 854869"/>
                <a:gd name="connsiteY6" fmla="*/ 1011238 h 1011238"/>
                <a:gd name="connsiteX0" fmla="*/ 846931 w 854869"/>
                <a:gd name="connsiteY0" fmla="*/ 1011238 h 1011238"/>
                <a:gd name="connsiteX1" fmla="*/ 854869 w 854869"/>
                <a:gd name="connsiteY1" fmla="*/ 343694 h 1011238"/>
                <a:gd name="connsiteX2" fmla="*/ 455612 w 854869"/>
                <a:gd name="connsiteY2" fmla="*/ 277020 h 1011238"/>
                <a:gd name="connsiteX3" fmla="*/ 243682 w 854869"/>
                <a:gd name="connsiteY3" fmla="*/ 501650 h 1011238"/>
                <a:gd name="connsiteX4" fmla="*/ 0 w 854869"/>
                <a:gd name="connsiteY4" fmla="*/ 307181 h 1011238"/>
                <a:gd name="connsiteX5" fmla="*/ 794 w 854869"/>
                <a:gd name="connsiteY5" fmla="*/ 0 h 1011238"/>
                <a:gd name="connsiteX6" fmla="*/ 846931 w 854869"/>
                <a:gd name="connsiteY6" fmla="*/ 1011238 h 1011238"/>
                <a:gd name="connsiteX0" fmla="*/ 761206 w 854869"/>
                <a:gd name="connsiteY0" fmla="*/ 1004094 h 1004094"/>
                <a:gd name="connsiteX1" fmla="*/ 854869 w 854869"/>
                <a:gd name="connsiteY1" fmla="*/ 343694 h 1004094"/>
                <a:gd name="connsiteX2" fmla="*/ 455612 w 854869"/>
                <a:gd name="connsiteY2" fmla="*/ 277020 h 1004094"/>
                <a:gd name="connsiteX3" fmla="*/ 243682 w 854869"/>
                <a:gd name="connsiteY3" fmla="*/ 501650 h 1004094"/>
                <a:gd name="connsiteX4" fmla="*/ 0 w 854869"/>
                <a:gd name="connsiteY4" fmla="*/ 307181 h 1004094"/>
                <a:gd name="connsiteX5" fmla="*/ 794 w 854869"/>
                <a:gd name="connsiteY5" fmla="*/ 0 h 1004094"/>
                <a:gd name="connsiteX6" fmla="*/ 761206 w 854869"/>
                <a:gd name="connsiteY6" fmla="*/ 1004094 h 1004094"/>
                <a:gd name="connsiteX0" fmla="*/ 851693 w 854869"/>
                <a:gd name="connsiteY0" fmla="*/ 1030288 h 1030288"/>
                <a:gd name="connsiteX1" fmla="*/ 854869 w 854869"/>
                <a:gd name="connsiteY1" fmla="*/ 343694 h 1030288"/>
                <a:gd name="connsiteX2" fmla="*/ 455612 w 854869"/>
                <a:gd name="connsiteY2" fmla="*/ 277020 h 1030288"/>
                <a:gd name="connsiteX3" fmla="*/ 243682 w 854869"/>
                <a:gd name="connsiteY3" fmla="*/ 501650 h 1030288"/>
                <a:gd name="connsiteX4" fmla="*/ 0 w 854869"/>
                <a:gd name="connsiteY4" fmla="*/ 307181 h 1030288"/>
                <a:gd name="connsiteX5" fmla="*/ 794 w 854869"/>
                <a:gd name="connsiteY5" fmla="*/ 0 h 1030288"/>
                <a:gd name="connsiteX6" fmla="*/ 851693 w 854869"/>
                <a:gd name="connsiteY6" fmla="*/ 1030288 h 1030288"/>
                <a:gd name="connsiteX0" fmla="*/ 851693 w 854869"/>
                <a:gd name="connsiteY0" fmla="*/ 1106488 h 1106488"/>
                <a:gd name="connsiteX1" fmla="*/ 854869 w 854869"/>
                <a:gd name="connsiteY1" fmla="*/ 419894 h 1106488"/>
                <a:gd name="connsiteX2" fmla="*/ 455612 w 854869"/>
                <a:gd name="connsiteY2" fmla="*/ 353220 h 1106488"/>
                <a:gd name="connsiteX3" fmla="*/ 243682 w 854869"/>
                <a:gd name="connsiteY3" fmla="*/ 577850 h 1106488"/>
                <a:gd name="connsiteX4" fmla="*/ 0 w 854869"/>
                <a:gd name="connsiteY4" fmla="*/ 383381 h 1106488"/>
                <a:gd name="connsiteX5" fmla="*/ 5556 w 854869"/>
                <a:gd name="connsiteY5" fmla="*/ 0 h 1106488"/>
                <a:gd name="connsiteX6" fmla="*/ 851693 w 854869"/>
                <a:gd name="connsiteY6" fmla="*/ 1106488 h 1106488"/>
                <a:gd name="connsiteX0" fmla="*/ 851693 w 854869"/>
                <a:gd name="connsiteY0" fmla="*/ 1175544 h 1175544"/>
                <a:gd name="connsiteX1" fmla="*/ 854869 w 854869"/>
                <a:gd name="connsiteY1" fmla="*/ 488950 h 1175544"/>
                <a:gd name="connsiteX2" fmla="*/ 455612 w 854869"/>
                <a:gd name="connsiteY2" fmla="*/ 422276 h 1175544"/>
                <a:gd name="connsiteX3" fmla="*/ 243682 w 854869"/>
                <a:gd name="connsiteY3" fmla="*/ 646906 h 1175544"/>
                <a:gd name="connsiteX4" fmla="*/ 0 w 854869"/>
                <a:gd name="connsiteY4" fmla="*/ 452437 h 1175544"/>
                <a:gd name="connsiteX5" fmla="*/ 138906 w 854869"/>
                <a:gd name="connsiteY5" fmla="*/ 0 h 1175544"/>
                <a:gd name="connsiteX6" fmla="*/ 851693 w 854869"/>
                <a:gd name="connsiteY6" fmla="*/ 1175544 h 1175544"/>
                <a:gd name="connsiteX0" fmla="*/ 851693 w 854869"/>
                <a:gd name="connsiteY0" fmla="*/ 1037431 h 1037431"/>
                <a:gd name="connsiteX1" fmla="*/ 854869 w 854869"/>
                <a:gd name="connsiteY1" fmla="*/ 350837 h 1037431"/>
                <a:gd name="connsiteX2" fmla="*/ 455612 w 854869"/>
                <a:gd name="connsiteY2" fmla="*/ 284163 h 1037431"/>
                <a:gd name="connsiteX3" fmla="*/ 243682 w 854869"/>
                <a:gd name="connsiteY3" fmla="*/ 508793 h 1037431"/>
                <a:gd name="connsiteX4" fmla="*/ 0 w 854869"/>
                <a:gd name="connsiteY4" fmla="*/ 314324 h 1037431"/>
                <a:gd name="connsiteX5" fmla="*/ 793 w 854869"/>
                <a:gd name="connsiteY5" fmla="*/ 0 h 1037431"/>
                <a:gd name="connsiteX6" fmla="*/ 851693 w 854869"/>
                <a:gd name="connsiteY6" fmla="*/ 1037431 h 103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869" h="1037431">
                  <a:moveTo>
                    <a:pt x="851693" y="1037431"/>
                  </a:moveTo>
                  <a:cubicBezTo>
                    <a:pt x="852752" y="808566"/>
                    <a:pt x="853810" y="579702"/>
                    <a:pt x="854869" y="350837"/>
                  </a:cubicBezTo>
                  <a:cubicBezTo>
                    <a:pt x="641615" y="96705"/>
                    <a:pt x="514613" y="231642"/>
                    <a:pt x="455612" y="284163"/>
                  </a:cubicBezTo>
                  <a:cubicBezTo>
                    <a:pt x="395287" y="336815"/>
                    <a:pt x="325438" y="482334"/>
                    <a:pt x="243682" y="508793"/>
                  </a:cubicBezTo>
                  <a:cubicBezTo>
                    <a:pt x="178065" y="525991"/>
                    <a:pt x="109537" y="471751"/>
                    <a:pt x="0" y="314324"/>
                  </a:cubicBezTo>
                  <a:cubicBezTo>
                    <a:pt x="1058" y="235743"/>
                    <a:pt x="-265" y="78581"/>
                    <a:pt x="793" y="0"/>
                  </a:cubicBezTo>
                  <a:lnTo>
                    <a:pt x="851693" y="1037431"/>
                  </a:lnTo>
                  <a:close/>
                </a:path>
              </a:pathLst>
            </a:custGeom>
            <a:pattFill prst="dkVert">
              <a:fgClr>
                <a:srgbClr val="C00000"/>
              </a:fgClr>
              <a:bgClr>
                <a:schemeClr val="bg1"/>
              </a:bgClr>
            </a:pattFill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7" y="187267"/>
            <a:ext cx="10517859" cy="397018"/>
          </a:xfrm>
        </p:spPr>
        <p:txBody>
          <a:bodyPr/>
          <a:lstStyle/>
          <a:p>
            <a:r>
              <a:rPr lang="fr-FR" sz="2400" dirty="0" smtClean="0"/>
              <a:t>Choix de modélisation : </a:t>
            </a:r>
            <a:r>
              <a:rPr lang="fr-FR" sz="2400" b="0" dirty="0" smtClean="0"/>
              <a:t>Hydraulique 1D </a:t>
            </a:r>
            <a:r>
              <a:rPr lang="fr-FR" sz="2400" b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‘</a:t>
            </a:r>
            <a:r>
              <a:rPr lang="fr-FR" sz="2400" b="0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TUY2</a:t>
            </a:r>
            <a:r>
              <a:rPr lang="fr-FR" sz="2400" b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’</a:t>
            </a:r>
            <a:r>
              <a:rPr lang="fr-FR" sz="2400" b="0" dirty="0" smtClean="0"/>
              <a:t> + Transport 2D </a:t>
            </a:r>
            <a:r>
              <a:rPr lang="fr-FR" sz="2400" b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‘</a:t>
            </a:r>
            <a:r>
              <a:rPr lang="fr-FR" sz="2400" b="0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QUA4</a:t>
            </a:r>
            <a:r>
              <a:rPr lang="fr-FR" sz="2400" b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’</a:t>
            </a:r>
            <a:endParaRPr lang="fr-FR" sz="2400" b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8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03" name="Groupe 102"/>
          <p:cNvGrpSpPr/>
          <p:nvPr/>
        </p:nvGrpSpPr>
        <p:grpSpPr>
          <a:xfrm>
            <a:off x="1053297" y="2934369"/>
            <a:ext cx="3041813" cy="1372542"/>
            <a:chOff x="-537065" y="2329246"/>
            <a:chExt cx="3041813" cy="1372542"/>
          </a:xfrm>
        </p:grpSpPr>
        <p:sp>
          <p:nvSpPr>
            <p:cNvPr id="43" name="ZoneTexte 42"/>
            <p:cNvSpPr txBox="1"/>
            <p:nvPr/>
          </p:nvSpPr>
          <p:spPr>
            <a:xfrm>
              <a:off x="-537065" y="2329246"/>
              <a:ext cx="3041813" cy="677108"/>
            </a:xfrm>
            <a:prstGeom prst="rect">
              <a:avLst/>
            </a:prstGeom>
            <a:noFill/>
            <a:ln w="508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rPr>
                <a:t>Phase dispersée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kern="0" dirty="0" smtClean="0">
                  <a:solidFill>
                    <a:srgbClr val="0070C0"/>
                  </a:solidFill>
                </a:rPr>
                <a:t>Modèle de gouttes rigides sphériques</a:t>
              </a:r>
              <a:endParaRPr lang="fr-FR" sz="1100" kern="0" dirty="0">
                <a:solidFill>
                  <a:srgbClr val="0070C0"/>
                </a:solidFill>
              </a:endParaRPr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-536630" y="3117013"/>
              <a:ext cx="3040974" cy="584775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kern="0" dirty="0">
                  <a:solidFill>
                    <a:srgbClr val="0070C0"/>
                  </a:solidFill>
                </a:rPr>
                <a:t>Maillage </a:t>
              </a:r>
              <a:r>
                <a:rPr lang="fr-FR" sz="1600" b="1" kern="0" dirty="0" smtClean="0">
                  <a:solidFill>
                    <a:srgbClr val="0070C0"/>
                  </a:solidFill>
                </a:rPr>
                <a:t>2D </a:t>
              </a:r>
              <a:r>
                <a:rPr lang="fr-FR" sz="1600" b="1" kern="0" dirty="0" smtClean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‘QUA4’</a:t>
              </a:r>
              <a:r>
                <a:rPr lang="fr-FR" sz="1600" b="1" kern="0" dirty="0" smtClean="0">
                  <a:solidFill>
                    <a:srgbClr val="0070C0"/>
                  </a:solidFill>
                </a:rPr>
                <a:t> </a:t>
              </a:r>
              <a:r>
                <a:rPr lang="fr-FR" sz="1600" kern="0" dirty="0" smtClean="0">
                  <a:solidFill>
                    <a:srgbClr val="0070C0"/>
                  </a:solidFill>
                </a:rPr>
                <a:t>(</a:t>
              </a:r>
              <a:r>
                <a:rPr lang="fr-FR" sz="1600" kern="0" dirty="0" err="1" smtClean="0">
                  <a:solidFill>
                    <a:srgbClr val="0070C0"/>
                  </a:solidFill>
                </a:rPr>
                <a:t>r</a:t>
              </a:r>
              <a:r>
                <a:rPr lang="fr-FR" sz="1600" kern="0" baseline="-25000" dirty="0" err="1" smtClean="0">
                  <a:solidFill>
                    <a:srgbClr val="0070C0"/>
                  </a:solidFill>
                </a:rPr>
                <a:t>g</a:t>
              </a:r>
              <a:r>
                <a:rPr lang="fr-FR" sz="1600" kern="0" dirty="0" smtClean="0">
                  <a:solidFill>
                    <a:srgbClr val="0070C0"/>
                  </a:solidFill>
                </a:rPr>
                <a:t>, z)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kern="0" dirty="0" smtClean="0">
                  <a:solidFill>
                    <a:srgbClr val="0070C0"/>
                  </a:solidFill>
                </a:rPr>
                <a:t>Distribution de masse de gouttes</a:t>
              </a:r>
              <a:endParaRPr lang="fr-FR" sz="1600" kern="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16" name="Groupe 115"/>
          <p:cNvGrpSpPr/>
          <p:nvPr/>
        </p:nvGrpSpPr>
        <p:grpSpPr>
          <a:xfrm>
            <a:off x="4246613" y="814283"/>
            <a:ext cx="2794632" cy="6101927"/>
            <a:chOff x="3575281" y="814283"/>
            <a:chExt cx="2794632" cy="6101927"/>
          </a:xfrm>
        </p:grpSpPr>
        <p:cxnSp>
          <p:nvCxnSpPr>
            <p:cNvPr id="117" name="Connecteur droit 116"/>
            <p:cNvCxnSpPr/>
            <p:nvPr/>
          </p:nvCxnSpPr>
          <p:spPr>
            <a:xfrm>
              <a:off x="3838644" y="814283"/>
              <a:ext cx="2433907" cy="265277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dash"/>
              <a:miter lim="800000"/>
            </a:ln>
            <a:effectLst/>
          </p:spPr>
        </p:cxnSp>
        <p:cxnSp>
          <p:nvCxnSpPr>
            <p:cNvPr id="118" name="Connecteur droit 117"/>
            <p:cNvCxnSpPr/>
            <p:nvPr/>
          </p:nvCxnSpPr>
          <p:spPr>
            <a:xfrm>
              <a:off x="3838644" y="2168355"/>
              <a:ext cx="2502694" cy="294111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dash"/>
              <a:miter lim="800000"/>
            </a:ln>
            <a:effectLst/>
          </p:spPr>
        </p:cxnSp>
        <p:cxnSp>
          <p:nvCxnSpPr>
            <p:cNvPr id="119" name="Connecteur droit 118"/>
            <p:cNvCxnSpPr/>
            <p:nvPr/>
          </p:nvCxnSpPr>
          <p:spPr>
            <a:xfrm>
              <a:off x="3838644" y="3101835"/>
              <a:ext cx="2512843" cy="316306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dash"/>
              <a:miter lim="800000"/>
            </a:ln>
            <a:effectLst/>
          </p:spPr>
        </p:cxnSp>
        <p:cxnSp>
          <p:nvCxnSpPr>
            <p:cNvPr id="120" name="Connecteur droit 119"/>
            <p:cNvCxnSpPr/>
            <p:nvPr/>
          </p:nvCxnSpPr>
          <p:spPr>
            <a:xfrm>
              <a:off x="3838644" y="3931865"/>
              <a:ext cx="2514249" cy="333418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dash"/>
              <a:miter lim="800000"/>
            </a:ln>
            <a:effectLst/>
          </p:spPr>
        </p:cxnSp>
        <p:cxnSp>
          <p:nvCxnSpPr>
            <p:cNvPr id="121" name="Connecteur droit 120"/>
            <p:cNvCxnSpPr/>
            <p:nvPr/>
          </p:nvCxnSpPr>
          <p:spPr>
            <a:xfrm>
              <a:off x="3838644" y="5207817"/>
              <a:ext cx="2531269" cy="388374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dash"/>
              <a:miter lim="800000"/>
            </a:ln>
            <a:effectLst/>
          </p:spPr>
        </p:cxnSp>
        <p:sp>
          <p:nvSpPr>
            <p:cNvPr id="122" name="Parallélogramme 121"/>
            <p:cNvSpPr/>
            <p:nvPr/>
          </p:nvSpPr>
          <p:spPr>
            <a:xfrm rot="16200000">
              <a:off x="1576966" y="3114734"/>
              <a:ext cx="5392738" cy="839997"/>
            </a:xfrm>
            <a:prstGeom prst="parallelogram">
              <a:avLst>
                <a:gd name="adj" fmla="val 122083"/>
              </a:avLst>
            </a:prstGeom>
            <a:solidFill>
              <a:srgbClr val="5B9BD5">
                <a:alpha val="10000"/>
              </a:srgbClr>
            </a:solidFill>
            <a:ln w="28575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²</a:t>
              </a:r>
            </a:p>
          </p:txBody>
        </p:sp>
        <p:cxnSp>
          <p:nvCxnSpPr>
            <p:cNvPr id="123" name="Connecteur droit 122"/>
            <p:cNvCxnSpPr/>
            <p:nvPr/>
          </p:nvCxnSpPr>
          <p:spPr>
            <a:xfrm>
              <a:off x="3855172" y="2161789"/>
              <a:ext cx="838162" cy="1022148"/>
            </a:xfrm>
            <a:prstGeom prst="line">
              <a:avLst/>
            </a:prstGeom>
            <a:noFill/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24" name="ZoneTexte 123"/>
            <p:cNvSpPr txBox="1"/>
            <p:nvPr/>
          </p:nvSpPr>
          <p:spPr>
            <a:xfrm rot="16200000">
              <a:off x="2487303" y="3855133"/>
              <a:ext cx="24837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kern="0" dirty="0" smtClean="0">
                  <a:solidFill>
                    <a:prstClr val="black"/>
                  </a:solidFill>
                </a:rPr>
                <a:t>Altitude </a:t>
              </a:r>
              <a:r>
                <a:rPr lang="fr-FR" sz="1400" kern="0" dirty="0" smtClean="0">
                  <a:solidFill>
                    <a:prstClr val="black"/>
                  </a:solidFill>
                </a:rPr>
                <a:t>(z)</a:t>
              </a:r>
              <a:r>
                <a:rPr lang="fr-FR" sz="1400" b="1" kern="0" dirty="0" smtClean="0">
                  <a:solidFill>
                    <a:prstClr val="black"/>
                  </a:solidFill>
                </a:rPr>
                <a:t> dans la</a:t>
              </a: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colonne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</a:t>
              </a:r>
              <a:endPara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125" name="Connecteur droit 124"/>
            <p:cNvCxnSpPr/>
            <p:nvPr/>
          </p:nvCxnSpPr>
          <p:spPr>
            <a:xfrm>
              <a:off x="3855172" y="3916818"/>
              <a:ext cx="838162" cy="1022148"/>
            </a:xfrm>
            <a:prstGeom prst="line">
              <a:avLst/>
            </a:prstGeom>
            <a:noFill/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26" name="Connecteur droit 125"/>
            <p:cNvCxnSpPr/>
            <p:nvPr/>
          </p:nvCxnSpPr>
          <p:spPr>
            <a:xfrm>
              <a:off x="3855172" y="3094616"/>
              <a:ext cx="838162" cy="1022148"/>
            </a:xfrm>
            <a:prstGeom prst="line">
              <a:avLst/>
            </a:prstGeom>
            <a:noFill/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27" name="ZoneTexte 126"/>
            <p:cNvSpPr txBox="1"/>
            <p:nvPr/>
          </p:nvSpPr>
          <p:spPr>
            <a:xfrm rot="3036848">
              <a:off x="3284622" y="5745800"/>
              <a:ext cx="20330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Rayon des gouttes</a:t>
              </a:r>
              <a:r>
                <a:rPr kumimoji="0" lang="fr-FR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(</a:t>
              </a:r>
              <a:r>
                <a:rPr kumimoji="0" lang="fr-FR" sz="140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</a:t>
              </a:r>
              <a:r>
                <a:rPr kumimoji="0" lang="fr-FR" sz="1400" i="0" u="none" strike="noStrike" kern="0" cap="none" spc="0" normalizeH="0" baseline="-2500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</a:t>
              </a:r>
              <a:r>
                <a:rPr kumimoji="0" lang="fr-FR" sz="1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)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</a:t>
              </a:r>
              <a:endPara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128" name="Connecteur droit 127"/>
            <p:cNvCxnSpPr/>
            <p:nvPr/>
          </p:nvCxnSpPr>
          <p:spPr>
            <a:xfrm flipV="1">
              <a:off x="4706154" y="6019801"/>
              <a:ext cx="1557117" cy="240505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129" name="Connecteur droit 128"/>
            <p:cNvCxnSpPr/>
            <p:nvPr/>
          </p:nvCxnSpPr>
          <p:spPr>
            <a:xfrm flipV="1">
              <a:off x="4693513" y="3771900"/>
              <a:ext cx="1586647" cy="348115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130" name="Connecteur droit 129"/>
            <p:cNvCxnSpPr/>
            <p:nvPr/>
          </p:nvCxnSpPr>
          <p:spPr>
            <a:xfrm flipV="1">
              <a:off x="4683988" y="4612481"/>
              <a:ext cx="1579503" cy="326485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131" name="Connecteur droit 130"/>
            <p:cNvCxnSpPr/>
            <p:nvPr/>
          </p:nvCxnSpPr>
          <p:spPr>
            <a:xfrm flipV="1">
              <a:off x="4693513" y="2814638"/>
              <a:ext cx="1579503" cy="35267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132" name="Connecteur droit 131"/>
            <p:cNvCxnSpPr/>
            <p:nvPr/>
          </p:nvCxnSpPr>
          <p:spPr>
            <a:xfrm flipV="1">
              <a:off x="4693740" y="1512459"/>
              <a:ext cx="1598055" cy="351207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</p:grpSp>
      <p:grpSp>
        <p:nvGrpSpPr>
          <p:cNvPr id="136" name="Groupe 135"/>
          <p:cNvGrpSpPr/>
          <p:nvPr/>
        </p:nvGrpSpPr>
        <p:grpSpPr>
          <a:xfrm>
            <a:off x="4526645" y="3741848"/>
            <a:ext cx="835025" cy="1459160"/>
            <a:chOff x="3855313" y="3741848"/>
            <a:chExt cx="835025" cy="1459160"/>
          </a:xfrm>
        </p:grpSpPr>
        <p:sp>
          <p:nvSpPr>
            <p:cNvPr id="137" name="Forme libre 136"/>
            <p:cNvSpPr/>
            <p:nvPr/>
          </p:nvSpPr>
          <p:spPr>
            <a:xfrm>
              <a:off x="3855313" y="3741848"/>
              <a:ext cx="835025" cy="1190768"/>
            </a:xfrm>
            <a:custGeom>
              <a:avLst/>
              <a:gdLst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196850 w 835025"/>
                <a:gd name="connsiteY2" fmla="*/ 165100 h 1012825"/>
                <a:gd name="connsiteX3" fmla="*/ 314325 w 835025"/>
                <a:gd name="connsiteY3" fmla="*/ 161925 h 1012825"/>
                <a:gd name="connsiteX4" fmla="*/ 422275 w 835025"/>
                <a:gd name="connsiteY4" fmla="*/ 44450 h 1012825"/>
                <a:gd name="connsiteX5" fmla="*/ 492125 w 835025"/>
                <a:gd name="connsiteY5" fmla="*/ 57150 h 1012825"/>
                <a:gd name="connsiteX6" fmla="*/ 523875 w 835025"/>
                <a:gd name="connsiteY6" fmla="*/ 225425 h 1012825"/>
                <a:gd name="connsiteX7" fmla="*/ 514350 w 835025"/>
                <a:gd name="connsiteY7" fmla="*/ 3587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196850 w 835025"/>
                <a:gd name="connsiteY2" fmla="*/ 165100 h 1012825"/>
                <a:gd name="connsiteX3" fmla="*/ 314325 w 835025"/>
                <a:gd name="connsiteY3" fmla="*/ 161925 h 1012825"/>
                <a:gd name="connsiteX4" fmla="*/ 422275 w 835025"/>
                <a:gd name="connsiteY4" fmla="*/ 44450 h 1012825"/>
                <a:gd name="connsiteX5" fmla="*/ 542925 w 835025"/>
                <a:gd name="connsiteY5" fmla="*/ 50800 h 1012825"/>
                <a:gd name="connsiteX6" fmla="*/ 523875 w 835025"/>
                <a:gd name="connsiteY6" fmla="*/ 225425 h 1012825"/>
                <a:gd name="connsiteX7" fmla="*/ 514350 w 835025"/>
                <a:gd name="connsiteY7" fmla="*/ 3587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12700 h 1025525"/>
                <a:gd name="connsiteX1" fmla="*/ 98425 w 835025"/>
                <a:gd name="connsiteY1" fmla="*/ 127000 h 1025525"/>
                <a:gd name="connsiteX2" fmla="*/ 196850 w 835025"/>
                <a:gd name="connsiteY2" fmla="*/ 177800 h 1025525"/>
                <a:gd name="connsiteX3" fmla="*/ 314325 w 835025"/>
                <a:gd name="connsiteY3" fmla="*/ 174625 h 1025525"/>
                <a:gd name="connsiteX4" fmla="*/ 422275 w 835025"/>
                <a:gd name="connsiteY4" fmla="*/ 57150 h 1025525"/>
                <a:gd name="connsiteX5" fmla="*/ 511175 w 835025"/>
                <a:gd name="connsiteY5" fmla="*/ 0 h 1025525"/>
                <a:gd name="connsiteX6" fmla="*/ 523875 w 835025"/>
                <a:gd name="connsiteY6" fmla="*/ 238125 h 1025525"/>
                <a:gd name="connsiteX7" fmla="*/ 514350 w 835025"/>
                <a:gd name="connsiteY7" fmla="*/ 371475 h 1025525"/>
                <a:gd name="connsiteX8" fmla="*/ 501650 w 835025"/>
                <a:gd name="connsiteY8" fmla="*/ 476250 h 1025525"/>
                <a:gd name="connsiteX9" fmla="*/ 511175 w 835025"/>
                <a:gd name="connsiteY9" fmla="*/ 574675 h 1025525"/>
                <a:gd name="connsiteX10" fmla="*/ 549275 w 835025"/>
                <a:gd name="connsiteY10" fmla="*/ 660400 h 1025525"/>
                <a:gd name="connsiteX11" fmla="*/ 606425 w 835025"/>
                <a:gd name="connsiteY11" fmla="*/ 736600 h 1025525"/>
                <a:gd name="connsiteX12" fmla="*/ 835025 w 835025"/>
                <a:gd name="connsiteY12" fmla="*/ 1025525 h 10255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196850 w 835025"/>
                <a:gd name="connsiteY2" fmla="*/ 165100 h 1012825"/>
                <a:gd name="connsiteX3" fmla="*/ 314325 w 835025"/>
                <a:gd name="connsiteY3" fmla="*/ 161925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23875 w 835025"/>
                <a:gd name="connsiteY6" fmla="*/ 225425 h 1012825"/>
                <a:gd name="connsiteX7" fmla="*/ 514350 w 835025"/>
                <a:gd name="connsiteY7" fmla="*/ 3587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196850 w 835025"/>
                <a:gd name="connsiteY2" fmla="*/ 165100 h 1012825"/>
                <a:gd name="connsiteX3" fmla="*/ 314325 w 835025"/>
                <a:gd name="connsiteY3" fmla="*/ 161925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39750 w 835025"/>
                <a:gd name="connsiteY6" fmla="*/ 120650 h 1012825"/>
                <a:gd name="connsiteX7" fmla="*/ 514350 w 835025"/>
                <a:gd name="connsiteY7" fmla="*/ 3587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196850 w 835025"/>
                <a:gd name="connsiteY2" fmla="*/ 165100 h 1012825"/>
                <a:gd name="connsiteX3" fmla="*/ 374650 w 835025"/>
                <a:gd name="connsiteY3" fmla="*/ 206375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39750 w 835025"/>
                <a:gd name="connsiteY6" fmla="*/ 120650 h 1012825"/>
                <a:gd name="connsiteX7" fmla="*/ 514350 w 835025"/>
                <a:gd name="connsiteY7" fmla="*/ 3587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196850 w 835025"/>
                <a:gd name="connsiteY2" fmla="*/ 165100 h 1012825"/>
                <a:gd name="connsiteX3" fmla="*/ 384175 w 835025"/>
                <a:gd name="connsiteY3" fmla="*/ 155575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39750 w 835025"/>
                <a:gd name="connsiteY6" fmla="*/ 120650 h 1012825"/>
                <a:gd name="connsiteX7" fmla="*/ 514350 w 835025"/>
                <a:gd name="connsiteY7" fmla="*/ 3587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84175 w 835025"/>
                <a:gd name="connsiteY3" fmla="*/ 155575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39750 w 835025"/>
                <a:gd name="connsiteY6" fmla="*/ 120650 h 1012825"/>
                <a:gd name="connsiteX7" fmla="*/ 514350 w 835025"/>
                <a:gd name="connsiteY7" fmla="*/ 3587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39750 w 835025"/>
                <a:gd name="connsiteY6" fmla="*/ 120650 h 1012825"/>
                <a:gd name="connsiteX7" fmla="*/ 514350 w 835025"/>
                <a:gd name="connsiteY7" fmla="*/ 3587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39750 w 835025"/>
                <a:gd name="connsiteY6" fmla="*/ 12065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22275 w 835025"/>
                <a:gd name="connsiteY4" fmla="*/ 44450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31800 w 835025"/>
                <a:gd name="connsiteY4" fmla="*/ 68263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31800 w 835025"/>
                <a:gd name="connsiteY4" fmla="*/ 68263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31800 w 835025"/>
                <a:gd name="connsiteY4" fmla="*/ 68263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31800 w 835025"/>
                <a:gd name="connsiteY4" fmla="*/ 68263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31800 w 835025"/>
                <a:gd name="connsiteY4" fmla="*/ 68263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31800 w 835025"/>
                <a:gd name="connsiteY4" fmla="*/ 68263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31800 w 835025"/>
                <a:gd name="connsiteY4" fmla="*/ 68263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2125 w 835025"/>
                <a:gd name="connsiteY7" fmla="*/ 333375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31800 w 835025"/>
                <a:gd name="connsiteY4" fmla="*/ 68263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6888 w 835025"/>
                <a:gd name="connsiteY7" fmla="*/ 347663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31800 w 835025"/>
                <a:gd name="connsiteY4" fmla="*/ 68263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506413 w 835025"/>
                <a:gd name="connsiteY7" fmla="*/ 361950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31800 w 835025"/>
                <a:gd name="connsiteY4" fmla="*/ 68263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6888 w 835025"/>
                <a:gd name="connsiteY7" fmla="*/ 364331 h 1012825"/>
                <a:gd name="connsiteX8" fmla="*/ 501650 w 835025"/>
                <a:gd name="connsiteY8" fmla="*/ 463550 h 1012825"/>
                <a:gd name="connsiteX9" fmla="*/ 511175 w 835025"/>
                <a:gd name="connsiteY9" fmla="*/ 561975 h 1012825"/>
                <a:gd name="connsiteX10" fmla="*/ 549275 w 835025"/>
                <a:gd name="connsiteY10" fmla="*/ 647700 h 1012825"/>
                <a:gd name="connsiteX11" fmla="*/ 606425 w 835025"/>
                <a:gd name="connsiteY11" fmla="*/ 723900 h 1012825"/>
                <a:gd name="connsiteX12" fmla="*/ 835025 w 835025"/>
                <a:gd name="connsiteY12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31800 w 835025"/>
                <a:gd name="connsiteY4" fmla="*/ 68263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6888 w 835025"/>
                <a:gd name="connsiteY7" fmla="*/ 364331 h 1012825"/>
                <a:gd name="connsiteX8" fmla="*/ 511175 w 835025"/>
                <a:gd name="connsiteY8" fmla="*/ 561975 h 1012825"/>
                <a:gd name="connsiteX9" fmla="*/ 549275 w 835025"/>
                <a:gd name="connsiteY9" fmla="*/ 647700 h 1012825"/>
                <a:gd name="connsiteX10" fmla="*/ 606425 w 835025"/>
                <a:gd name="connsiteY10" fmla="*/ 723900 h 1012825"/>
                <a:gd name="connsiteX11" fmla="*/ 835025 w 835025"/>
                <a:gd name="connsiteY11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31800 w 835025"/>
                <a:gd name="connsiteY4" fmla="*/ 68263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6888 w 835025"/>
                <a:gd name="connsiteY7" fmla="*/ 364331 h 1012825"/>
                <a:gd name="connsiteX8" fmla="*/ 511175 w 835025"/>
                <a:gd name="connsiteY8" fmla="*/ 561975 h 1012825"/>
                <a:gd name="connsiteX9" fmla="*/ 549275 w 835025"/>
                <a:gd name="connsiteY9" fmla="*/ 647700 h 1012825"/>
                <a:gd name="connsiteX10" fmla="*/ 606425 w 835025"/>
                <a:gd name="connsiteY10" fmla="*/ 723900 h 1012825"/>
                <a:gd name="connsiteX11" fmla="*/ 835025 w 835025"/>
                <a:gd name="connsiteY11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31800 w 835025"/>
                <a:gd name="connsiteY4" fmla="*/ 68263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6888 w 835025"/>
                <a:gd name="connsiteY7" fmla="*/ 364331 h 1012825"/>
                <a:gd name="connsiteX8" fmla="*/ 511175 w 835025"/>
                <a:gd name="connsiteY8" fmla="*/ 561975 h 1012825"/>
                <a:gd name="connsiteX9" fmla="*/ 549275 w 835025"/>
                <a:gd name="connsiteY9" fmla="*/ 647700 h 1012825"/>
                <a:gd name="connsiteX10" fmla="*/ 606425 w 835025"/>
                <a:gd name="connsiteY10" fmla="*/ 723900 h 1012825"/>
                <a:gd name="connsiteX11" fmla="*/ 835025 w 835025"/>
                <a:gd name="connsiteY11" fmla="*/ 1012825 h 1012825"/>
                <a:gd name="connsiteX0" fmla="*/ 0 w 835025"/>
                <a:gd name="connsiteY0" fmla="*/ 0 h 1012825"/>
                <a:gd name="connsiteX1" fmla="*/ 98425 w 835025"/>
                <a:gd name="connsiteY1" fmla="*/ 114300 h 1012825"/>
                <a:gd name="connsiteX2" fmla="*/ 238125 w 835025"/>
                <a:gd name="connsiteY2" fmla="*/ 215900 h 1012825"/>
                <a:gd name="connsiteX3" fmla="*/ 352425 w 835025"/>
                <a:gd name="connsiteY3" fmla="*/ 158750 h 1012825"/>
                <a:gd name="connsiteX4" fmla="*/ 431800 w 835025"/>
                <a:gd name="connsiteY4" fmla="*/ 68263 h 1012825"/>
                <a:gd name="connsiteX5" fmla="*/ 520700 w 835025"/>
                <a:gd name="connsiteY5" fmla="*/ 25400 h 1012825"/>
                <a:gd name="connsiteX6" fmla="*/ 523875 w 835025"/>
                <a:gd name="connsiteY6" fmla="*/ 177800 h 1012825"/>
                <a:gd name="connsiteX7" fmla="*/ 496888 w 835025"/>
                <a:gd name="connsiteY7" fmla="*/ 364331 h 1012825"/>
                <a:gd name="connsiteX8" fmla="*/ 511175 w 835025"/>
                <a:gd name="connsiteY8" fmla="*/ 561975 h 1012825"/>
                <a:gd name="connsiteX9" fmla="*/ 606425 w 835025"/>
                <a:gd name="connsiteY9" fmla="*/ 723900 h 1012825"/>
                <a:gd name="connsiteX10" fmla="*/ 835025 w 835025"/>
                <a:gd name="connsiteY10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352425 w 835025"/>
                <a:gd name="connsiteY2" fmla="*/ 158750 h 1012825"/>
                <a:gd name="connsiteX3" fmla="*/ 431800 w 835025"/>
                <a:gd name="connsiteY3" fmla="*/ 68263 h 1012825"/>
                <a:gd name="connsiteX4" fmla="*/ 520700 w 835025"/>
                <a:gd name="connsiteY4" fmla="*/ 25400 h 1012825"/>
                <a:gd name="connsiteX5" fmla="*/ 523875 w 835025"/>
                <a:gd name="connsiteY5" fmla="*/ 177800 h 1012825"/>
                <a:gd name="connsiteX6" fmla="*/ 496888 w 835025"/>
                <a:gd name="connsiteY6" fmla="*/ 364331 h 1012825"/>
                <a:gd name="connsiteX7" fmla="*/ 511175 w 835025"/>
                <a:gd name="connsiteY7" fmla="*/ 561975 h 1012825"/>
                <a:gd name="connsiteX8" fmla="*/ 606425 w 835025"/>
                <a:gd name="connsiteY8" fmla="*/ 723900 h 1012825"/>
                <a:gd name="connsiteX9" fmla="*/ 835025 w 835025"/>
                <a:gd name="connsiteY9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352425 w 835025"/>
                <a:gd name="connsiteY2" fmla="*/ 158750 h 1012825"/>
                <a:gd name="connsiteX3" fmla="*/ 431800 w 835025"/>
                <a:gd name="connsiteY3" fmla="*/ 68263 h 1012825"/>
                <a:gd name="connsiteX4" fmla="*/ 520700 w 835025"/>
                <a:gd name="connsiteY4" fmla="*/ 25400 h 1012825"/>
                <a:gd name="connsiteX5" fmla="*/ 523875 w 835025"/>
                <a:gd name="connsiteY5" fmla="*/ 177800 h 1012825"/>
                <a:gd name="connsiteX6" fmla="*/ 496888 w 835025"/>
                <a:gd name="connsiteY6" fmla="*/ 364331 h 1012825"/>
                <a:gd name="connsiteX7" fmla="*/ 511175 w 835025"/>
                <a:gd name="connsiteY7" fmla="*/ 561975 h 1012825"/>
                <a:gd name="connsiteX8" fmla="*/ 606425 w 835025"/>
                <a:gd name="connsiteY8" fmla="*/ 723900 h 1012825"/>
                <a:gd name="connsiteX9" fmla="*/ 835025 w 835025"/>
                <a:gd name="connsiteY9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352425 w 835025"/>
                <a:gd name="connsiteY2" fmla="*/ 158750 h 1012825"/>
                <a:gd name="connsiteX3" fmla="*/ 431800 w 835025"/>
                <a:gd name="connsiteY3" fmla="*/ 68263 h 1012825"/>
                <a:gd name="connsiteX4" fmla="*/ 520700 w 835025"/>
                <a:gd name="connsiteY4" fmla="*/ 25400 h 1012825"/>
                <a:gd name="connsiteX5" fmla="*/ 523875 w 835025"/>
                <a:gd name="connsiteY5" fmla="*/ 177800 h 1012825"/>
                <a:gd name="connsiteX6" fmla="*/ 496888 w 835025"/>
                <a:gd name="connsiteY6" fmla="*/ 364331 h 1012825"/>
                <a:gd name="connsiteX7" fmla="*/ 511175 w 835025"/>
                <a:gd name="connsiteY7" fmla="*/ 561975 h 1012825"/>
                <a:gd name="connsiteX8" fmla="*/ 606425 w 835025"/>
                <a:gd name="connsiteY8" fmla="*/ 723900 h 1012825"/>
                <a:gd name="connsiteX9" fmla="*/ 835025 w 835025"/>
                <a:gd name="connsiteY9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352425 w 835025"/>
                <a:gd name="connsiteY2" fmla="*/ 158750 h 1012825"/>
                <a:gd name="connsiteX3" fmla="*/ 431800 w 835025"/>
                <a:gd name="connsiteY3" fmla="*/ 68263 h 1012825"/>
                <a:gd name="connsiteX4" fmla="*/ 520700 w 835025"/>
                <a:gd name="connsiteY4" fmla="*/ 25400 h 1012825"/>
                <a:gd name="connsiteX5" fmla="*/ 523875 w 835025"/>
                <a:gd name="connsiteY5" fmla="*/ 177800 h 1012825"/>
                <a:gd name="connsiteX6" fmla="*/ 496888 w 835025"/>
                <a:gd name="connsiteY6" fmla="*/ 364331 h 1012825"/>
                <a:gd name="connsiteX7" fmla="*/ 511175 w 835025"/>
                <a:gd name="connsiteY7" fmla="*/ 561975 h 1012825"/>
                <a:gd name="connsiteX8" fmla="*/ 606425 w 835025"/>
                <a:gd name="connsiteY8" fmla="*/ 723900 h 1012825"/>
                <a:gd name="connsiteX9" fmla="*/ 835025 w 835025"/>
                <a:gd name="connsiteY9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352425 w 835025"/>
                <a:gd name="connsiteY2" fmla="*/ 158750 h 1012825"/>
                <a:gd name="connsiteX3" fmla="*/ 431800 w 835025"/>
                <a:gd name="connsiteY3" fmla="*/ 68263 h 1012825"/>
                <a:gd name="connsiteX4" fmla="*/ 520700 w 835025"/>
                <a:gd name="connsiteY4" fmla="*/ 25400 h 1012825"/>
                <a:gd name="connsiteX5" fmla="*/ 523875 w 835025"/>
                <a:gd name="connsiteY5" fmla="*/ 177800 h 1012825"/>
                <a:gd name="connsiteX6" fmla="*/ 496888 w 835025"/>
                <a:gd name="connsiteY6" fmla="*/ 364331 h 1012825"/>
                <a:gd name="connsiteX7" fmla="*/ 511175 w 835025"/>
                <a:gd name="connsiteY7" fmla="*/ 561975 h 1012825"/>
                <a:gd name="connsiteX8" fmla="*/ 835025 w 835025"/>
                <a:gd name="connsiteY8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352425 w 835025"/>
                <a:gd name="connsiteY2" fmla="*/ 158750 h 1012825"/>
                <a:gd name="connsiteX3" fmla="*/ 431800 w 835025"/>
                <a:gd name="connsiteY3" fmla="*/ 68263 h 1012825"/>
                <a:gd name="connsiteX4" fmla="*/ 520700 w 835025"/>
                <a:gd name="connsiteY4" fmla="*/ 25400 h 1012825"/>
                <a:gd name="connsiteX5" fmla="*/ 523875 w 835025"/>
                <a:gd name="connsiteY5" fmla="*/ 177800 h 1012825"/>
                <a:gd name="connsiteX6" fmla="*/ 496888 w 835025"/>
                <a:gd name="connsiteY6" fmla="*/ 364331 h 1012825"/>
                <a:gd name="connsiteX7" fmla="*/ 511175 w 835025"/>
                <a:gd name="connsiteY7" fmla="*/ 561975 h 1012825"/>
                <a:gd name="connsiteX8" fmla="*/ 835025 w 835025"/>
                <a:gd name="connsiteY8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352425 w 835025"/>
                <a:gd name="connsiteY2" fmla="*/ 158750 h 1012825"/>
                <a:gd name="connsiteX3" fmla="*/ 431800 w 835025"/>
                <a:gd name="connsiteY3" fmla="*/ 68263 h 1012825"/>
                <a:gd name="connsiteX4" fmla="*/ 520700 w 835025"/>
                <a:gd name="connsiteY4" fmla="*/ 25400 h 1012825"/>
                <a:gd name="connsiteX5" fmla="*/ 523875 w 835025"/>
                <a:gd name="connsiteY5" fmla="*/ 177800 h 1012825"/>
                <a:gd name="connsiteX6" fmla="*/ 496888 w 835025"/>
                <a:gd name="connsiteY6" fmla="*/ 364331 h 1012825"/>
                <a:gd name="connsiteX7" fmla="*/ 511175 w 835025"/>
                <a:gd name="connsiteY7" fmla="*/ 561975 h 1012825"/>
                <a:gd name="connsiteX8" fmla="*/ 835025 w 835025"/>
                <a:gd name="connsiteY8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431800 w 835025"/>
                <a:gd name="connsiteY2" fmla="*/ 68263 h 1012825"/>
                <a:gd name="connsiteX3" fmla="*/ 520700 w 835025"/>
                <a:gd name="connsiteY3" fmla="*/ 25400 h 1012825"/>
                <a:gd name="connsiteX4" fmla="*/ 523875 w 835025"/>
                <a:gd name="connsiteY4" fmla="*/ 177800 h 1012825"/>
                <a:gd name="connsiteX5" fmla="*/ 496888 w 835025"/>
                <a:gd name="connsiteY5" fmla="*/ 364331 h 1012825"/>
                <a:gd name="connsiteX6" fmla="*/ 511175 w 835025"/>
                <a:gd name="connsiteY6" fmla="*/ 561975 h 1012825"/>
                <a:gd name="connsiteX7" fmla="*/ 835025 w 835025"/>
                <a:gd name="connsiteY7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431800 w 835025"/>
                <a:gd name="connsiteY2" fmla="*/ 68263 h 1012825"/>
                <a:gd name="connsiteX3" fmla="*/ 520700 w 835025"/>
                <a:gd name="connsiteY3" fmla="*/ 25400 h 1012825"/>
                <a:gd name="connsiteX4" fmla="*/ 523875 w 835025"/>
                <a:gd name="connsiteY4" fmla="*/ 177800 h 1012825"/>
                <a:gd name="connsiteX5" fmla="*/ 511175 w 835025"/>
                <a:gd name="connsiteY5" fmla="*/ 561975 h 1012825"/>
                <a:gd name="connsiteX6" fmla="*/ 835025 w 835025"/>
                <a:gd name="connsiteY6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431800 w 835025"/>
                <a:gd name="connsiteY2" fmla="*/ 68263 h 1012825"/>
                <a:gd name="connsiteX3" fmla="*/ 520700 w 835025"/>
                <a:gd name="connsiteY3" fmla="*/ 25400 h 1012825"/>
                <a:gd name="connsiteX4" fmla="*/ 502444 w 835025"/>
                <a:gd name="connsiteY4" fmla="*/ 284957 h 1012825"/>
                <a:gd name="connsiteX5" fmla="*/ 511175 w 835025"/>
                <a:gd name="connsiteY5" fmla="*/ 561975 h 1012825"/>
                <a:gd name="connsiteX6" fmla="*/ 835025 w 835025"/>
                <a:gd name="connsiteY6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431800 w 835025"/>
                <a:gd name="connsiteY2" fmla="*/ 68263 h 1012825"/>
                <a:gd name="connsiteX3" fmla="*/ 520700 w 835025"/>
                <a:gd name="connsiteY3" fmla="*/ 25400 h 1012825"/>
                <a:gd name="connsiteX4" fmla="*/ 502444 w 835025"/>
                <a:gd name="connsiteY4" fmla="*/ 284957 h 1012825"/>
                <a:gd name="connsiteX5" fmla="*/ 511175 w 835025"/>
                <a:gd name="connsiteY5" fmla="*/ 561975 h 1012825"/>
                <a:gd name="connsiteX6" fmla="*/ 835025 w 835025"/>
                <a:gd name="connsiteY6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431800 w 835025"/>
                <a:gd name="connsiteY2" fmla="*/ 68263 h 1012825"/>
                <a:gd name="connsiteX3" fmla="*/ 520700 w 835025"/>
                <a:gd name="connsiteY3" fmla="*/ 25400 h 1012825"/>
                <a:gd name="connsiteX4" fmla="*/ 521494 w 835025"/>
                <a:gd name="connsiteY4" fmla="*/ 239713 h 1012825"/>
                <a:gd name="connsiteX5" fmla="*/ 511175 w 835025"/>
                <a:gd name="connsiteY5" fmla="*/ 561975 h 1012825"/>
                <a:gd name="connsiteX6" fmla="*/ 835025 w 835025"/>
                <a:gd name="connsiteY6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431800 w 835025"/>
                <a:gd name="connsiteY2" fmla="*/ 68263 h 1012825"/>
                <a:gd name="connsiteX3" fmla="*/ 520700 w 835025"/>
                <a:gd name="connsiteY3" fmla="*/ 25400 h 1012825"/>
                <a:gd name="connsiteX4" fmla="*/ 516732 w 835025"/>
                <a:gd name="connsiteY4" fmla="*/ 234950 h 1012825"/>
                <a:gd name="connsiteX5" fmla="*/ 511175 w 835025"/>
                <a:gd name="connsiteY5" fmla="*/ 561975 h 1012825"/>
                <a:gd name="connsiteX6" fmla="*/ 835025 w 835025"/>
                <a:gd name="connsiteY6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407987 w 835025"/>
                <a:gd name="connsiteY2" fmla="*/ 96838 h 1012825"/>
                <a:gd name="connsiteX3" fmla="*/ 520700 w 835025"/>
                <a:gd name="connsiteY3" fmla="*/ 25400 h 1012825"/>
                <a:gd name="connsiteX4" fmla="*/ 516732 w 835025"/>
                <a:gd name="connsiteY4" fmla="*/ 234950 h 1012825"/>
                <a:gd name="connsiteX5" fmla="*/ 511175 w 835025"/>
                <a:gd name="connsiteY5" fmla="*/ 561975 h 1012825"/>
                <a:gd name="connsiteX6" fmla="*/ 835025 w 835025"/>
                <a:gd name="connsiteY6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407987 w 835025"/>
                <a:gd name="connsiteY2" fmla="*/ 96838 h 1012825"/>
                <a:gd name="connsiteX3" fmla="*/ 520700 w 835025"/>
                <a:gd name="connsiteY3" fmla="*/ 25400 h 1012825"/>
                <a:gd name="connsiteX4" fmla="*/ 516732 w 835025"/>
                <a:gd name="connsiteY4" fmla="*/ 234950 h 1012825"/>
                <a:gd name="connsiteX5" fmla="*/ 511175 w 835025"/>
                <a:gd name="connsiteY5" fmla="*/ 561975 h 1012825"/>
                <a:gd name="connsiteX6" fmla="*/ 835025 w 835025"/>
                <a:gd name="connsiteY6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407987 w 835025"/>
                <a:gd name="connsiteY2" fmla="*/ 96838 h 1012825"/>
                <a:gd name="connsiteX3" fmla="*/ 520700 w 835025"/>
                <a:gd name="connsiteY3" fmla="*/ 25400 h 1012825"/>
                <a:gd name="connsiteX4" fmla="*/ 516732 w 835025"/>
                <a:gd name="connsiteY4" fmla="*/ 234950 h 1012825"/>
                <a:gd name="connsiteX5" fmla="*/ 511175 w 835025"/>
                <a:gd name="connsiteY5" fmla="*/ 561975 h 1012825"/>
                <a:gd name="connsiteX6" fmla="*/ 835025 w 835025"/>
                <a:gd name="connsiteY6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407987 w 835025"/>
                <a:gd name="connsiteY2" fmla="*/ 96838 h 1012825"/>
                <a:gd name="connsiteX3" fmla="*/ 520700 w 835025"/>
                <a:gd name="connsiteY3" fmla="*/ 25400 h 1012825"/>
                <a:gd name="connsiteX4" fmla="*/ 516732 w 835025"/>
                <a:gd name="connsiteY4" fmla="*/ 234950 h 1012825"/>
                <a:gd name="connsiteX5" fmla="*/ 511175 w 835025"/>
                <a:gd name="connsiteY5" fmla="*/ 561975 h 1012825"/>
                <a:gd name="connsiteX6" fmla="*/ 835025 w 835025"/>
                <a:gd name="connsiteY6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407987 w 835025"/>
                <a:gd name="connsiteY2" fmla="*/ 96838 h 1012825"/>
                <a:gd name="connsiteX3" fmla="*/ 520700 w 835025"/>
                <a:gd name="connsiteY3" fmla="*/ 25400 h 1012825"/>
                <a:gd name="connsiteX4" fmla="*/ 516732 w 835025"/>
                <a:gd name="connsiteY4" fmla="*/ 234950 h 1012825"/>
                <a:gd name="connsiteX5" fmla="*/ 511175 w 835025"/>
                <a:gd name="connsiteY5" fmla="*/ 561975 h 1012825"/>
                <a:gd name="connsiteX6" fmla="*/ 835025 w 835025"/>
                <a:gd name="connsiteY6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407987 w 835025"/>
                <a:gd name="connsiteY2" fmla="*/ 96838 h 1012825"/>
                <a:gd name="connsiteX3" fmla="*/ 520700 w 835025"/>
                <a:gd name="connsiteY3" fmla="*/ 25400 h 1012825"/>
                <a:gd name="connsiteX4" fmla="*/ 516732 w 835025"/>
                <a:gd name="connsiteY4" fmla="*/ 234950 h 1012825"/>
                <a:gd name="connsiteX5" fmla="*/ 511175 w 835025"/>
                <a:gd name="connsiteY5" fmla="*/ 561975 h 1012825"/>
                <a:gd name="connsiteX6" fmla="*/ 835025 w 835025"/>
                <a:gd name="connsiteY6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407987 w 835025"/>
                <a:gd name="connsiteY2" fmla="*/ 96838 h 1012825"/>
                <a:gd name="connsiteX3" fmla="*/ 520700 w 835025"/>
                <a:gd name="connsiteY3" fmla="*/ 25400 h 1012825"/>
                <a:gd name="connsiteX4" fmla="*/ 516732 w 835025"/>
                <a:gd name="connsiteY4" fmla="*/ 234950 h 1012825"/>
                <a:gd name="connsiteX5" fmla="*/ 511175 w 835025"/>
                <a:gd name="connsiteY5" fmla="*/ 561975 h 1012825"/>
                <a:gd name="connsiteX6" fmla="*/ 835025 w 835025"/>
                <a:gd name="connsiteY6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388937 w 835025"/>
                <a:gd name="connsiteY2" fmla="*/ 173038 h 1012825"/>
                <a:gd name="connsiteX3" fmla="*/ 520700 w 835025"/>
                <a:gd name="connsiteY3" fmla="*/ 25400 h 1012825"/>
                <a:gd name="connsiteX4" fmla="*/ 516732 w 835025"/>
                <a:gd name="connsiteY4" fmla="*/ 234950 h 1012825"/>
                <a:gd name="connsiteX5" fmla="*/ 511175 w 835025"/>
                <a:gd name="connsiteY5" fmla="*/ 561975 h 1012825"/>
                <a:gd name="connsiteX6" fmla="*/ 835025 w 835025"/>
                <a:gd name="connsiteY6" fmla="*/ 1012825 h 1012825"/>
                <a:gd name="connsiteX0" fmla="*/ 0 w 835025"/>
                <a:gd name="connsiteY0" fmla="*/ 0 h 1012825"/>
                <a:gd name="connsiteX1" fmla="*/ 238125 w 835025"/>
                <a:gd name="connsiteY1" fmla="*/ 215900 h 1012825"/>
                <a:gd name="connsiteX2" fmla="*/ 360362 w 835025"/>
                <a:gd name="connsiteY2" fmla="*/ 208756 h 1012825"/>
                <a:gd name="connsiteX3" fmla="*/ 520700 w 835025"/>
                <a:gd name="connsiteY3" fmla="*/ 25400 h 1012825"/>
                <a:gd name="connsiteX4" fmla="*/ 516732 w 835025"/>
                <a:gd name="connsiteY4" fmla="*/ 234950 h 1012825"/>
                <a:gd name="connsiteX5" fmla="*/ 511175 w 835025"/>
                <a:gd name="connsiteY5" fmla="*/ 561975 h 1012825"/>
                <a:gd name="connsiteX6" fmla="*/ 835025 w 835025"/>
                <a:gd name="connsiteY6" fmla="*/ 1012825 h 1012825"/>
                <a:gd name="connsiteX0" fmla="*/ 0 w 835025"/>
                <a:gd name="connsiteY0" fmla="*/ 0 h 1012825"/>
                <a:gd name="connsiteX1" fmla="*/ 223838 w 835025"/>
                <a:gd name="connsiteY1" fmla="*/ 211137 h 1012825"/>
                <a:gd name="connsiteX2" fmla="*/ 360362 w 835025"/>
                <a:gd name="connsiteY2" fmla="*/ 208756 h 1012825"/>
                <a:gd name="connsiteX3" fmla="*/ 520700 w 835025"/>
                <a:gd name="connsiteY3" fmla="*/ 25400 h 1012825"/>
                <a:gd name="connsiteX4" fmla="*/ 516732 w 835025"/>
                <a:gd name="connsiteY4" fmla="*/ 234950 h 1012825"/>
                <a:gd name="connsiteX5" fmla="*/ 511175 w 835025"/>
                <a:gd name="connsiteY5" fmla="*/ 561975 h 1012825"/>
                <a:gd name="connsiteX6" fmla="*/ 835025 w 835025"/>
                <a:gd name="connsiteY6" fmla="*/ 1012825 h 1012825"/>
                <a:gd name="connsiteX0" fmla="*/ 0 w 835025"/>
                <a:gd name="connsiteY0" fmla="*/ 0 h 1012825"/>
                <a:gd name="connsiteX1" fmla="*/ 223838 w 835025"/>
                <a:gd name="connsiteY1" fmla="*/ 211137 h 1012825"/>
                <a:gd name="connsiteX2" fmla="*/ 360362 w 835025"/>
                <a:gd name="connsiteY2" fmla="*/ 208756 h 1012825"/>
                <a:gd name="connsiteX3" fmla="*/ 520700 w 835025"/>
                <a:gd name="connsiteY3" fmla="*/ 25400 h 1012825"/>
                <a:gd name="connsiteX4" fmla="*/ 516732 w 835025"/>
                <a:gd name="connsiteY4" fmla="*/ 234950 h 1012825"/>
                <a:gd name="connsiteX5" fmla="*/ 511175 w 835025"/>
                <a:gd name="connsiteY5" fmla="*/ 561975 h 1012825"/>
                <a:gd name="connsiteX6" fmla="*/ 835025 w 835025"/>
                <a:gd name="connsiteY6" fmla="*/ 1012825 h 1012825"/>
                <a:gd name="connsiteX0" fmla="*/ 0 w 835025"/>
                <a:gd name="connsiteY0" fmla="*/ 0 h 1012825"/>
                <a:gd name="connsiteX1" fmla="*/ 223838 w 835025"/>
                <a:gd name="connsiteY1" fmla="*/ 211137 h 1012825"/>
                <a:gd name="connsiteX2" fmla="*/ 360362 w 835025"/>
                <a:gd name="connsiteY2" fmla="*/ 208756 h 1012825"/>
                <a:gd name="connsiteX3" fmla="*/ 520700 w 835025"/>
                <a:gd name="connsiteY3" fmla="*/ 25400 h 1012825"/>
                <a:gd name="connsiteX4" fmla="*/ 516732 w 835025"/>
                <a:gd name="connsiteY4" fmla="*/ 234950 h 1012825"/>
                <a:gd name="connsiteX5" fmla="*/ 511175 w 835025"/>
                <a:gd name="connsiteY5" fmla="*/ 561975 h 1012825"/>
                <a:gd name="connsiteX6" fmla="*/ 835025 w 835025"/>
                <a:gd name="connsiteY6" fmla="*/ 1012825 h 1012825"/>
                <a:gd name="connsiteX0" fmla="*/ 0 w 835025"/>
                <a:gd name="connsiteY0" fmla="*/ 0 h 1012825"/>
                <a:gd name="connsiteX1" fmla="*/ 235744 w 835025"/>
                <a:gd name="connsiteY1" fmla="*/ 237331 h 1012825"/>
                <a:gd name="connsiteX2" fmla="*/ 360362 w 835025"/>
                <a:gd name="connsiteY2" fmla="*/ 208756 h 1012825"/>
                <a:gd name="connsiteX3" fmla="*/ 520700 w 835025"/>
                <a:gd name="connsiteY3" fmla="*/ 25400 h 1012825"/>
                <a:gd name="connsiteX4" fmla="*/ 516732 w 835025"/>
                <a:gd name="connsiteY4" fmla="*/ 234950 h 1012825"/>
                <a:gd name="connsiteX5" fmla="*/ 511175 w 835025"/>
                <a:gd name="connsiteY5" fmla="*/ 561975 h 1012825"/>
                <a:gd name="connsiteX6" fmla="*/ 835025 w 835025"/>
                <a:gd name="connsiteY6" fmla="*/ 1012825 h 1012825"/>
                <a:gd name="connsiteX0" fmla="*/ 0 w 835025"/>
                <a:gd name="connsiteY0" fmla="*/ 0 h 1012825"/>
                <a:gd name="connsiteX1" fmla="*/ 360362 w 835025"/>
                <a:gd name="connsiteY1" fmla="*/ 208756 h 1012825"/>
                <a:gd name="connsiteX2" fmla="*/ 520700 w 835025"/>
                <a:gd name="connsiteY2" fmla="*/ 25400 h 1012825"/>
                <a:gd name="connsiteX3" fmla="*/ 516732 w 835025"/>
                <a:gd name="connsiteY3" fmla="*/ 234950 h 1012825"/>
                <a:gd name="connsiteX4" fmla="*/ 511175 w 835025"/>
                <a:gd name="connsiteY4" fmla="*/ 561975 h 1012825"/>
                <a:gd name="connsiteX5" fmla="*/ 835025 w 835025"/>
                <a:gd name="connsiteY5" fmla="*/ 1012825 h 1012825"/>
                <a:gd name="connsiteX0" fmla="*/ 0 w 835025"/>
                <a:gd name="connsiteY0" fmla="*/ 0 h 1012825"/>
                <a:gd name="connsiteX1" fmla="*/ 360362 w 835025"/>
                <a:gd name="connsiteY1" fmla="*/ 208756 h 1012825"/>
                <a:gd name="connsiteX2" fmla="*/ 520700 w 835025"/>
                <a:gd name="connsiteY2" fmla="*/ 25400 h 1012825"/>
                <a:gd name="connsiteX3" fmla="*/ 516732 w 835025"/>
                <a:gd name="connsiteY3" fmla="*/ 234950 h 1012825"/>
                <a:gd name="connsiteX4" fmla="*/ 511175 w 835025"/>
                <a:gd name="connsiteY4" fmla="*/ 561975 h 1012825"/>
                <a:gd name="connsiteX5" fmla="*/ 835025 w 835025"/>
                <a:gd name="connsiteY5" fmla="*/ 1012825 h 1012825"/>
                <a:gd name="connsiteX0" fmla="*/ 0 w 835025"/>
                <a:gd name="connsiteY0" fmla="*/ 0 h 1012825"/>
                <a:gd name="connsiteX1" fmla="*/ 360362 w 835025"/>
                <a:gd name="connsiteY1" fmla="*/ 208756 h 1012825"/>
                <a:gd name="connsiteX2" fmla="*/ 520700 w 835025"/>
                <a:gd name="connsiteY2" fmla="*/ 25400 h 1012825"/>
                <a:gd name="connsiteX3" fmla="*/ 516732 w 835025"/>
                <a:gd name="connsiteY3" fmla="*/ 234950 h 1012825"/>
                <a:gd name="connsiteX4" fmla="*/ 511175 w 835025"/>
                <a:gd name="connsiteY4" fmla="*/ 561975 h 1012825"/>
                <a:gd name="connsiteX5" fmla="*/ 835025 w 835025"/>
                <a:gd name="connsiteY5" fmla="*/ 1012825 h 1012825"/>
                <a:gd name="connsiteX0" fmla="*/ 0 w 835025"/>
                <a:gd name="connsiteY0" fmla="*/ 0 h 1012825"/>
                <a:gd name="connsiteX1" fmla="*/ 360362 w 835025"/>
                <a:gd name="connsiteY1" fmla="*/ 208756 h 1012825"/>
                <a:gd name="connsiteX2" fmla="*/ 520700 w 835025"/>
                <a:gd name="connsiteY2" fmla="*/ 25400 h 1012825"/>
                <a:gd name="connsiteX3" fmla="*/ 516732 w 835025"/>
                <a:gd name="connsiteY3" fmla="*/ 234950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360362 w 835025"/>
                <a:gd name="connsiteY1" fmla="*/ 208756 h 1012825"/>
                <a:gd name="connsiteX2" fmla="*/ 520700 w 835025"/>
                <a:gd name="connsiteY2" fmla="*/ 25400 h 1012825"/>
                <a:gd name="connsiteX3" fmla="*/ 516732 w 835025"/>
                <a:gd name="connsiteY3" fmla="*/ 234950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360362 w 835025"/>
                <a:gd name="connsiteY1" fmla="*/ 208756 h 1012825"/>
                <a:gd name="connsiteX2" fmla="*/ 520700 w 835025"/>
                <a:gd name="connsiteY2" fmla="*/ 25400 h 1012825"/>
                <a:gd name="connsiteX3" fmla="*/ 481014 w 835025"/>
                <a:gd name="connsiteY3" fmla="*/ 318294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360362 w 835025"/>
                <a:gd name="connsiteY1" fmla="*/ 208756 h 1012825"/>
                <a:gd name="connsiteX2" fmla="*/ 520700 w 835025"/>
                <a:gd name="connsiteY2" fmla="*/ 25400 h 1012825"/>
                <a:gd name="connsiteX3" fmla="*/ 481014 w 835025"/>
                <a:gd name="connsiteY3" fmla="*/ 318294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360362 w 835025"/>
                <a:gd name="connsiteY1" fmla="*/ 208756 h 1012825"/>
                <a:gd name="connsiteX2" fmla="*/ 520700 w 835025"/>
                <a:gd name="connsiteY2" fmla="*/ 25400 h 1012825"/>
                <a:gd name="connsiteX3" fmla="*/ 481014 w 835025"/>
                <a:gd name="connsiteY3" fmla="*/ 318294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360362 w 835025"/>
                <a:gd name="connsiteY1" fmla="*/ 208756 h 1012825"/>
                <a:gd name="connsiteX2" fmla="*/ 520700 w 835025"/>
                <a:gd name="connsiteY2" fmla="*/ 25400 h 1012825"/>
                <a:gd name="connsiteX3" fmla="*/ 481014 w 835025"/>
                <a:gd name="connsiteY3" fmla="*/ 318294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360362 w 835025"/>
                <a:gd name="connsiteY1" fmla="*/ 208756 h 1012825"/>
                <a:gd name="connsiteX2" fmla="*/ 520700 w 835025"/>
                <a:gd name="connsiteY2" fmla="*/ 25400 h 1012825"/>
                <a:gd name="connsiteX3" fmla="*/ 481014 w 835025"/>
                <a:gd name="connsiteY3" fmla="*/ 318294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360362 w 835025"/>
                <a:gd name="connsiteY1" fmla="*/ 208756 h 1012825"/>
                <a:gd name="connsiteX2" fmla="*/ 520700 w 835025"/>
                <a:gd name="connsiteY2" fmla="*/ 25400 h 1012825"/>
                <a:gd name="connsiteX3" fmla="*/ 454820 w 835025"/>
                <a:gd name="connsiteY3" fmla="*/ 349250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360362 w 835025"/>
                <a:gd name="connsiteY1" fmla="*/ 208756 h 1012825"/>
                <a:gd name="connsiteX2" fmla="*/ 520700 w 835025"/>
                <a:gd name="connsiteY2" fmla="*/ 25400 h 1012825"/>
                <a:gd name="connsiteX3" fmla="*/ 454820 w 835025"/>
                <a:gd name="connsiteY3" fmla="*/ 349250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360362 w 835025"/>
                <a:gd name="connsiteY1" fmla="*/ 208756 h 1012825"/>
                <a:gd name="connsiteX2" fmla="*/ 520700 w 835025"/>
                <a:gd name="connsiteY2" fmla="*/ 25400 h 1012825"/>
                <a:gd name="connsiteX3" fmla="*/ 454820 w 835025"/>
                <a:gd name="connsiteY3" fmla="*/ 349250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360362 w 835025"/>
                <a:gd name="connsiteY1" fmla="*/ 208756 h 1012825"/>
                <a:gd name="connsiteX2" fmla="*/ 425450 w 835025"/>
                <a:gd name="connsiteY2" fmla="*/ 3969 h 1012825"/>
                <a:gd name="connsiteX3" fmla="*/ 454820 w 835025"/>
                <a:gd name="connsiteY3" fmla="*/ 349250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341312 w 835025"/>
                <a:gd name="connsiteY1" fmla="*/ 239713 h 1012825"/>
                <a:gd name="connsiteX2" fmla="*/ 425450 w 835025"/>
                <a:gd name="connsiteY2" fmla="*/ 3969 h 1012825"/>
                <a:gd name="connsiteX3" fmla="*/ 454820 w 835025"/>
                <a:gd name="connsiteY3" fmla="*/ 349250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341312 w 835025"/>
                <a:gd name="connsiteY1" fmla="*/ 239713 h 1012825"/>
                <a:gd name="connsiteX2" fmla="*/ 425450 w 835025"/>
                <a:gd name="connsiteY2" fmla="*/ 3969 h 1012825"/>
                <a:gd name="connsiteX3" fmla="*/ 454820 w 835025"/>
                <a:gd name="connsiteY3" fmla="*/ 349250 h 1012825"/>
                <a:gd name="connsiteX4" fmla="*/ 835025 w 835025"/>
                <a:gd name="connsiteY4" fmla="*/ 1012825 h 1012825"/>
                <a:gd name="connsiteX0" fmla="*/ 0 w 835025"/>
                <a:gd name="connsiteY0" fmla="*/ 3380 h 1016205"/>
                <a:gd name="connsiteX1" fmla="*/ 341312 w 835025"/>
                <a:gd name="connsiteY1" fmla="*/ 243093 h 1016205"/>
                <a:gd name="connsiteX2" fmla="*/ 425450 w 835025"/>
                <a:gd name="connsiteY2" fmla="*/ 7349 h 1016205"/>
                <a:gd name="connsiteX3" fmla="*/ 454820 w 835025"/>
                <a:gd name="connsiteY3" fmla="*/ 352630 h 1016205"/>
                <a:gd name="connsiteX4" fmla="*/ 835025 w 835025"/>
                <a:gd name="connsiteY4" fmla="*/ 1016205 h 1016205"/>
                <a:gd name="connsiteX0" fmla="*/ 0 w 835025"/>
                <a:gd name="connsiteY0" fmla="*/ 3380 h 1016205"/>
                <a:gd name="connsiteX1" fmla="*/ 341312 w 835025"/>
                <a:gd name="connsiteY1" fmla="*/ 243093 h 1016205"/>
                <a:gd name="connsiteX2" fmla="*/ 425450 w 835025"/>
                <a:gd name="connsiteY2" fmla="*/ 7349 h 1016205"/>
                <a:gd name="connsiteX3" fmla="*/ 454820 w 835025"/>
                <a:gd name="connsiteY3" fmla="*/ 352630 h 1016205"/>
                <a:gd name="connsiteX4" fmla="*/ 835025 w 835025"/>
                <a:gd name="connsiteY4" fmla="*/ 1016205 h 1016205"/>
                <a:gd name="connsiteX0" fmla="*/ 0 w 835025"/>
                <a:gd name="connsiteY0" fmla="*/ 3380 h 1016205"/>
                <a:gd name="connsiteX1" fmla="*/ 341312 w 835025"/>
                <a:gd name="connsiteY1" fmla="*/ 243093 h 1016205"/>
                <a:gd name="connsiteX2" fmla="*/ 425450 w 835025"/>
                <a:gd name="connsiteY2" fmla="*/ 7349 h 1016205"/>
                <a:gd name="connsiteX3" fmla="*/ 454820 w 835025"/>
                <a:gd name="connsiteY3" fmla="*/ 352630 h 1016205"/>
                <a:gd name="connsiteX4" fmla="*/ 835025 w 835025"/>
                <a:gd name="connsiteY4" fmla="*/ 1016205 h 1016205"/>
                <a:gd name="connsiteX0" fmla="*/ 0 w 835025"/>
                <a:gd name="connsiteY0" fmla="*/ 0 h 1012825"/>
                <a:gd name="connsiteX1" fmla="*/ 341312 w 835025"/>
                <a:gd name="connsiteY1" fmla="*/ 239713 h 1012825"/>
                <a:gd name="connsiteX2" fmla="*/ 425450 w 835025"/>
                <a:gd name="connsiteY2" fmla="*/ 3969 h 1012825"/>
                <a:gd name="connsiteX3" fmla="*/ 454820 w 835025"/>
                <a:gd name="connsiteY3" fmla="*/ 349250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291306 w 835025"/>
                <a:gd name="connsiteY1" fmla="*/ 215900 h 1012825"/>
                <a:gd name="connsiteX2" fmla="*/ 425450 w 835025"/>
                <a:gd name="connsiteY2" fmla="*/ 3969 h 1012825"/>
                <a:gd name="connsiteX3" fmla="*/ 454820 w 835025"/>
                <a:gd name="connsiteY3" fmla="*/ 349250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291306 w 835025"/>
                <a:gd name="connsiteY1" fmla="*/ 215900 h 1012825"/>
                <a:gd name="connsiteX2" fmla="*/ 425450 w 835025"/>
                <a:gd name="connsiteY2" fmla="*/ 3969 h 1012825"/>
                <a:gd name="connsiteX3" fmla="*/ 454820 w 835025"/>
                <a:gd name="connsiteY3" fmla="*/ 349250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291306 w 835025"/>
                <a:gd name="connsiteY1" fmla="*/ 215900 h 1012825"/>
                <a:gd name="connsiteX2" fmla="*/ 425450 w 835025"/>
                <a:gd name="connsiteY2" fmla="*/ 3969 h 1012825"/>
                <a:gd name="connsiteX3" fmla="*/ 454820 w 835025"/>
                <a:gd name="connsiteY3" fmla="*/ 349250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291306 w 835025"/>
                <a:gd name="connsiteY1" fmla="*/ 215900 h 1012825"/>
                <a:gd name="connsiteX2" fmla="*/ 425450 w 835025"/>
                <a:gd name="connsiteY2" fmla="*/ 3969 h 1012825"/>
                <a:gd name="connsiteX3" fmla="*/ 454820 w 835025"/>
                <a:gd name="connsiteY3" fmla="*/ 349250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291306 w 835025"/>
                <a:gd name="connsiteY1" fmla="*/ 215900 h 1012825"/>
                <a:gd name="connsiteX2" fmla="*/ 425450 w 835025"/>
                <a:gd name="connsiteY2" fmla="*/ 3969 h 1012825"/>
                <a:gd name="connsiteX3" fmla="*/ 454820 w 835025"/>
                <a:gd name="connsiteY3" fmla="*/ 349250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291306 w 835025"/>
                <a:gd name="connsiteY1" fmla="*/ 215900 h 1012825"/>
                <a:gd name="connsiteX2" fmla="*/ 425450 w 835025"/>
                <a:gd name="connsiteY2" fmla="*/ 3969 h 1012825"/>
                <a:gd name="connsiteX3" fmla="*/ 454820 w 835025"/>
                <a:gd name="connsiteY3" fmla="*/ 349250 h 1012825"/>
                <a:gd name="connsiteX4" fmla="*/ 835025 w 835025"/>
                <a:gd name="connsiteY4" fmla="*/ 1012825 h 1012825"/>
                <a:gd name="connsiteX0" fmla="*/ 0 w 835025"/>
                <a:gd name="connsiteY0" fmla="*/ 0 h 1012825"/>
                <a:gd name="connsiteX1" fmla="*/ 291306 w 835025"/>
                <a:gd name="connsiteY1" fmla="*/ 215900 h 1012825"/>
                <a:gd name="connsiteX2" fmla="*/ 425450 w 835025"/>
                <a:gd name="connsiteY2" fmla="*/ 3969 h 1012825"/>
                <a:gd name="connsiteX3" fmla="*/ 454820 w 835025"/>
                <a:gd name="connsiteY3" fmla="*/ 349250 h 1012825"/>
                <a:gd name="connsiteX4" fmla="*/ 835025 w 835025"/>
                <a:gd name="connsiteY4" fmla="*/ 1012825 h 1012825"/>
                <a:gd name="connsiteX0" fmla="*/ 0 w 835025"/>
                <a:gd name="connsiteY0" fmla="*/ 1561 h 1014386"/>
                <a:gd name="connsiteX1" fmla="*/ 291306 w 835025"/>
                <a:gd name="connsiteY1" fmla="*/ 217461 h 1014386"/>
                <a:gd name="connsiteX2" fmla="*/ 425450 w 835025"/>
                <a:gd name="connsiteY2" fmla="*/ 5530 h 1014386"/>
                <a:gd name="connsiteX3" fmla="*/ 454820 w 835025"/>
                <a:gd name="connsiteY3" fmla="*/ 350811 h 1014386"/>
                <a:gd name="connsiteX4" fmla="*/ 835025 w 835025"/>
                <a:gd name="connsiteY4" fmla="*/ 1014386 h 1014386"/>
                <a:gd name="connsiteX0" fmla="*/ 0 w 835025"/>
                <a:gd name="connsiteY0" fmla="*/ 1561 h 1014386"/>
                <a:gd name="connsiteX1" fmla="*/ 291306 w 835025"/>
                <a:gd name="connsiteY1" fmla="*/ 217461 h 1014386"/>
                <a:gd name="connsiteX2" fmla="*/ 425450 w 835025"/>
                <a:gd name="connsiteY2" fmla="*/ 5530 h 1014386"/>
                <a:gd name="connsiteX3" fmla="*/ 454820 w 835025"/>
                <a:gd name="connsiteY3" fmla="*/ 350811 h 1014386"/>
                <a:gd name="connsiteX4" fmla="*/ 835025 w 835025"/>
                <a:gd name="connsiteY4" fmla="*/ 1014386 h 1014386"/>
                <a:gd name="connsiteX0" fmla="*/ 0 w 835025"/>
                <a:gd name="connsiteY0" fmla="*/ 1561 h 1014386"/>
                <a:gd name="connsiteX1" fmla="*/ 291306 w 835025"/>
                <a:gd name="connsiteY1" fmla="*/ 217461 h 1014386"/>
                <a:gd name="connsiteX2" fmla="*/ 425450 w 835025"/>
                <a:gd name="connsiteY2" fmla="*/ 5530 h 1014386"/>
                <a:gd name="connsiteX3" fmla="*/ 428626 w 835025"/>
                <a:gd name="connsiteY3" fmla="*/ 319855 h 1014386"/>
                <a:gd name="connsiteX4" fmla="*/ 835025 w 835025"/>
                <a:gd name="connsiteY4" fmla="*/ 1014386 h 1014386"/>
                <a:gd name="connsiteX0" fmla="*/ 0 w 835025"/>
                <a:gd name="connsiteY0" fmla="*/ 1561 h 1014386"/>
                <a:gd name="connsiteX1" fmla="*/ 291306 w 835025"/>
                <a:gd name="connsiteY1" fmla="*/ 217461 h 1014386"/>
                <a:gd name="connsiteX2" fmla="*/ 425450 w 835025"/>
                <a:gd name="connsiteY2" fmla="*/ 5530 h 1014386"/>
                <a:gd name="connsiteX3" fmla="*/ 481013 w 835025"/>
                <a:gd name="connsiteY3" fmla="*/ 353192 h 1014386"/>
                <a:gd name="connsiteX4" fmla="*/ 835025 w 835025"/>
                <a:gd name="connsiteY4" fmla="*/ 1014386 h 1014386"/>
                <a:gd name="connsiteX0" fmla="*/ 0 w 835025"/>
                <a:gd name="connsiteY0" fmla="*/ 1561 h 1014386"/>
                <a:gd name="connsiteX1" fmla="*/ 291306 w 835025"/>
                <a:gd name="connsiteY1" fmla="*/ 217461 h 1014386"/>
                <a:gd name="connsiteX2" fmla="*/ 425450 w 835025"/>
                <a:gd name="connsiteY2" fmla="*/ 5530 h 1014386"/>
                <a:gd name="connsiteX3" fmla="*/ 504825 w 835025"/>
                <a:gd name="connsiteY3" fmla="*/ 348429 h 1014386"/>
                <a:gd name="connsiteX4" fmla="*/ 835025 w 835025"/>
                <a:gd name="connsiteY4" fmla="*/ 1014386 h 1014386"/>
                <a:gd name="connsiteX0" fmla="*/ 0 w 835025"/>
                <a:gd name="connsiteY0" fmla="*/ 5497 h 1018322"/>
                <a:gd name="connsiteX1" fmla="*/ 215106 w 835025"/>
                <a:gd name="connsiteY1" fmla="*/ 123765 h 1018322"/>
                <a:gd name="connsiteX2" fmla="*/ 425450 w 835025"/>
                <a:gd name="connsiteY2" fmla="*/ 9466 h 1018322"/>
                <a:gd name="connsiteX3" fmla="*/ 504825 w 835025"/>
                <a:gd name="connsiteY3" fmla="*/ 352365 h 1018322"/>
                <a:gd name="connsiteX4" fmla="*/ 835025 w 835025"/>
                <a:gd name="connsiteY4" fmla="*/ 1018322 h 1018322"/>
                <a:gd name="connsiteX0" fmla="*/ 0 w 835025"/>
                <a:gd name="connsiteY0" fmla="*/ 5497 h 1018322"/>
                <a:gd name="connsiteX1" fmla="*/ 215106 w 835025"/>
                <a:gd name="connsiteY1" fmla="*/ 123765 h 1018322"/>
                <a:gd name="connsiteX2" fmla="*/ 425450 w 835025"/>
                <a:gd name="connsiteY2" fmla="*/ 9466 h 1018322"/>
                <a:gd name="connsiteX3" fmla="*/ 504825 w 835025"/>
                <a:gd name="connsiteY3" fmla="*/ 352365 h 1018322"/>
                <a:gd name="connsiteX4" fmla="*/ 835025 w 835025"/>
                <a:gd name="connsiteY4" fmla="*/ 1018322 h 1018322"/>
                <a:gd name="connsiteX0" fmla="*/ 0 w 835025"/>
                <a:gd name="connsiteY0" fmla="*/ 5497 h 1018322"/>
                <a:gd name="connsiteX1" fmla="*/ 215106 w 835025"/>
                <a:gd name="connsiteY1" fmla="*/ 123765 h 1018322"/>
                <a:gd name="connsiteX2" fmla="*/ 425450 w 835025"/>
                <a:gd name="connsiteY2" fmla="*/ 9466 h 1018322"/>
                <a:gd name="connsiteX3" fmla="*/ 504825 w 835025"/>
                <a:gd name="connsiteY3" fmla="*/ 352365 h 1018322"/>
                <a:gd name="connsiteX4" fmla="*/ 835025 w 835025"/>
                <a:gd name="connsiteY4" fmla="*/ 1018322 h 1018322"/>
                <a:gd name="connsiteX0" fmla="*/ 0 w 835025"/>
                <a:gd name="connsiteY0" fmla="*/ 5497 h 1018322"/>
                <a:gd name="connsiteX1" fmla="*/ 215106 w 835025"/>
                <a:gd name="connsiteY1" fmla="*/ 123765 h 1018322"/>
                <a:gd name="connsiteX2" fmla="*/ 425450 w 835025"/>
                <a:gd name="connsiteY2" fmla="*/ 9466 h 1018322"/>
                <a:gd name="connsiteX3" fmla="*/ 504825 w 835025"/>
                <a:gd name="connsiteY3" fmla="*/ 352365 h 1018322"/>
                <a:gd name="connsiteX4" fmla="*/ 835025 w 835025"/>
                <a:gd name="connsiteY4" fmla="*/ 1018322 h 1018322"/>
                <a:gd name="connsiteX0" fmla="*/ 0 w 835025"/>
                <a:gd name="connsiteY0" fmla="*/ 5497 h 1018322"/>
                <a:gd name="connsiteX1" fmla="*/ 215106 w 835025"/>
                <a:gd name="connsiteY1" fmla="*/ 123765 h 1018322"/>
                <a:gd name="connsiteX2" fmla="*/ 425450 w 835025"/>
                <a:gd name="connsiteY2" fmla="*/ 9466 h 1018322"/>
                <a:gd name="connsiteX3" fmla="*/ 504825 w 835025"/>
                <a:gd name="connsiteY3" fmla="*/ 352365 h 1018322"/>
                <a:gd name="connsiteX4" fmla="*/ 835025 w 835025"/>
                <a:gd name="connsiteY4" fmla="*/ 1018322 h 1018322"/>
                <a:gd name="connsiteX0" fmla="*/ 0 w 835025"/>
                <a:gd name="connsiteY0" fmla="*/ 5497 h 1018322"/>
                <a:gd name="connsiteX1" fmla="*/ 215106 w 835025"/>
                <a:gd name="connsiteY1" fmla="*/ 123765 h 1018322"/>
                <a:gd name="connsiteX2" fmla="*/ 425450 w 835025"/>
                <a:gd name="connsiteY2" fmla="*/ 9466 h 1018322"/>
                <a:gd name="connsiteX3" fmla="*/ 504825 w 835025"/>
                <a:gd name="connsiteY3" fmla="*/ 352365 h 1018322"/>
                <a:gd name="connsiteX4" fmla="*/ 835025 w 835025"/>
                <a:gd name="connsiteY4" fmla="*/ 1018322 h 1018322"/>
                <a:gd name="connsiteX0" fmla="*/ 0 w 835025"/>
                <a:gd name="connsiteY0" fmla="*/ 5497 h 1018322"/>
                <a:gd name="connsiteX1" fmla="*/ 215106 w 835025"/>
                <a:gd name="connsiteY1" fmla="*/ 123765 h 1018322"/>
                <a:gd name="connsiteX2" fmla="*/ 425450 w 835025"/>
                <a:gd name="connsiteY2" fmla="*/ 9466 h 1018322"/>
                <a:gd name="connsiteX3" fmla="*/ 504825 w 835025"/>
                <a:gd name="connsiteY3" fmla="*/ 352365 h 1018322"/>
                <a:gd name="connsiteX4" fmla="*/ 835025 w 835025"/>
                <a:gd name="connsiteY4" fmla="*/ 1018322 h 1018322"/>
                <a:gd name="connsiteX0" fmla="*/ 0 w 835025"/>
                <a:gd name="connsiteY0" fmla="*/ 177943 h 1190768"/>
                <a:gd name="connsiteX1" fmla="*/ 215106 w 835025"/>
                <a:gd name="connsiteY1" fmla="*/ 296211 h 1190768"/>
                <a:gd name="connsiteX2" fmla="*/ 431800 w 835025"/>
                <a:gd name="connsiteY2" fmla="*/ 4112 h 1190768"/>
                <a:gd name="connsiteX3" fmla="*/ 504825 w 835025"/>
                <a:gd name="connsiteY3" fmla="*/ 524811 h 1190768"/>
                <a:gd name="connsiteX4" fmla="*/ 835025 w 835025"/>
                <a:gd name="connsiteY4" fmla="*/ 1190768 h 119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025" h="1190768">
                  <a:moveTo>
                    <a:pt x="0" y="177943"/>
                  </a:moveTo>
                  <a:cubicBezTo>
                    <a:pt x="115558" y="316684"/>
                    <a:pt x="175947" y="330078"/>
                    <a:pt x="215106" y="296211"/>
                  </a:cubicBezTo>
                  <a:cubicBezTo>
                    <a:pt x="269345" y="244617"/>
                    <a:pt x="394229" y="-37163"/>
                    <a:pt x="431800" y="4112"/>
                  </a:cubicBezTo>
                  <a:cubicBezTo>
                    <a:pt x="475722" y="54117"/>
                    <a:pt x="499005" y="389080"/>
                    <a:pt x="504825" y="524811"/>
                  </a:cubicBezTo>
                  <a:cubicBezTo>
                    <a:pt x="516731" y="658425"/>
                    <a:pt x="499633" y="785823"/>
                    <a:pt x="835025" y="1190768"/>
                  </a:cubicBezTo>
                </a:path>
              </a:pathLst>
            </a:custGeom>
            <a:pattFill prst="dkUpDiag">
              <a:fgClr>
                <a:srgbClr val="00B050"/>
              </a:fgClr>
              <a:bgClr>
                <a:schemeClr val="bg1"/>
              </a:bgClr>
            </a:patt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8" name="ZoneTexte 137"/>
            <p:cNvSpPr txBox="1"/>
            <p:nvPr/>
          </p:nvSpPr>
          <p:spPr>
            <a:xfrm rot="3031109">
              <a:off x="3659463" y="4433534"/>
              <a:ext cx="11963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smtClean="0">
                  <a:solidFill>
                    <a:srgbClr val="00B050"/>
                  </a:solidFill>
                </a:rPr>
                <a:t>Densité de distribution de masse de goutte</a:t>
              </a:r>
              <a:endParaRPr lang="fr-FR" sz="8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6502299" y="741892"/>
            <a:ext cx="4279335" cy="5681943"/>
            <a:chOff x="6502299" y="741892"/>
            <a:chExt cx="4279335" cy="5681943"/>
          </a:xfrm>
        </p:grpSpPr>
        <p:cxnSp>
          <p:nvCxnSpPr>
            <p:cNvPr id="77" name="Connecteur droit 76"/>
            <p:cNvCxnSpPr/>
            <p:nvPr/>
          </p:nvCxnSpPr>
          <p:spPr>
            <a:xfrm>
              <a:off x="6943883" y="5822415"/>
              <a:ext cx="0" cy="601420"/>
            </a:xfrm>
            <a:prstGeom prst="line">
              <a:avLst/>
            </a:prstGeom>
            <a:noFill/>
            <a:ln w="38100" cap="flat" cmpd="sng" algn="ctr">
              <a:solidFill>
                <a:srgbClr val="613607"/>
              </a:solidFill>
              <a:prstDash val="solid"/>
              <a:miter lim="800000"/>
              <a:headEnd type="none" w="lg" len="lg"/>
              <a:tailEnd type="triangle" w="lg" len="lg"/>
            </a:ln>
            <a:effectLst/>
          </p:spPr>
        </p:cxnSp>
        <p:sp>
          <p:nvSpPr>
            <p:cNvPr id="45" name="Forme libre 44"/>
            <p:cNvSpPr/>
            <p:nvPr/>
          </p:nvSpPr>
          <p:spPr>
            <a:xfrm>
              <a:off x="6502299" y="1298512"/>
              <a:ext cx="161925" cy="4564380"/>
            </a:xfrm>
            <a:custGeom>
              <a:avLst/>
              <a:gdLst>
                <a:gd name="connsiteX0" fmla="*/ 28575 w 209550"/>
                <a:gd name="connsiteY0" fmla="*/ 4876800 h 4876800"/>
                <a:gd name="connsiteX1" fmla="*/ 0 w 209550"/>
                <a:gd name="connsiteY1" fmla="*/ 4267200 h 4876800"/>
                <a:gd name="connsiteX2" fmla="*/ 161925 w 209550"/>
                <a:gd name="connsiteY2" fmla="*/ 3838575 h 4876800"/>
                <a:gd name="connsiteX3" fmla="*/ 152400 w 209550"/>
                <a:gd name="connsiteY3" fmla="*/ 1257300 h 4876800"/>
                <a:gd name="connsiteX4" fmla="*/ 9525 w 209550"/>
                <a:gd name="connsiteY4" fmla="*/ 1009650 h 4876800"/>
                <a:gd name="connsiteX5" fmla="*/ 0 w 209550"/>
                <a:gd name="connsiteY5" fmla="*/ 276225 h 4876800"/>
                <a:gd name="connsiteX6" fmla="*/ 209550 w 209550"/>
                <a:gd name="connsiteY6" fmla="*/ 0 h 4876800"/>
                <a:gd name="connsiteX0" fmla="*/ 28575 w 161925"/>
                <a:gd name="connsiteY0" fmla="*/ 4600575 h 4600575"/>
                <a:gd name="connsiteX1" fmla="*/ 0 w 161925"/>
                <a:gd name="connsiteY1" fmla="*/ 3990975 h 4600575"/>
                <a:gd name="connsiteX2" fmla="*/ 161925 w 161925"/>
                <a:gd name="connsiteY2" fmla="*/ 3562350 h 4600575"/>
                <a:gd name="connsiteX3" fmla="*/ 152400 w 161925"/>
                <a:gd name="connsiteY3" fmla="*/ 981075 h 4600575"/>
                <a:gd name="connsiteX4" fmla="*/ 9525 w 161925"/>
                <a:gd name="connsiteY4" fmla="*/ 733425 h 4600575"/>
                <a:gd name="connsiteX5" fmla="*/ 0 w 161925"/>
                <a:gd name="connsiteY5" fmla="*/ 0 h 4600575"/>
                <a:gd name="connsiteX0" fmla="*/ 9525 w 161925"/>
                <a:gd name="connsiteY0" fmla="*/ 4629150 h 4629150"/>
                <a:gd name="connsiteX1" fmla="*/ 0 w 161925"/>
                <a:gd name="connsiteY1" fmla="*/ 3990975 h 4629150"/>
                <a:gd name="connsiteX2" fmla="*/ 161925 w 161925"/>
                <a:gd name="connsiteY2" fmla="*/ 3562350 h 4629150"/>
                <a:gd name="connsiteX3" fmla="*/ 152400 w 161925"/>
                <a:gd name="connsiteY3" fmla="*/ 981075 h 4629150"/>
                <a:gd name="connsiteX4" fmla="*/ 9525 w 161925"/>
                <a:gd name="connsiteY4" fmla="*/ 733425 h 4629150"/>
                <a:gd name="connsiteX5" fmla="*/ 0 w 161925"/>
                <a:gd name="connsiteY5" fmla="*/ 0 h 4629150"/>
                <a:gd name="connsiteX0" fmla="*/ 0 w 171450"/>
                <a:gd name="connsiteY0" fmla="*/ 4635500 h 4635500"/>
                <a:gd name="connsiteX1" fmla="*/ 9525 w 171450"/>
                <a:gd name="connsiteY1" fmla="*/ 3990975 h 4635500"/>
                <a:gd name="connsiteX2" fmla="*/ 171450 w 171450"/>
                <a:gd name="connsiteY2" fmla="*/ 3562350 h 4635500"/>
                <a:gd name="connsiteX3" fmla="*/ 161925 w 171450"/>
                <a:gd name="connsiteY3" fmla="*/ 981075 h 4635500"/>
                <a:gd name="connsiteX4" fmla="*/ 19050 w 171450"/>
                <a:gd name="connsiteY4" fmla="*/ 733425 h 4635500"/>
                <a:gd name="connsiteX5" fmla="*/ 9525 w 171450"/>
                <a:gd name="connsiteY5" fmla="*/ 0 h 4635500"/>
                <a:gd name="connsiteX0" fmla="*/ 3175 w 161925"/>
                <a:gd name="connsiteY0" fmla="*/ 4610100 h 4610100"/>
                <a:gd name="connsiteX1" fmla="*/ 0 w 161925"/>
                <a:gd name="connsiteY1" fmla="*/ 3990975 h 4610100"/>
                <a:gd name="connsiteX2" fmla="*/ 161925 w 161925"/>
                <a:gd name="connsiteY2" fmla="*/ 3562350 h 4610100"/>
                <a:gd name="connsiteX3" fmla="*/ 152400 w 161925"/>
                <a:gd name="connsiteY3" fmla="*/ 981075 h 4610100"/>
                <a:gd name="connsiteX4" fmla="*/ 9525 w 161925"/>
                <a:gd name="connsiteY4" fmla="*/ 733425 h 4610100"/>
                <a:gd name="connsiteX5" fmla="*/ 0 w 161925"/>
                <a:gd name="connsiteY5" fmla="*/ 0 h 4610100"/>
                <a:gd name="connsiteX0" fmla="*/ 3175 w 161925"/>
                <a:gd name="connsiteY0" fmla="*/ 4564380 h 4564380"/>
                <a:gd name="connsiteX1" fmla="*/ 0 w 161925"/>
                <a:gd name="connsiteY1" fmla="*/ 3945255 h 4564380"/>
                <a:gd name="connsiteX2" fmla="*/ 161925 w 161925"/>
                <a:gd name="connsiteY2" fmla="*/ 3516630 h 4564380"/>
                <a:gd name="connsiteX3" fmla="*/ 152400 w 161925"/>
                <a:gd name="connsiteY3" fmla="*/ 935355 h 4564380"/>
                <a:gd name="connsiteX4" fmla="*/ 9525 w 161925"/>
                <a:gd name="connsiteY4" fmla="*/ 687705 h 4564380"/>
                <a:gd name="connsiteX5" fmla="*/ 7620 w 161925"/>
                <a:gd name="connsiteY5" fmla="*/ 0 h 456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" h="4564380">
                  <a:moveTo>
                    <a:pt x="3175" y="4564380"/>
                  </a:moveTo>
                  <a:cubicBezTo>
                    <a:pt x="2117" y="4358005"/>
                    <a:pt x="1058" y="4151630"/>
                    <a:pt x="0" y="3945255"/>
                  </a:cubicBezTo>
                  <a:lnTo>
                    <a:pt x="161925" y="3516630"/>
                  </a:lnTo>
                  <a:lnTo>
                    <a:pt x="152400" y="935355"/>
                  </a:lnTo>
                  <a:lnTo>
                    <a:pt x="9525" y="687705"/>
                  </a:lnTo>
                  <a:lnTo>
                    <a:pt x="7620" y="0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Forme libre 45"/>
            <p:cNvSpPr/>
            <p:nvPr/>
          </p:nvSpPr>
          <p:spPr>
            <a:xfrm>
              <a:off x="7259855" y="1287081"/>
              <a:ext cx="152400" cy="4480560"/>
            </a:xfrm>
            <a:custGeom>
              <a:avLst/>
              <a:gdLst>
                <a:gd name="connsiteX0" fmla="*/ 144780 w 152400"/>
                <a:gd name="connsiteY0" fmla="*/ 0 h 4251960"/>
                <a:gd name="connsiteX1" fmla="*/ 137160 w 152400"/>
                <a:gd name="connsiteY1" fmla="*/ 419100 h 4251960"/>
                <a:gd name="connsiteX2" fmla="*/ 0 w 152400"/>
                <a:gd name="connsiteY2" fmla="*/ 685800 h 4251960"/>
                <a:gd name="connsiteX3" fmla="*/ 7620 w 152400"/>
                <a:gd name="connsiteY3" fmla="*/ 3268980 h 4251960"/>
                <a:gd name="connsiteX4" fmla="*/ 152400 w 152400"/>
                <a:gd name="connsiteY4" fmla="*/ 3649980 h 4251960"/>
                <a:gd name="connsiteX5" fmla="*/ 152400 w 152400"/>
                <a:gd name="connsiteY5" fmla="*/ 4251960 h 4251960"/>
                <a:gd name="connsiteX0" fmla="*/ 137160 w 152400"/>
                <a:gd name="connsiteY0" fmla="*/ 0 h 4572000"/>
                <a:gd name="connsiteX1" fmla="*/ 137160 w 152400"/>
                <a:gd name="connsiteY1" fmla="*/ 739140 h 4572000"/>
                <a:gd name="connsiteX2" fmla="*/ 0 w 152400"/>
                <a:gd name="connsiteY2" fmla="*/ 1005840 h 4572000"/>
                <a:gd name="connsiteX3" fmla="*/ 7620 w 152400"/>
                <a:gd name="connsiteY3" fmla="*/ 3589020 h 4572000"/>
                <a:gd name="connsiteX4" fmla="*/ 152400 w 152400"/>
                <a:gd name="connsiteY4" fmla="*/ 3970020 h 4572000"/>
                <a:gd name="connsiteX5" fmla="*/ 152400 w 152400"/>
                <a:gd name="connsiteY5" fmla="*/ 4572000 h 4572000"/>
                <a:gd name="connsiteX0" fmla="*/ 137160 w 152400"/>
                <a:gd name="connsiteY0" fmla="*/ 0 h 4480560"/>
                <a:gd name="connsiteX1" fmla="*/ 137160 w 152400"/>
                <a:gd name="connsiteY1" fmla="*/ 647700 h 4480560"/>
                <a:gd name="connsiteX2" fmla="*/ 0 w 152400"/>
                <a:gd name="connsiteY2" fmla="*/ 914400 h 4480560"/>
                <a:gd name="connsiteX3" fmla="*/ 7620 w 152400"/>
                <a:gd name="connsiteY3" fmla="*/ 3497580 h 4480560"/>
                <a:gd name="connsiteX4" fmla="*/ 152400 w 152400"/>
                <a:gd name="connsiteY4" fmla="*/ 3878580 h 4480560"/>
                <a:gd name="connsiteX5" fmla="*/ 152400 w 152400"/>
                <a:gd name="connsiteY5" fmla="*/ 4480560 h 448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4480560">
                  <a:moveTo>
                    <a:pt x="137160" y="0"/>
                  </a:moveTo>
                  <a:lnTo>
                    <a:pt x="137160" y="647700"/>
                  </a:lnTo>
                  <a:lnTo>
                    <a:pt x="0" y="914400"/>
                  </a:lnTo>
                  <a:lnTo>
                    <a:pt x="7620" y="3497580"/>
                  </a:lnTo>
                  <a:lnTo>
                    <a:pt x="152400" y="3878580"/>
                  </a:lnTo>
                  <a:lnTo>
                    <a:pt x="152400" y="4480560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/>
            <p:cNvSpPr/>
            <p:nvPr/>
          </p:nvSpPr>
          <p:spPr>
            <a:xfrm rot="21328314">
              <a:off x="6517735" y="4993276"/>
              <a:ext cx="885825" cy="424701"/>
            </a:xfrm>
            <a:prstGeom prst="ellipse">
              <a:avLst/>
            </a:prstGeom>
            <a:solidFill>
              <a:srgbClr val="92D05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8" name="Groupe 47"/>
            <p:cNvGrpSpPr/>
            <p:nvPr/>
          </p:nvGrpSpPr>
          <p:grpSpPr>
            <a:xfrm>
              <a:off x="6669788" y="4264943"/>
              <a:ext cx="581714" cy="343759"/>
              <a:chOff x="6832159" y="3573833"/>
              <a:chExt cx="890486" cy="428071"/>
            </a:xfrm>
          </p:grpSpPr>
          <p:sp>
            <p:nvSpPr>
              <p:cNvPr id="49" name="Ellipse 48"/>
              <p:cNvSpPr/>
              <p:nvPr/>
            </p:nvSpPr>
            <p:spPr>
              <a:xfrm rot="21328314">
                <a:off x="6832159" y="3577203"/>
                <a:ext cx="885825" cy="424701"/>
              </a:xfrm>
              <a:prstGeom prst="ellipse">
                <a:avLst/>
              </a:prstGeom>
              <a:noFill/>
              <a:ln w="222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Forme libre 49"/>
              <p:cNvSpPr/>
              <p:nvPr/>
            </p:nvSpPr>
            <p:spPr>
              <a:xfrm>
                <a:off x="7029154" y="3573833"/>
                <a:ext cx="693491" cy="421572"/>
              </a:xfrm>
              <a:custGeom>
                <a:avLst/>
                <a:gdLst>
                  <a:gd name="connsiteX0" fmla="*/ 0 w 457200"/>
                  <a:gd name="connsiteY0" fmla="*/ 10061 h 431815"/>
                  <a:gd name="connsiteX1" fmla="*/ 114300 w 457200"/>
                  <a:gd name="connsiteY1" fmla="*/ 124361 h 431815"/>
                  <a:gd name="connsiteX2" fmla="*/ 114300 w 457200"/>
                  <a:gd name="connsiteY2" fmla="*/ 248186 h 431815"/>
                  <a:gd name="connsiteX3" fmla="*/ 57150 w 457200"/>
                  <a:gd name="connsiteY3" fmla="*/ 429161 h 431815"/>
                  <a:gd name="connsiteX4" fmla="*/ 314325 w 457200"/>
                  <a:gd name="connsiteY4" fmla="*/ 343436 h 431815"/>
                  <a:gd name="connsiteX5" fmla="*/ 457200 w 457200"/>
                  <a:gd name="connsiteY5" fmla="*/ 171986 h 431815"/>
                  <a:gd name="connsiteX6" fmla="*/ 314325 w 457200"/>
                  <a:gd name="connsiteY6" fmla="*/ 48161 h 431815"/>
                  <a:gd name="connsiteX7" fmla="*/ 114300 w 457200"/>
                  <a:gd name="connsiteY7" fmla="*/ 10061 h 431815"/>
                  <a:gd name="connsiteX8" fmla="*/ 0 w 457200"/>
                  <a:gd name="connsiteY8" fmla="*/ 10061 h 431815"/>
                  <a:gd name="connsiteX0" fmla="*/ 0 w 457319"/>
                  <a:gd name="connsiteY0" fmla="*/ 10061 h 432451"/>
                  <a:gd name="connsiteX1" fmla="*/ 114300 w 457319"/>
                  <a:gd name="connsiteY1" fmla="*/ 124361 h 432451"/>
                  <a:gd name="connsiteX2" fmla="*/ 114300 w 457319"/>
                  <a:gd name="connsiteY2" fmla="*/ 248186 h 432451"/>
                  <a:gd name="connsiteX3" fmla="*/ 57150 w 457319"/>
                  <a:gd name="connsiteY3" fmla="*/ 429161 h 432451"/>
                  <a:gd name="connsiteX4" fmla="*/ 333375 w 457319"/>
                  <a:gd name="connsiteY4" fmla="*/ 350580 h 432451"/>
                  <a:gd name="connsiteX5" fmla="*/ 457200 w 457319"/>
                  <a:gd name="connsiteY5" fmla="*/ 171986 h 432451"/>
                  <a:gd name="connsiteX6" fmla="*/ 314325 w 457319"/>
                  <a:gd name="connsiteY6" fmla="*/ 48161 h 432451"/>
                  <a:gd name="connsiteX7" fmla="*/ 114300 w 457319"/>
                  <a:gd name="connsiteY7" fmla="*/ 10061 h 432451"/>
                  <a:gd name="connsiteX8" fmla="*/ 0 w 457319"/>
                  <a:gd name="connsiteY8" fmla="*/ 10061 h 432451"/>
                  <a:gd name="connsiteX0" fmla="*/ 0 w 457413"/>
                  <a:gd name="connsiteY0" fmla="*/ 10061 h 432807"/>
                  <a:gd name="connsiteX1" fmla="*/ 114300 w 457413"/>
                  <a:gd name="connsiteY1" fmla="*/ 124361 h 432807"/>
                  <a:gd name="connsiteX2" fmla="*/ 114300 w 457413"/>
                  <a:gd name="connsiteY2" fmla="*/ 248186 h 432807"/>
                  <a:gd name="connsiteX3" fmla="*/ 57150 w 457413"/>
                  <a:gd name="connsiteY3" fmla="*/ 429161 h 432807"/>
                  <a:gd name="connsiteX4" fmla="*/ 333375 w 457413"/>
                  <a:gd name="connsiteY4" fmla="*/ 350580 h 432807"/>
                  <a:gd name="connsiteX5" fmla="*/ 457200 w 457413"/>
                  <a:gd name="connsiteY5" fmla="*/ 171986 h 432807"/>
                  <a:gd name="connsiteX6" fmla="*/ 314325 w 457413"/>
                  <a:gd name="connsiteY6" fmla="*/ 48161 h 432807"/>
                  <a:gd name="connsiteX7" fmla="*/ 114300 w 457413"/>
                  <a:gd name="connsiteY7" fmla="*/ 10061 h 432807"/>
                  <a:gd name="connsiteX8" fmla="*/ 0 w 457413"/>
                  <a:gd name="connsiteY8" fmla="*/ 10061 h 432807"/>
                  <a:gd name="connsiteX0" fmla="*/ 0 w 464453"/>
                  <a:gd name="connsiteY0" fmla="*/ 10061 h 432433"/>
                  <a:gd name="connsiteX1" fmla="*/ 114300 w 464453"/>
                  <a:gd name="connsiteY1" fmla="*/ 124361 h 432433"/>
                  <a:gd name="connsiteX2" fmla="*/ 114300 w 464453"/>
                  <a:gd name="connsiteY2" fmla="*/ 248186 h 432433"/>
                  <a:gd name="connsiteX3" fmla="*/ 57150 w 464453"/>
                  <a:gd name="connsiteY3" fmla="*/ 429161 h 432433"/>
                  <a:gd name="connsiteX4" fmla="*/ 333375 w 464453"/>
                  <a:gd name="connsiteY4" fmla="*/ 350580 h 432433"/>
                  <a:gd name="connsiteX5" fmla="*/ 464344 w 464453"/>
                  <a:gd name="connsiteY5" fmla="*/ 174367 h 432433"/>
                  <a:gd name="connsiteX6" fmla="*/ 314325 w 464453"/>
                  <a:gd name="connsiteY6" fmla="*/ 48161 h 432433"/>
                  <a:gd name="connsiteX7" fmla="*/ 114300 w 464453"/>
                  <a:gd name="connsiteY7" fmla="*/ 10061 h 432433"/>
                  <a:gd name="connsiteX8" fmla="*/ 0 w 464453"/>
                  <a:gd name="connsiteY8" fmla="*/ 10061 h 432433"/>
                  <a:gd name="connsiteX0" fmla="*/ 0 w 464660"/>
                  <a:gd name="connsiteY0" fmla="*/ 10061 h 432433"/>
                  <a:gd name="connsiteX1" fmla="*/ 114300 w 464660"/>
                  <a:gd name="connsiteY1" fmla="*/ 124361 h 432433"/>
                  <a:gd name="connsiteX2" fmla="*/ 114300 w 464660"/>
                  <a:gd name="connsiteY2" fmla="*/ 248186 h 432433"/>
                  <a:gd name="connsiteX3" fmla="*/ 57150 w 464660"/>
                  <a:gd name="connsiteY3" fmla="*/ 429161 h 432433"/>
                  <a:gd name="connsiteX4" fmla="*/ 333375 w 464660"/>
                  <a:gd name="connsiteY4" fmla="*/ 350580 h 432433"/>
                  <a:gd name="connsiteX5" fmla="*/ 464344 w 464660"/>
                  <a:gd name="connsiteY5" fmla="*/ 174367 h 432433"/>
                  <a:gd name="connsiteX6" fmla="*/ 314325 w 464660"/>
                  <a:gd name="connsiteY6" fmla="*/ 48161 h 432433"/>
                  <a:gd name="connsiteX7" fmla="*/ 114300 w 464660"/>
                  <a:gd name="connsiteY7" fmla="*/ 10061 h 432433"/>
                  <a:gd name="connsiteX8" fmla="*/ 0 w 464660"/>
                  <a:gd name="connsiteY8" fmla="*/ 10061 h 432433"/>
                  <a:gd name="connsiteX0" fmla="*/ 0 w 464580"/>
                  <a:gd name="connsiteY0" fmla="*/ 9523 h 431895"/>
                  <a:gd name="connsiteX1" fmla="*/ 114300 w 464580"/>
                  <a:gd name="connsiteY1" fmla="*/ 123823 h 431895"/>
                  <a:gd name="connsiteX2" fmla="*/ 114300 w 464580"/>
                  <a:gd name="connsiteY2" fmla="*/ 247648 h 431895"/>
                  <a:gd name="connsiteX3" fmla="*/ 57150 w 464580"/>
                  <a:gd name="connsiteY3" fmla="*/ 428623 h 431895"/>
                  <a:gd name="connsiteX4" fmla="*/ 333375 w 464580"/>
                  <a:gd name="connsiteY4" fmla="*/ 350042 h 431895"/>
                  <a:gd name="connsiteX5" fmla="*/ 464344 w 464580"/>
                  <a:gd name="connsiteY5" fmla="*/ 173829 h 431895"/>
                  <a:gd name="connsiteX6" fmla="*/ 304800 w 464580"/>
                  <a:gd name="connsiteY6" fmla="*/ 35717 h 431895"/>
                  <a:gd name="connsiteX7" fmla="*/ 114300 w 464580"/>
                  <a:gd name="connsiteY7" fmla="*/ 9523 h 431895"/>
                  <a:gd name="connsiteX8" fmla="*/ 0 w 464580"/>
                  <a:gd name="connsiteY8" fmla="*/ 9523 h 431895"/>
                  <a:gd name="connsiteX0" fmla="*/ 0 w 464580"/>
                  <a:gd name="connsiteY0" fmla="*/ 9523 h 431895"/>
                  <a:gd name="connsiteX1" fmla="*/ 114300 w 464580"/>
                  <a:gd name="connsiteY1" fmla="*/ 123823 h 431895"/>
                  <a:gd name="connsiteX2" fmla="*/ 114300 w 464580"/>
                  <a:gd name="connsiteY2" fmla="*/ 247648 h 431895"/>
                  <a:gd name="connsiteX3" fmla="*/ 57150 w 464580"/>
                  <a:gd name="connsiteY3" fmla="*/ 428623 h 431895"/>
                  <a:gd name="connsiteX4" fmla="*/ 333375 w 464580"/>
                  <a:gd name="connsiteY4" fmla="*/ 350042 h 431895"/>
                  <a:gd name="connsiteX5" fmla="*/ 464344 w 464580"/>
                  <a:gd name="connsiteY5" fmla="*/ 173829 h 431895"/>
                  <a:gd name="connsiteX6" fmla="*/ 304800 w 464580"/>
                  <a:gd name="connsiteY6" fmla="*/ 35717 h 431895"/>
                  <a:gd name="connsiteX7" fmla="*/ 114300 w 464580"/>
                  <a:gd name="connsiteY7" fmla="*/ 9523 h 431895"/>
                  <a:gd name="connsiteX8" fmla="*/ 0 w 464580"/>
                  <a:gd name="connsiteY8" fmla="*/ 9523 h 431895"/>
                  <a:gd name="connsiteX0" fmla="*/ 1 w 464581"/>
                  <a:gd name="connsiteY0" fmla="*/ 12809 h 435181"/>
                  <a:gd name="connsiteX1" fmla="*/ 114301 w 464581"/>
                  <a:gd name="connsiteY1" fmla="*/ 127109 h 435181"/>
                  <a:gd name="connsiteX2" fmla="*/ 114301 w 464581"/>
                  <a:gd name="connsiteY2" fmla="*/ 250934 h 435181"/>
                  <a:gd name="connsiteX3" fmla="*/ 57151 w 464581"/>
                  <a:gd name="connsiteY3" fmla="*/ 431909 h 435181"/>
                  <a:gd name="connsiteX4" fmla="*/ 333376 w 464581"/>
                  <a:gd name="connsiteY4" fmla="*/ 353328 h 435181"/>
                  <a:gd name="connsiteX5" fmla="*/ 464345 w 464581"/>
                  <a:gd name="connsiteY5" fmla="*/ 177115 h 435181"/>
                  <a:gd name="connsiteX6" fmla="*/ 304801 w 464581"/>
                  <a:gd name="connsiteY6" fmla="*/ 39003 h 435181"/>
                  <a:gd name="connsiteX7" fmla="*/ 116682 w 464581"/>
                  <a:gd name="connsiteY7" fmla="*/ 5665 h 435181"/>
                  <a:gd name="connsiteX8" fmla="*/ 1 w 464581"/>
                  <a:gd name="connsiteY8" fmla="*/ 12809 h 435181"/>
                  <a:gd name="connsiteX0" fmla="*/ 1 w 464581"/>
                  <a:gd name="connsiteY0" fmla="*/ 11970 h 434342"/>
                  <a:gd name="connsiteX1" fmla="*/ 114301 w 464581"/>
                  <a:gd name="connsiteY1" fmla="*/ 126270 h 434342"/>
                  <a:gd name="connsiteX2" fmla="*/ 114301 w 464581"/>
                  <a:gd name="connsiteY2" fmla="*/ 250095 h 434342"/>
                  <a:gd name="connsiteX3" fmla="*/ 57151 w 464581"/>
                  <a:gd name="connsiteY3" fmla="*/ 431070 h 434342"/>
                  <a:gd name="connsiteX4" fmla="*/ 333376 w 464581"/>
                  <a:gd name="connsiteY4" fmla="*/ 352489 h 434342"/>
                  <a:gd name="connsiteX5" fmla="*/ 464345 w 464581"/>
                  <a:gd name="connsiteY5" fmla="*/ 176276 h 434342"/>
                  <a:gd name="connsiteX6" fmla="*/ 304801 w 464581"/>
                  <a:gd name="connsiteY6" fmla="*/ 38164 h 434342"/>
                  <a:gd name="connsiteX7" fmla="*/ 116682 w 464581"/>
                  <a:gd name="connsiteY7" fmla="*/ 4826 h 434342"/>
                  <a:gd name="connsiteX8" fmla="*/ 1 w 464581"/>
                  <a:gd name="connsiteY8" fmla="*/ 11970 h 434342"/>
                  <a:gd name="connsiteX0" fmla="*/ 1 w 464581"/>
                  <a:gd name="connsiteY0" fmla="*/ 11970 h 434342"/>
                  <a:gd name="connsiteX1" fmla="*/ 114301 w 464581"/>
                  <a:gd name="connsiteY1" fmla="*/ 126270 h 434342"/>
                  <a:gd name="connsiteX2" fmla="*/ 114301 w 464581"/>
                  <a:gd name="connsiteY2" fmla="*/ 250095 h 434342"/>
                  <a:gd name="connsiteX3" fmla="*/ 57151 w 464581"/>
                  <a:gd name="connsiteY3" fmla="*/ 431070 h 434342"/>
                  <a:gd name="connsiteX4" fmla="*/ 333376 w 464581"/>
                  <a:gd name="connsiteY4" fmla="*/ 352489 h 434342"/>
                  <a:gd name="connsiteX5" fmla="*/ 464345 w 464581"/>
                  <a:gd name="connsiteY5" fmla="*/ 176276 h 434342"/>
                  <a:gd name="connsiteX6" fmla="*/ 304801 w 464581"/>
                  <a:gd name="connsiteY6" fmla="*/ 38164 h 434342"/>
                  <a:gd name="connsiteX7" fmla="*/ 116682 w 464581"/>
                  <a:gd name="connsiteY7" fmla="*/ 4826 h 434342"/>
                  <a:gd name="connsiteX8" fmla="*/ 1 w 464581"/>
                  <a:gd name="connsiteY8" fmla="*/ 11970 h 434342"/>
                  <a:gd name="connsiteX0" fmla="*/ 1 w 464581"/>
                  <a:gd name="connsiteY0" fmla="*/ 11970 h 434255"/>
                  <a:gd name="connsiteX1" fmla="*/ 114301 w 464581"/>
                  <a:gd name="connsiteY1" fmla="*/ 126270 h 434255"/>
                  <a:gd name="connsiteX2" fmla="*/ 114301 w 464581"/>
                  <a:gd name="connsiteY2" fmla="*/ 250095 h 434255"/>
                  <a:gd name="connsiteX3" fmla="*/ 57151 w 464581"/>
                  <a:gd name="connsiteY3" fmla="*/ 431070 h 434255"/>
                  <a:gd name="connsiteX4" fmla="*/ 333376 w 464581"/>
                  <a:gd name="connsiteY4" fmla="*/ 352489 h 434255"/>
                  <a:gd name="connsiteX5" fmla="*/ 464345 w 464581"/>
                  <a:gd name="connsiteY5" fmla="*/ 188182 h 434255"/>
                  <a:gd name="connsiteX6" fmla="*/ 304801 w 464581"/>
                  <a:gd name="connsiteY6" fmla="*/ 38164 h 434255"/>
                  <a:gd name="connsiteX7" fmla="*/ 116682 w 464581"/>
                  <a:gd name="connsiteY7" fmla="*/ 4826 h 434255"/>
                  <a:gd name="connsiteX8" fmla="*/ 1 w 464581"/>
                  <a:gd name="connsiteY8" fmla="*/ 11970 h 434255"/>
                  <a:gd name="connsiteX0" fmla="*/ 1 w 464581"/>
                  <a:gd name="connsiteY0" fmla="*/ 11970 h 432955"/>
                  <a:gd name="connsiteX1" fmla="*/ 114301 w 464581"/>
                  <a:gd name="connsiteY1" fmla="*/ 126270 h 432955"/>
                  <a:gd name="connsiteX2" fmla="*/ 114301 w 464581"/>
                  <a:gd name="connsiteY2" fmla="*/ 250095 h 432955"/>
                  <a:gd name="connsiteX3" fmla="*/ 57151 w 464581"/>
                  <a:gd name="connsiteY3" fmla="*/ 431070 h 432955"/>
                  <a:gd name="connsiteX4" fmla="*/ 333376 w 464581"/>
                  <a:gd name="connsiteY4" fmla="*/ 352489 h 432955"/>
                  <a:gd name="connsiteX5" fmla="*/ 464345 w 464581"/>
                  <a:gd name="connsiteY5" fmla="*/ 188182 h 432955"/>
                  <a:gd name="connsiteX6" fmla="*/ 304801 w 464581"/>
                  <a:gd name="connsiteY6" fmla="*/ 38164 h 432955"/>
                  <a:gd name="connsiteX7" fmla="*/ 116682 w 464581"/>
                  <a:gd name="connsiteY7" fmla="*/ 4826 h 432955"/>
                  <a:gd name="connsiteX8" fmla="*/ 1 w 464581"/>
                  <a:gd name="connsiteY8" fmla="*/ 11970 h 432955"/>
                  <a:gd name="connsiteX0" fmla="*/ 112311 w 576891"/>
                  <a:gd name="connsiteY0" fmla="*/ 11970 h 431071"/>
                  <a:gd name="connsiteX1" fmla="*/ 226611 w 576891"/>
                  <a:gd name="connsiteY1" fmla="*/ 126270 h 431071"/>
                  <a:gd name="connsiteX2" fmla="*/ 609 w 576891"/>
                  <a:gd name="connsiteY2" fmla="*/ 350914 h 431071"/>
                  <a:gd name="connsiteX3" fmla="*/ 169461 w 576891"/>
                  <a:gd name="connsiteY3" fmla="*/ 431070 h 431071"/>
                  <a:gd name="connsiteX4" fmla="*/ 445686 w 576891"/>
                  <a:gd name="connsiteY4" fmla="*/ 352489 h 431071"/>
                  <a:gd name="connsiteX5" fmla="*/ 576655 w 576891"/>
                  <a:gd name="connsiteY5" fmla="*/ 188182 h 431071"/>
                  <a:gd name="connsiteX6" fmla="*/ 417111 w 576891"/>
                  <a:gd name="connsiteY6" fmla="*/ 38164 h 431071"/>
                  <a:gd name="connsiteX7" fmla="*/ 228992 w 576891"/>
                  <a:gd name="connsiteY7" fmla="*/ 4826 h 431071"/>
                  <a:gd name="connsiteX8" fmla="*/ 112311 w 576891"/>
                  <a:gd name="connsiteY8" fmla="*/ 11970 h 431071"/>
                  <a:gd name="connsiteX0" fmla="*/ 174813 w 639393"/>
                  <a:gd name="connsiteY0" fmla="*/ 11574 h 430675"/>
                  <a:gd name="connsiteX1" fmla="*/ 4788 w 639393"/>
                  <a:gd name="connsiteY1" fmla="*/ 119944 h 430675"/>
                  <a:gd name="connsiteX2" fmla="*/ 63111 w 639393"/>
                  <a:gd name="connsiteY2" fmla="*/ 350518 h 430675"/>
                  <a:gd name="connsiteX3" fmla="*/ 231963 w 639393"/>
                  <a:gd name="connsiteY3" fmla="*/ 430674 h 430675"/>
                  <a:gd name="connsiteX4" fmla="*/ 508188 w 639393"/>
                  <a:gd name="connsiteY4" fmla="*/ 352093 h 430675"/>
                  <a:gd name="connsiteX5" fmla="*/ 639157 w 639393"/>
                  <a:gd name="connsiteY5" fmla="*/ 187786 h 430675"/>
                  <a:gd name="connsiteX6" fmla="*/ 479613 w 639393"/>
                  <a:gd name="connsiteY6" fmla="*/ 37768 h 430675"/>
                  <a:gd name="connsiteX7" fmla="*/ 291494 w 639393"/>
                  <a:gd name="connsiteY7" fmla="*/ 4430 h 430675"/>
                  <a:gd name="connsiteX8" fmla="*/ 174813 w 639393"/>
                  <a:gd name="connsiteY8" fmla="*/ 11574 h 430675"/>
                  <a:gd name="connsiteX0" fmla="*/ 176388 w 640968"/>
                  <a:gd name="connsiteY0" fmla="*/ 11574 h 432639"/>
                  <a:gd name="connsiteX1" fmla="*/ 6363 w 640968"/>
                  <a:gd name="connsiteY1" fmla="*/ 119944 h 432639"/>
                  <a:gd name="connsiteX2" fmla="*/ 418271 w 640968"/>
                  <a:gd name="connsiteY2" fmla="*/ 276385 h 432639"/>
                  <a:gd name="connsiteX3" fmla="*/ 233538 w 640968"/>
                  <a:gd name="connsiteY3" fmla="*/ 430674 h 432639"/>
                  <a:gd name="connsiteX4" fmla="*/ 509763 w 640968"/>
                  <a:gd name="connsiteY4" fmla="*/ 352093 h 432639"/>
                  <a:gd name="connsiteX5" fmla="*/ 640732 w 640968"/>
                  <a:gd name="connsiteY5" fmla="*/ 187786 h 432639"/>
                  <a:gd name="connsiteX6" fmla="*/ 481188 w 640968"/>
                  <a:gd name="connsiteY6" fmla="*/ 37768 h 432639"/>
                  <a:gd name="connsiteX7" fmla="*/ 293069 w 640968"/>
                  <a:gd name="connsiteY7" fmla="*/ 4430 h 432639"/>
                  <a:gd name="connsiteX8" fmla="*/ 176388 w 640968"/>
                  <a:gd name="connsiteY8" fmla="*/ 11574 h 432639"/>
                  <a:gd name="connsiteX0" fmla="*/ 4651 w 469231"/>
                  <a:gd name="connsiteY0" fmla="*/ 12979 h 434044"/>
                  <a:gd name="connsiteX1" fmla="*/ 275696 w 469231"/>
                  <a:gd name="connsiteY1" fmla="*/ 142106 h 434044"/>
                  <a:gd name="connsiteX2" fmla="*/ 246534 w 469231"/>
                  <a:gd name="connsiteY2" fmla="*/ 277790 h 434044"/>
                  <a:gd name="connsiteX3" fmla="*/ 61801 w 469231"/>
                  <a:gd name="connsiteY3" fmla="*/ 432079 h 434044"/>
                  <a:gd name="connsiteX4" fmla="*/ 338026 w 469231"/>
                  <a:gd name="connsiteY4" fmla="*/ 353498 h 434044"/>
                  <a:gd name="connsiteX5" fmla="*/ 468995 w 469231"/>
                  <a:gd name="connsiteY5" fmla="*/ 189191 h 434044"/>
                  <a:gd name="connsiteX6" fmla="*/ 309451 w 469231"/>
                  <a:gd name="connsiteY6" fmla="*/ 39173 h 434044"/>
                  <a:gd name="connsiteX7" fmla="*/ 121332 w 469231"/>
                  <a:gd name="connsiteY7" fmla="*/ 5835 h 434044"/>
                  <a:gd name="connsiteX8" fmla="*/ 4651 w 469231"/>
                  <a:gd name="connsiteY8" fmla="*/ 12979 h 434044"/>
                  <a:gd name="connsiteX0" fmla="*/ 158707 w 623287"/>
                  <a:gd name="connsiteY0" fmla="*/ 15473 h 436538"/>
                  <a:gd name="connsiteX1" fmla="*/ 6908 w 623287"/>
                  <a:gd name="connsiteY1" fmla="*/ 180184 h 436538"/>
                  <a:gd name="connsiteX2" fmla="*/ 400590 w 623287"/>
                  <a:gd name="connsiteY2" fmla="*/ 280284 h 436538"/>
                  <a:gd name="connsiteX3" fmla="*/ 215857 w 623287"/>
                  <a:gd name="connsiteY3" fmla="*/ 434573 h 436538"/>
                  <a:gd name="connsiteX4" fmla="*/ 492082 w 623287"/>
                  <a:gd name="connsiteY4" fmla="*/ 355992 h 436538"/>
                  <a:gd name="connsiteX5" fmla="*/ 623051 w 623287"/>
                  <a:gd name="connsiteY5" fmla="*/ 191685 h 436538"/>
                  <a:gd name="connsiteX6" fmla="*/ 463507 w 623287"/>
                  <a:gd name="connsiteY6" fmla="*/ 41667 h 436538"/>
                  <a:gd name="connsiteX7" fmla="*/ 275388 w 623287"/>
                  <a:gd name="connsiteY7" fmla="*/ 8329 h 436538"/>
                  <a:gd name="connsiteX8" fmla="*/ 158707 w 623287"/>
                  <a:gd name="connsiteY8" fmla="*/ 15473 h 436538"/>
                  <a:gd name="connsiteX0" fmla="*/ 217587 w 682167"/>
                  <a:gd name="connsiteY0" fmla="*/ 15473 h 435329"/>
                  <a:gd name="connsiteX1" fmla="*/ 65788 w 682167"/>
                  <a:gd name="connsiteY1" fmla="*/ 180184 h 435329"/>
                  <a:gd name="connsiteX2" fmla="*/ 11110 w 682167"/>
                  <a:gd name="connsiteY2" fmla="*/ 312902 h 435329"/>
                  <a:gd name="connsiteX3" fmla="*/ 274737 w 682167"/>
                  <a:gd name="connsiteY3" fmla="*/ 434573 h 435329"/>
                  <a:gd name="connsiteX4" fmla="*/ 550962 w 682167"/>
                  <a:gd name="connsiteY4" fmla="*/ 355992 h 435329"/>
                  <a:gd name="connsiteX5" fmla="*/ 681931 w 682167"/>
                  <a:gd name="connsiteY5" fmla="*/ 191685 h 435329"/>
                  <a:gd name="connsiteX6" fmla="*/ 522387 w 682167"/>
                  <a:gd name="connsiteY6" fmla="*/ 41667 h 435329"/>
                  <a:gd name="connsiteX7" fmla="*/ 334268 w 682167"/>
                  <a:gd name="connsiteY7" fmla="*/ 8329 h 435329"/>
                  <a:gd name="connsiteX8" fmla="*/ 217587 w 682167"/>
                  <a:gd name="connsiteY8" fmla="*/ 15473 h 435329"/>
                  <a:gd name="connsiteX0" fmla="*/ 232379 w 696959"/>
                  <a:gd name="connsiteY0" fmla="*/ 14217 h 434073"/>
                  <a:gd name="connsiteX1" fmla="*/ 33192 w 696959"/>
                  <a:gd name="connsiteY1" fmla="*/ 161137 h 434073"/>
                  <a:gd name="connsiteX2" fmla="*/ 25902 w 696959"/>
                  <a:gd name="connsiteY2" fmla="*/ 311646 h 434073"/>
                  <a:gd name="connsiteX3" fmla="*/ 289529 w 696959"/>
                  <a:gd name="connsiteY3" fmla="*/ 433317 h 434073"/>
                  <a:gd name="connsiteX4" fmla="*/ 565754 w 696959"/>
                  <a:gd name="connsiteY4" fmla="*/ 354736 h 434073"/>
                  <a:gd name="connsiteX5" fmla="*/ 696723 w 696959"/>
                  <a:gd name="connsiteY5" fmla="*/ 190429 h 434073"/>
                  <a:gd name="connsiteX6" fmla="*/ 537179 w 696959"/>
                  <a:gd name="connsiteY6" fmla="*/ 40411 h 434073"/>
                  <a:gd name="connsiteX7" fmla="*/ 349060 w 696959"/>
                  <a:gd name="connsiteY7" fmla="*/ 7073 h 434073"/>
                  <a:gd name="connsiteX8" fmla="*/ 232379 w 696959"/>
                  <a:gd name="connsiteY8" fmla="*/ 14217 h 434073"/>
                  <a:gd name="connsiteX0" fmla="*/ 197903 w 695290"/>
                  <a:gd name="connsiteY0" fmla="*/ 25360 h 427423"/>
                  <a:gd name="connsiteX1" fmla="*/ 31523 w 695290"/>
                  <a:gd name="connsiteY1" fmla="*/ 154487 h 427423"/>
                  <a:gd name="connsiteX2" fmla="*/ 24233 w 695290"/>
                  <a:gd name="connsiteY2" fmla="*/ 304996 h 427423"/>
                  <a:gd name="connsiteX3" fmla="*/ 287860 w 695290"/>
                  <a:gd name="connsiteY3" fmla="*/ 426667 h 427423"/>
                  <a:gd name="connsiteX4" fmla="*/ 564085 w 695290"/>
                  <a:gd name="connsiteY4" fmla="*/ 348086 h 427423"/>
                  <a:gd name="connsiteX5" fmla="*/ 695054 w 695290"/>
                  <a:gd name="connsiteY5" fmla="*/ 183779 h 427423"/>
                  <a:gd name="connsiteX6" fmla="*/ 535510 w 695290"/>
                  <a:gd name="connsiteY6" fmla="*/ 33761 h 427423"/>
                  <a:gd name="connsiteX7" fmla="*/ 347391 w 695290"/>
                  <a:gd name="connsiteY7" fmla="*/ 423 h 427423"/>
                  <a:gd name="connsiteX8" fmla="*/ 197903 w 695290"/>
                  <a:gd name="connsiteY8" fmla="*/ 25360 h 427423"/>
                  <a:gd name="connsiteX0" fmla="*/ 196086 w 693488"/>
                  <a:gd name="connsiteY0" fmla="*/ 25360 h 421573"/>
                  <a:gd name="connsiteX1" fmla="*/ 29706 w 693488"/>
                  <a:gd name="connsiteY1" fmla="*/ 154487 h 421573"/>
                  <a:gd name="connsiteX2" fmla="*/ 22416 w 693488"/>
                  <a:gd name="connsiteY2" fmla="*/ 304996 h 421573"/>
                  <a:gd name="connsiteX3" fmla="*/ 260527 w 693488"/>
                  <a:gd name="connsiteY3" fmla="*/ 420737 h 421573"/>
                  <a:gd name="connsiteX4" fmla="*/ 562268 w 693488"/>
                  <a:gd name="connsiteY4" fmla="*/ 348086 h 421573"/>
                  <a:gd name="connsiteX5" fmla="*/ 693237 w 693488"/>
                  <a:gd name="connsiteY5" fmla="*/ 183779 h 421573"/>
                  <a:gd name="connsiteX6" fmla="*/ 533693 w 693488"/>
                  <a:gd name="connsiteY6" fmla="*/ 33761 h 421573"/>
                  <a:gd name="connsiteX7" fmla="*/ 345574 w 693488"/>
                  <a:gd name="connsiteY7" fmla="*/ 423 h 421573"/>
                  <a:gd name="connsiteX8" fmla="*/ 196086 w 693488"/>
                  <a:gd name="connsiteY8" fmla="*/ 25360 h 42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3488" h="421573">
                    <a:moveTo>
                      <a:pt x="196086" y="25360"/>
                    </a:moveTo>
                    <a:cubicBezTo>
                      <a:pt x="143441" y="51037"/>
                      <a:pt x="58651" y="107881"/>
                      <a:pt x="29706" y="154487"/>
                    </a:cubicBezTo>
                    <a:cubicBezTo>
                      <a:pt x="761" y="201093"/>
                      <a:pt x="-16054" y="260621"/>
                      <a:pt x="22416" y="304996"/>
                    </a:cubicBezTo>
                    <a:cubicBezTo>
                      <a:pt x="60886" y="349371"/>
                      <a:pt x="170552" y="413555"/>
                      <a:pt x="260527" y="420737"/>
                    </a:cubicBezTo>
                    <a:cubicBezTo>
                      <a:pt x="350502" y="427919"/>
                      <a:pt x="490150" y="387579"/>
                      <a:pt x="562268" y="348086"/>
                    </a:cubicBezTo>
                    <a:cubicBezTo>
                      <a:pt x="634386" y="308593"/>
                      <a:pt x="697999" y="262360"/>
                      <a:pt x="693237" y="183779"/>
                    </a:cubicBezTo>
                    <a:cubicBezTo>
                      <a:pt x="688475" y="105198"/>
                      <a:pt x="607512" y="51223"/>
                      <a:pt x="533693" y="33761"/>
                    </a:cubicBezTo>
                    <a:cubicBezTo>
                      <a:pt x="476543" y="6774"/>
                      <a:pt x="401842" y="1823"/>
                      <a:pt x="345574" y="423"/>
                    </a:cubicBezTo>
                    <a:cubicBezTo>
                      <a:pt x="289306" y="-977"/>
                      <a:pt x="248731" y="-317"/>
                      <a:pt x="196086" y="25360"/>
                    </a:cubicBezTo>
                    <a:close/>
                  </a:path>
                </a:pathLst>
              </a:custGeom>
              <a:ln w="222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1" name="Groupe 50"/>
            <p:cNvGrpSpPr/>
            <p:nvPr/>
          </p:nvGrpSpPr>
          <p:grpSpPr>
            <a:xfrm>
              <a:off x="6669798" y="2466075"/>
              <a:ext cx="581708" cy="343613"/>
              <a:chOff x="6832159" y="3574013"/>
              <a:chExt cx="890475" cy="427891"/>
            </a:xfrm>
          </p:grpSpPr>
          <p:sp>
            <p:nvSpPr>
              <p:cNvPr id="52" name="Ellipse 51"/>
              <p:cNvSpPr/>
              <p:nvPr/>
            </p:nvSpPr>
            <p:spPr>
              <a:xfrm rot="21328314">
                <a:off x="6832159" y="3577203"/>
                <a:ext cx="885825" cy="424701"/>
              </a:xfrm>
              <a:prstGeom prst="ellipse">
                <a:avLst/>
              </a:prstGeom>
              <a:noFill/>
              <a:ln w="222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Forme libre 52"/>
              <p:cNvSpPr/>
              <p:nvPr/>
            </p:nvSpPr>
            <p:spPr>
              <a:xfrm>
                <a:off x="7237602" y="3574013"/>
                <a:ext cx="485032" cy="422302"/>
              </a:xfrm>
              <a:custGeom>
                <a:avLst/>
                <a:gdLst>
                  <a:gd name="connsiteX0" fmla="*/ 0 w 457200"/>
                  <a:gd name="connsiteY0" fmla="*/ 10061 h 431815"/>
                  <a:gd name="connsiteX1" fmla="*/ 114300 w 457200"/>
                  <a:gd name="connsiteY1" fmla="*/ 124361 h 431815"/>
                  <a:gd name="connsiteX2" fmla="*/ 114300 w 457200"/>
                  <a:gd name="connsiteY2" fmla="*/ 248186 h 431815"/>
                  <a:gd name="connsiteX3" fmla="*/ 57150 w 457200"/>
                  <a:gd name="connsiteY3" fmla="*/ 429161 h 431815"/>
                  <a:gd name="connsiteX4" fmla="*/ 314325 w 457200"/>
                  <a:gd name="connsiteY4" fmla="*/ 343436 h 431815"/>
                  <a:gd name="connsiteX5" fmla="*/ 457200 w 457200"/>
                  <a:gd name="connsiteY5" fmla="*/ 171986 h 431815"/>
                  <a:gd name="connsiteX6" fmla="*/ 314325 w 457200"/>
                  <a:gd name="connsiteY6" fmla="*/ 48161 h 431815"/>
                  <a:gd name="connsiteX7" fmla="*/ 114300 w 457200"/>
                  <a:gd name="connsiteY7" fmla="*/ 10061 h 431815"/>
                  <a:gd name="connsiteX8" fmla="*/ 0 w 457200"/>
                  <a:gd name="connsiteY8" fmla="*/ 10061 h 431815"/>
                  <a:gd name="connsiteX0" fmla="*/ 0 w 457319"/>
                  <a:gd name="connsiteY0" fmla="*/ 10061 h 432451"/>
                  <a:gd name="connsiteX1" fmla="*/ 114300 w 457319"/>
                  <a:gd name="connsiteY1" fmla="*/ 124361 h 432451"/>
                  <a:gd name="connsiteX2" fmla="*/ 114300 w 457319"/>
                  <a:gd name="connsiteY2" fmla="*/ 248186 h 432451"/>
                  <a:gd name="connsiteX3" fmla="*/ 57150 w 457319"/>
                  <a:gd name="connsiteY3" fmla="*/ 429161 h 432451"/>
                  <a:gd name="connsiteX4" fmla="*/ 333375 w 457319"/>
                  <a:gd name="connsiteY4" fmla="*/ 350580 h 432451"/>
                  <a:gd name="connsiteX5" fmla="*/ 457200 w 457319"/>
                  <a:gd name="connsiteY5" fmla="*/ 171986 h 432451"/>
                  <a:gd name="connsiteX6" fmla="*/ 314325 w 457319"/>
                  <a:gd name="connsiteY6" fmla="*/ 48161 h 432451"/>
                  <a:gd name="connsiteX7" fmla="*/ 114300 w 457319"/>
                  <a:gd name="connsiteY7" fmla="*/ 10061 h 432451"/>
                  <a:gd name="connsiteX8" fmla="*/ 0 w 457319"/>
                  <a:gd name="connsiteY8" fmla="*/ 10061 h 432451"/>
                  <a:gd name="connsiteX0" fmla="*/ 0 w 457413"/>
                  <a:gd name="connsiteY0" fmla="*/ 10061 h 432807"/>
                  <a:gd name="connsiteX1" fmla="*/ 114300 w 457413"/>
                  <a:gd name="connsiteY1" fmla="*/ 124361 h 432807"/>
                  <a:gd name="connsiteX2" fmla="*/ 114300 w 457413"/>
                  <a:gd name="connsiteY2" fmla="*/ 248186 h 432807"/>
                  <a:gd name="connsiteX3" fmla="*/ 57150 w 457413"/>
                  <a:gd name="connsiteY3" fmla="*/ 429161 h 432807"/>
                  <a:gd name="connsiteX4" fmla="*/ 333375 w 457413"/>
                  <a:gd name="connsiteY4" fmla="*/ 350580 h 432807"/>
                  <a:gd name="connsiteX5" fmla="*/ 457200 w 457413"/>
                  <a:gd name="connsiteY5" fmla="*/ 171986 h 432807"/>
                  <a:gd name="connsiteX6" fmla="*/ 314325 w 457413"/>
                  <a:gd name="connsiteY6" fmla="*/ 48161 h 432807"/>
                  <a:gd name="connsiteX7" fmla="*/ 114300 w 457413"/>
                  <a:gd name="connsiteY7" fmla="*/ 10061 h 432807"/>
                  <a:gd name="connsiteX8" fmla="*/ 0 w 457413"/>
                  <a:gd name="connsiteY8" fmla="*/ 10061 h 432807"/>
                  <a:gd name="connsiteX0" fmla="*/ 0 w 464453"/>
                  <a:gd name="connsiteY0" fmla="*/ 10061 h 432433"/>
                  <a:gd name="connsiteX1" fmla="*/ 114300 w 464453"/>
                  <a:gd name="connsiteY1" fmla="*/ 124361 h 432433"/>
                  <a:gd name="connsiteX2" fmla="*/ 114300 w 464453"/>
                  <a:gd name="connsiteY2" fmla="*/ 248186 h 432433"/>
                  <a:gd name="connsiteX3" fmla="*/ 57150 w 464453"/>
                  <a:gd name="connsiteY3" fmla="*/ 429161 h 432433"/>
                  <a:gd name="connsiteX4" fmla="*/ 333375 w 464453"/>
                  <a:gd name="connsiteY4" fmla="*/ 350580 h 432433"/>
                  <a:gd name="connsiteX5" fmla="*/ 464344 w 464453"/>
                  <a:gd name="connsiteY5" fmla="*/ 174367 h 432433"/>
                  <a:gd name="connsiteX6" fmla="*/ 314325 w 464453"/>
                  <a:gd name="connsiteY6" fmla="*/ 48161 h 432433"/>
                  <a:gd name="connsiteX7" fmla="*/ 114300 w 464453"/>
                  <a:gd name="connsiteY7" fmla="*/ 10061 h 432433"/>
                  <a:gd name="connsiteX8" fmla="*/ 0 w 464453"/>
                  <a:gd name="connsiteY8" fmla="*/ 10061 h 432433"/>
                  <a:gd name="connsiteX0" fmla="*/ 0 w 464660"/>
                  <a:gd name="connsiteY0" fmla="*/ 10061 h 432433"/>
                  <a:gd name="connsiteX1" fmla="*/ 114300 w 464660"/>
                  <a:gd name="connsiteY1" fmla="*/ 124361 h 432433"/>
                  <a:gd name="connsiteX2" fmla="*/ 114300 w 464660"/>
                  <a:gd name="connsiteY2" fmla="*/ 248186 h 432433"/>
                  <a:gd name="connsiteX3" fmla="*/ 57150 w 464660"/>
                  <a:gd name="connsiteY3" fmla="*/ 429161 h 432433"/>
                  <a:gd name="connsiteX4" fmla="*/ 333375 w 464660"/>
                  <a:gd name="connsiteY4" fmla="*/ 350580 h 432433"/>
                  <a:gd name="connsiteX5" fmla="*/ 464344 w 464660"/>
                  <a:gd name="connsiteY5" fmla="*/ 174367 h 432433"/>
                  <a:gd name="connsiteX6" fmla="*/ 314325 w 464660"/>
                  <a:gd name="connsiteY6" fmla="*/ 48161 h 432433"/>
                  <a:gd name="connsiteX7" fmla="*/ 114300 w 464660"/>
                  <a:gd name="connsiteY7" fmla="*/ 10061 h 432433"/>
                  <a:gd name="connsiteX8" fmla="*/ 0 w 464660"/>
                  <a:gd name="connsiteY8" fmla="*/ 10061 h 432433"/>
                  <a:gd name="connsiteX0" fmla="*/ 0 w 464580"/>
                  <a:gd name="connsiteY0" fmla="*/ 9523 h 431895"/>
                  <a:gd name="connsiteX1" fmla="*/ 114300 w 464580"/>
                  <a:gd name="connsiteY1" fmla="*/ 123823 h 431895"/>
                  <a:gd name="connsiteX2" fmla="*/ 114300 w 464580"/>
                  <a:gd name="connsiteY2" fmla="*/ 247648 h 431895"/>
                  <a:gd name="connsiteX3" fmla="*/ 57150 w 464580"/>
                  <a:gd name="connsiteY3" fmla="*/ 428623 h 431895"/>
                  <a:gd name="connsiteX4" fmla="*/ 333375 w 464580"/>
                  <a:gd name="connsiteY4" fmla="*/ 350042 h 431895"/>
                  <a:gd name="connsiteX5" fmla="*/ 464344 w 464580"/>
                  <a:gd name="connsiteY5" fmla="*/ 173829 h 431895"/>
                  <a:gd name="connsiteX6" fmla="*/ 304800 w 464580"/>
                  <a:gd name="connsiteY6" fmla="*/ 35717 h 431895"/>
                  <a:gd name="connsiteX7" fmla="*/ 114300 w 464580"/>
                  <a:gd name="connsiteY7" fmla="*/ 9523 h 431895"/>
                  <a:gd name="connsiteX8" fmla="*/ 0 w 464580"/>
                  <a:gd name="connsiteY8" fmla="*/ 9523 h 431895"/>
                  <a:gd name="connsiteX0" fmla="*/ 0 w 464580"/>
                  <a:gd name="connsiteY0" fmla="*/ 9523 h 431895"/>
                  <a:gd name="connsiteX1" fmla="*/ 114300 w 464580"/>
                  <a:gd name="connsiteY1" fmla="*/ 123823 h 431895"/>
                  <a:gd name="connsiteX2" fmla="*/ 114300 w 464580"/>
                  <a:gd name="connsiteY2" fmla="*/ 247648 h 431895"/>
                  <a:gd name="connsiteX3" fmla="*/ 57150 w 464580"/>
                  <a:gd name="connsiteY3" fmla="*/ 428623 h 431895"/>
                  <a:gd name="connsiteX4" fmla="*/ 333375 w 464580"/>
                  <a:gd name="connsiteY4" fmla="*/ 350042 h 431895"/>
                  <a:gd name="connsiteX5" fmla="*/ 464344 w 464580"/>
                  <a:gd name="connsiteY5" fmla="*/ 173829 h 431895"/>
                  <a:gd name="connsiteX6" fmla="*/ 304800 w 464580"/>
                  <a:gd name="connsiteY6" fmla="*/ 35717 h 431895"/>
                  <a:gd name="connsiteX7" fmla="*/ 114300 w 464580"/>
                  <a:gd name="connsiteY7" fmla="*/ 9523 h 431895"/>
                  <a:gd name="connsiteX8" fmla="*/ 0 w 464580"/>
                  <a:gd name="connsiteY8" fmla="*/ 9523 h 431895"/>
                  <a:gd name="connsiteX0" fmla="*/ 1 w 464581"/>
                  <a:gd name="connsiteY0" fmla="*/ 12809 h 435181"/>
                  <a:gd name="connsiteX1" fmla="*/ 114301 w 464581"/>
                  <a:gd name="connsiteY1" fmla="*/ 127109 h 435181"/>
                  <a:gd name="connsiteX2" fmla="*/ 114301 w 464581"/>
                  <a:gd name="connsiteY2" fmla="*/ 250934 h 435181"/>
                  <a:gd name="connsiteX3" fmla="*/ 57151 w 464581"/>
                  <a:gd name="connsiteY3" fmla="*/ 431909 h 435181"/>
                  <a:gd name="connsiteX4" fmla="*/ 333376 w 464581"/>
                  <a:gd name="connsiteY4" fmla="*/ 353328 h 435181"/>
                  <a:gd name="connsiteX5" fmla="*/ 464345 w 464581"/>
                  <a:gd name="connsiteY5" fmla="*/ 177115 h 435181"/>
                  <a:gd name="connsiteX6" fmla="*/ 304801 w 464581"/>
                  <a:gd name="connsiteY6" fmla="*/ 39003 h 435181"/>
                  <a:gd name="connsiteX7" fmla="*/ 116682 w 464581"/>
                  <a:gd name="connsiteY7" fmla="*/ 5665 h 435181"/>
                  <a:gd name="connsiteX8" fmla="*/ 1 w 464581"/>
                  <a:gd name="connsiteY8" fmla="*/ 12809 h 435181"/>
                  <a:gd name="connsiteX0" fmla="*/ 1 w 464581"/>
                  <a:gd name="connsiteY0" fmla="*/ 11970 h 434342"/>
                  <a:gd name="connsiteX1" fmla="*/ 114301 w 464581"/>
                  <a:gd name="connsiteY1" fmla="*/ 126270 h 434342"/>
                  <a:gd name="connsiteX2" fmla="*/ 114301 w 464581"/>
                  <a:gd name="connsiteY2" fmla="*/ 250095 h 434342"/>
                  <a:gd name="connsiteX3" fmla="*/ 57151 w 464581"/>
                  <a:gd name="connsiteY3" fmla="*/ 431070 h 434342"/>
                  <a:gd name="connsiteX4" fmla="*/ 333376 w 464581"/>
                  <a:gd name="connsiteY4" fmla="*/ 352489 h 434342"/>
                  <a:gd name="connsiteX5" fmla="*/ 464345 w 464581"/>
                  <a:gd name="connsiteY5" fmla="*/ 176276 h 434342"/>
                  <a:gd name="connsiteX6" fmla="*/ 304801 w 464581"/>
                  <a:gd name="connsiteY6" fmla="*/ 38164 h 434342"/>
                  <a:gd name="connsiteX7" fmla="*/ 116682 w 464581"/>
                  <a:gd name="connsiteY7" fmla="*/ 4826 h 434342"/>
                  <a:gd name="connsiteX8" fmla="*/ 1 w 464581"/>
                  <a:gd name="connsiteY8" fmla="*/ 11970 h 434342"/>
                  <a:gd name="connsiteX0" fmla="*/ 1 w 464581"/>
                  <a:gd name="connsiteY0" fmla="*/ 11970 h 434342"/>
                  <a:gd name="connsiteX1" fmla="*/ 114301 w 464581"/>
                  <a:gd name="connsiteY1" fmla="*/ 126270 h 434342"/>
                  <a:gd name="connsiteX2" fmla="*/ 114301 w 464581"/>
                  <a:gd name="connsiteY2" fmla="*/ 250095 h 434342"/>
                  <a:gd name="connsiteX3" fmla="*/ 57151 w 464581"/>
                  <a:gd name="connsiteY3" fmla="*/ 431070 h 434342"/>
                  <a:gd name="connsiteX4" fmla="*/ 333376 w 464581"/>
                  <a:gd name="connsiteY4" fmla="*/ 352489 h 434342"/>
                  <a:gd name="connsiteX5" fmla="*/ 464345 w 464581"/>
                  <a:gd name="connsiteY5" fmla="*/ 176276 h 434342"/>
                  <a:gd name="connsiteX6" fmla="*/ 304801 w 464581"/>
                  <a:gd name="connsiteY6" fmla="*/ 38164 h 434342"/>
                  <a:gd name="connsiteX7" fmla="*/ 116682 w 464581"/>
                  <a:gd name="connsiteY7" fmla="*/ 4826 h 434342"/>
                  <a:gd name="connsiteX8" fmla="*/ 1 w 464581"/>
                  <a:gd name="connsiteY8" fmla="*/ 11970 h 434342"/>
                  <a:gd name="connsiteX0" fmla="*/ 1 w 464581"/>
                  <a:gd name="connsiteY0" fmla="*/ 11970 h 434255"/>
                  <a:gd name="connsiteX1" fmla="*/ 114301 w 464581"/>
                  <a:gd name="connsiteY1" fmla="*/ 126270 h 434255"/>
                  <a:gd name="connsiteX2" fmla="*/ 114301 w 464581"/>
                  <a:gd name="connsiteY2" fmla="*/ 250095 h 434255"/>
                  <a:gd name="connsiteX3" fmla="*/ 57151 w 464581"/>
                  <a:gd name="connsiteY3" fmla="*/ 431070 h 434255"/>
                  <a:gd name="connsiteX4" fmla="*/ 333376 w 464581"/>
                  <a:gd name="connsiteY4" fmla="*/ 352489 h 434255"/>
                  <a:gd name="connsiteX5" fmla="*/ 464345 w 464581"/>
                  <a:gd name="connsiteY5" fmla="*/ 188182 h 434255"/>
                  <a:gd name="connsiteX6" fmla="*/ 304801 w 464581"/>
                  <a:gd name="connsiteY6" fmla="*/ 38164 h 434255"/>
                  <a:gd name="connsiteX7" fmla="*/ 116682 w 464581"/>
                  <a:gd name="connsiteY7" fmla="*/ 4826 h 434255"/>
                  <a:gd name="connsiteX8" fmla="*/ 1 w 464581"/>
                  <a:gd name="connsiteY8" fmla="*/ 11970 h 434255"/>
                  <a:gd name="connsiteX0" fmla="*/ 1 w 464581"/>
                  <a:gd name="connsiteY0" fmla="*/ 11970 h 432955"/>
                  <a:gd name="connsiteX1" fmla="*/ 114301 w 464581"/>
                  <a:gd name="connsiteY1" fmla="*/ 126270 h 432955"/>
                  <a:gd name="connsiteX2" fmla="*/ 114301 w 464581"/>
                  <a:gd name="connsiteY2" fmla="*/ 250095 h 432955"/>
                  <a:gd name="connsiteX3" fmla="*/ 57151 w 464581"/>
                  <a:gd name="connsiteY3" fmla="*/ 431070 h 432955"/>
                  <a:gd name="connsiteX4" fmla="*/ 333376 w 464581"/>
                  <a:gd name="connsiteY4" fmla="*/ 352489 h 432955"/>
                  <a:gd name="connsiteX5" fmla="*/ 464345 w 464581"/>
                  <a:gd name="connsiteY5" fmla="*/ 188182 h 432955"/>
                  <a:gd name="connsiteX6" fmla="*/ 304801 w 464581"/>
                  <a:gd name="connsiteY6" fmla="*/ 38164 h 432955"/>
                  <a:gd name="connsiteX7" fmla="*/ 116682 w 464581"/>
                  <a:gd name="connsiteY7" fmla="*/ 4826 h 432955"/>
                  <a:gd name="connsiteX8" fmla="*/ 1 w 464581"/>
                  <a:gd name="connsiteY8" fmla="*/ 11970 h 432955"/>
                  <a:gd name="connsiteX0" fmla="*/ 90557 w 555137"/>
                  <a:gd name="connsiteY0" fmla="*/ 11970 h 432910"/>
                  <a:gd name="connsiteX1" fmla="*/ 204857 w 555137"/>
                  <a:gd name="connsiteY1" fmla="*/ 126270 h 432910"/>
                  <a:gd name="connsiteX2" fmla="*/ 726 w 555137"/>
                  <a:gd name="connsiteY2" fmla="*/ 279748 h 432910"/>
                  <a:gd name="connsiteX3" fmla="*/ 147707 w 555137"/>
                  <a:gd name="connsiteY3" fmla="*/ 431070 h 432910"/>
                  <a:gd name="connsiteX4" fmla="*/ 423932 w 555137"/>
                  <a:gd name="connsiteY4" fmla="*/ 352489 h 432910"/>
                  <a:gd name="connsiteX5" fmla="*/ 554901 w 555137"/>
                  <a:gd name="connsiteY5" fmla="*/ 188182 h 432910"/>
                  <a:gd name="connsiteX6" fmla="*/ 395357 w 555137"/>
                  <a:gd name="connsiteY6" fmla="*/ 38164 h 432910"/>
                  <a:gd name="connsiteX7" fmla="*/ 207238 w 555137"/>
                  <a:gd name="connsiteY7" fmla="*/ 4826 h 432910"/>
                  <a:gd name="connsiteX8" fmla="*/ 90557 w 555137"/>
                  <a:gd name="connsiteY8" fmla="*/ 11970 h 432910"/>
                  <a:gd name="connsiteX0" fmla="*/ 99246 w 563826"/>
                  <a:gd name="connsiteY0" fmla="*/ 13802 h 434742"/>
                  <a:gd name="connsiteX1" fmla="*/ 23995 w 563826"/>
                  <a:gd name="connsiteY1" fmla="*/ 154790 h 434742"/>
                  <a:gd name="connsiteX2" fmla="*/ 9415 w 563826"/>
                  <a:gd name="connsiteY2" fmla="*/ 281580 h 434742"/>
                  <a:gd name="connsiteX3" fmla="*/ 156396 w 563826"/>
                  <a:gd name="connsiteY3" fmla="*/ 432902 h 434742"/>
                  <a:gd name="connsiteX4" fmla="*/ 432621 w 563826"/>
                  <a:gd name="connsiteY4" fmla="*/ 354321 h 434742"/>
                  <a:gd name="connsiteX5" fmla="*/ 563590 w 563826"/>
                  <a:gd name="connsiteY5" fmla="*/ 190014 h 434742"/>
                  <a:gd name="connsiteX6" fmla="*/ 404046 w 563826"/>
                  <a:gd name="connsiteY6" fmla="*/ 39996 h 434742"/>
                  <a:gd name="connsiteX7" fmla="*/ 215927 w 563826"/>
                  <a:gd name="connsiteY7" fmla="*/ 6658 h 434742"/>
                  <a:gd name="connsiteX8" fmla="*/ 99246 w 563826"/>
                  <a:gd name="connsiteY8" fmla="*/ 13802 h 434742"/>
                  <a:gd name="connsiteX0" fmla="*/ 92892 w 557472"/>
                  <a:gd name="connsiteY0" fmla="*/ 10800 h 431740"/>
                  <a:gd name="connsiteX1" fmla="*/ 280096 w 557472"/>
                  <a:gd name="connsiteY1" fmla="*/ 107308 h 431740"/>
                  <a:gd name="connsiteX2" fmla="*/ 3061 w 557472"/>
                  <a:gd name="connsiteY2" fmla="*/ 278578 h 431740"/>
                  <a:gd name="connsiteX3" fmla="*/ 150042 w 557472"/>
                  <a:gd name="connsiteY3" fmla="*/ 429900 h 431740"/>
                  <a:gd name="connsiteX4" fmla="*/ 426267 w 557472"/>
                  <a:gd name="connsiteY4" fmla="*/ 351319 h 431740"/>
                  <a:gd name="connsiteX5" fmla="*/ 557236 w 557472"/>
                  <a:gd name="connsiteY5" fmla="*/ 187012 h 431740"/>
                  <a:gd name="connsiteX6" fmla="*/ 397692 w 557472"/>
                  <a:gd name="connsiteY6" fmla="*/ 36994 h 431740"/>
                  <a:gd name="connsiteX7" fmla="*/ 209573 w 557472"/>
                  <a:gd name="connsiteY7" fmla="*/ 3656 h 431740"/>
                  <a:gd name="connsiteX8" fmla="*/ 92892 w 557472"/>
                  <a:gd name="connsiteY8" fmla="*/ 10800 h 431740"/>
                  <a:gd name="connsiteX0" fmla="*/ 1262 w 465842"/>
                  <a:gd name="connsiteY0" fmla="*/ 10800 h 431498"/>
                  <a:gd name="connsiteX1" fmla="*/ 188466 w 465842"/>
                  <a:gd name="connsiteY1" fmla="*/ 107308 h 431498"/>
                  <a:gd name="connsiteX2" fmla="*/ 228565 w 465842"/>
                  <a:gd name="connsiteY2" fmla="*/ 284509 h 431498"/>
                  <a:gd name="connsiteX3" fmla="*/ 58412 w 465842"/>
                  <a:gd name="connsiteY3" fmla="*/ 429900 h 431498"/>
                  <a:gd name="connsiteX4" fmla="*/ 334637 w 465842"/>
                  <a:gd name="connsiteY4" fmla="*/ 351319 h 431498"/>
                  <a:gd name="connsiteX5" fmla="*/ 465606 w 465842"/>
                  <a:gd name="connsiteY5" fmla="*/ 187012 h 431498"/>
                  <a:gd name="connsiteX6" fmla="*/ 306062 w 465842"/>
                  <a:gd name="connsiteY6" fmla="*/ 36994 h 431498"/>
                  <a:gd name="connsiteX7" fmla="*/ 117943 w 465842"/>
                  <a:gd name="connsiteY7" fmla="*/ 3656 h 431498"/>
                  <a:gd name="connsiteX8" fmla="*/ 1262 w 465842"/>
                  <a:gd name="connsiteY8" fmla="*/ 10800 h 431498"/>
                  <a:gd name="connsiteX0" fmla="*/ 1260 w 465847"/>
                  <a:gd name="connsiteY0" fmla="*/ 10800 h 425712"/>
                  <a:gd name="connsiteX1" fmla="*/ 188464 w 465847"/>
                  <a:gd name="connsiteY1" fmla="*/ 107308 h 425712"/>
                  <a:gd name="connsiteX2" fmla="*/ 228563 w 465847"/>
                  <a:gd name="connsiteY2" fmla="*/ 284509 h 425712"/>
                  <a:gd name="connsiteX3" fmla="*/ 47476 w 465847"/>
                  <a:gd name="connsiteY3" fmla="*/ 423969 h 425712"/>
                  <a:gd name="connsiteX4" fmla="*/ 334635 w 465847"/>
                  <a:gd name="connsiteY4" fmla="*/ 351319 h 425712"/>
                  <a:gd name="connsiteX5" fmla="*/ 465604 w 465847"/>
                  <a:gd name="connsiteY5" fmla="*/ 187012 h 425712"/>
                  <a:gd name="connsiteX6" fmla="*/ 306060 w 465847"/>
                  <a:gd name="connsiteY6" fmla="*/ 36994 h 425712"/>
                  <a:gd name="connsiteX7" fmla="*/ 117941 w 465847"/>
                  <a:gd name="connsiteY7" fmla="*/ 3656 h 425712"/>
                  <a:gd name="connsiteX8" fmla="*/ 1260 w 465847"/>
                  <a:gd name="connsiteY8" fmla="*/ 10800 h 425712"/>
                  <a:gd name="connsiteX0" fmla="*/ 1008 w 485034"/>
                  <a:gd name="connsiteY0" fmla="*/ 23204 h 422302"/>
                  <a:gd name="connsiteX1" fmla="*/ 207653 w 485034"/>
                  <a:gd name="connsiteY1" fmla="*/ 103897 h 422302"/>
                  <a:gd name="connsiteX2" fmla="*/ 247752 w 485034"/>
                  <a:gd name="connsiteY2" fmla="*/ 281098 h 422302"/>
                  <a:gd name="connsiteX3" fmla="*/ 66665 w 485034"/>
                  <a:gd name="connsiteY3" fmla="*/ 420558 h 422302"/>
                  <a:gd name="connsiteX4" fmla="*/ 353824 w 485034"/>
                  <a:gd name="connsiteY4" fmla="*/ 347908 h 422302"/>
                  <a:gd name="connsiteX5" fmla="*/ 484793 w 485034"/>
                  <a:gd name="connsiteY5" fmla="*/ 183601 h 422302"/>
                  <a:gd name="connsiteX6" fmla="*/ 325249 w 485034"/>
                  <a:gd name="connsiteY6" fmla="*/ 33583 h 422302"/>
                  <a:gd name="connsiteX7" fmla="*/ 137130 w 485034"/>
                  <a:gd name="connsiteY7" fmla="*/ 245 h 422302"/>
                  <a:gd name="connsiteX8" fmla="*/ 1008 w 485034"/>
                  <a:gd name="connsiteY8" fmla="*/ 23204 h 422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5034" h="422302">
                    <a:moveTo>
                      <a:pt x="1008" y="23204"/>
                    </a:moveTo>
                    <a:cubicBezTo>
                      <a:pt x="12762" y="40479"/>
                      <a:pt x="166529" y="60915"/>
                      <a:pt x="207653" y="103897"/>
                    </a:cubicBezTo>
                    <a:cubicBezTo>
                      <a:pt x="248777" y="146879"/>
                      <a:pt x="271250" y="228321"/>
                      <a:pt x="247752" y="281098"/>
                    </a:cubicBezTo>
                    <a:cubicBezTo>
                      <a:pt x="224254" y="333875"/>
                      <a:pt x="48986" y="409423"/>
                      <a:pt x="66665" y="420558"/>
                    </a:cubicBezTo>
                    <a:cubicBezTo>
                      <a:pt x="84344" y="431693"/>
                      <a:pt x="284136" y="387401"/>
                      <a:pt x="353824" y="347908"/>
                    </a:cubicBezTo>
                    <a:cubicBezTo>
                      <a:pt x="423512" y="308415"/>
                      <a:pt x="489555" y="262182"/>
                      <a:pt x="484793" y="183601"/>
                    </a:cubicBezTo>
                    <a:cubicBezTo>
                      <a:pt x="480031" y="105020"/>
                      <a:pt x="399068" y="51045"/>
                      <a:pt x="325249" y="33583"/>
                    </a:cubicBezTo>
                    <a:cubicBezTo>
                      <a:pt x="268099" y="6596"/>
                      <a:pt x="191170" y="1975"/>
                      <a:pt x="137130" y="245"/>
                    </a:cubicBezTo>
                    <a:cubicBezTo>
                      <a:pt x="83090" y="-1485"/>
                      <a:pt x="-10746" y="5929"/>
                      <a:pt x="1008" y="23204"/>
                    </a:cubicBezTo>
                    <a:close/>
                  </a:path>
                </a:pathLst>
              </a:custGeom>
              <a:ln w="222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4" name="Ellipse 53"/>
            <p:cNvSpPr/>
            <p:nvPr/>
          </p:nvSpPr>
          <p:spPr>
            <a:xfrm rot="21328314">
              <a:off x="6517735" y="1078897"/>
              <a:ext cx="885825" cy="424701"/>
            </a:xfrm>
            <a:prstGeom prst="ellipse">
              <a:avLst/>
            </a:prstGeom>
            <a:noFill/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/>
          </p:nvSpPr>
          <p:spPr>
            <a:xfrm rot="21328314">
              <a:off x="6517736" y="1702783"/>
              <a:ext cx="885825" cy="424701"/>
            </a:xfrm>
            <a:prstGeom prst="ellipse">
              <a:avLst/>
            </a:prstGeom>
            <a:noFill/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55"/>
            <p:cNvSpPr/>
            <p:nvPr/>
          </p:nvSpPr>
          <p:spPr>
            <a:xfrm rot="21328314">
              <a:off x="6517735" y="5589546"/>
              <a:ext cx="885825" cy="424701"/>
            </a:xfrm>
            <a:prstGeom prst="ellipse">
              <a:avLst/>
            </a:prstGeom>
            <a:solidFill>
              <a:srgbClr val="92D05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7" name="Connecteur droit 56"/>
            <p:cNvCxnSpPr/>
            <p:nvPr/>
          </p:nvCxnSpPr>
          <p:spPr>
            <a:xfrm>
              <a:off x="6946321" y="3777431"/>
              <a:ext cx="0" cy="664574"/>
            </a:xfrm>
            <a:prstGeom prst="line">
              <a:avLst/>
            </a:prstGeom>
            <a:noFill/>
            <a:ln w="38100" cap="flat" cmpd="sng" algn="ctr">
              <a:solidFill>
                <a:srgbClr val="613607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8" name="Connecteur droit 57"/>
            <p:cNvCxnSpPr/>
            <p:nvPr/>
          </p:nvCxnSpPr>
          <p:spPr>
            <a:xfrm>
              <a:off x="6946321" y="4620001"/>
              <a:ext cx="0" cy="600582"/>
            </a:xfrm>
            <a:prstGeom prst="line">
              <a:avLst/>
            </a:prstGeom>
            <a:noFill/>
            <a:ln w="38100" cap="flat" cmpd="sng" algn="ctr">
              <a:solidFill>
                <a:srgbClr val="613607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9" name="Connecteur droit 58"/>
            <p:cNvCxnSpPr/>
            <p:nvPr/>
          </p:nvCxnSpPr>
          <p:spPr>
            <a:xfrm>
              <a:off x="6946321" y="5430718"/>
              <a:ext cx="0" cy="385087"/>
            </a:xfrm>
            <a:prstGeom prst="line">
              <a:avLst/>
            </a:prstGeom>
            <a:noFill/>
            <a:ln w="38100" cap="flat" cmpd="sng" algn="ctr">
              <a:solidFill>
                <a:srgbClr val="613607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0" name="Connecteur droit 59"/>
            <p:cNvCxnSpPr/>
            <p:nvPr/>
          </p:nvCxnSpPr>
          <p:spPr>
            <a:xfrm>
              <a:off x="6946321" y="2324100"/>
              <a:ext cx="0" cy="310166"/>
            </a:xfrm>
            <a:prstGeom prst="line">
              <a:avLst/>
            </a:prstGeom>
            <a:noFill/>
            <a:ln w="38100" cap="flat" cmpd="sng" algn="ctr">
              <a:solidFill>
                <a:srgbClr val="613607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63" name="Groupe 62"/>
            <p:cNvGrpSpPr/>
            <p:nvPr/>
          </p:nvGrpSpPr>
          <p:grpSpPr>
            <a:xfrm>
              <a:off x="6669795" y="3424320"/>
              <a:ext cx="581707" cy="343419"/>
              <a:chOff x="6832159" y="3574255"/>
              <a:chExt cx="890474" cy="427649"/>
            </a:xfrm>
          </p:grpSpPr>
          <p:sp>
            <p:nvSpPr>
              <p:cNvPr id="64" name="Ellipse 63"/>
              <p:cNvSpPr/>
              <p:nvPr/>
            </p:nvSpPr>
            <p:spPr>
              <a:xfrm rot="21328314">
                <a:off x="6832159" y="3577203"/>
                <a:ext cx="885825" cy="424701"/>
              </a:xfrm>
              <a:prstGeom prst="ellipse">
                <a:avLst/>
              </a:prstGeom>
              <a:noFill/>
              <a:ln w="222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Forme libre 64"/>
              <p:cNvSpPr/>
              <p:nvPr/>
            </p:nvSpPr>
            <p:spPr>
              <a:xfrm>
                <a:off x="7139030" y="3574255"/>
                <a:ext cx="583603" cy="417970"/>
              </a:xfrm>
              <a:custGeom>
                <a:avLst/>
                <a:gdLst>
                  <a:gd name="connsiteX0" fmla="*/ 0 w 457200"/>
                  <a:gd name="connsiteY0" fmla="*/ 10061 h 431815"/>
                  <a:gd name="connsiteX1" fmla="*/ 114300 w 457200"/>
                  <a:gd name="connsiteY1" fmla="*/ 124361 h 431815"/>
                  <a:gd name="connsiteX2" fmla="*/ 114300 w 457200"/>
                  <a:gd name="connsiteY2" fmla="*/ 248186 h 431815"/>
                  <a:gd name="connsiteX3" fmla="*/ 57150 w 457200"/>
                  <a:gd name="connsiteY3" fmla="*/ 429161 h 431815"/>
                  <a:gd name="connsiteX4" fmla="*/ 314325 w 457200"/>
                  <a:gd name="connsiteY4" fmla="*/ 343436 h 431815"/>
                  <a:gd name="connsiteX5" fmla="*/ 457200 w 457200"/>
                  <a:gd name="connsiteY5" fmla="*/ 171986 h 431815"/>
                  <a:gd name="connsiteX6" fmla="*/ 314325 w 457200"/>
                  <a:gd name="connsiteY6" fmla="*/ 48161 h 431815"/>
                  <a:gd name="connsiteX7" fmla="*/ 114300 w 457200"/>
                  <a:gd name="connsiteY7" fmla="*/ 10061 h 431815"/>
                  <a:gd name="connsiteX8" fmla="*/ 0 w 457200"/>
                  <a:gd name="connsiteY8" fmla="*/ 10061 h 431815"/>
                  <a:gd name="connsiteX0" fmla="*/ 0 w 457319"/>
                  <a:gd name="connsiteY0" fmla="*/ 10061 h 432451"/>
                  <a:gd name="connsiteX1" fmla="*/ 114300 w 457319"/>
                  <a:gd name="connsiteY1" fmla="*/ 124361 h 432451"/>
                  <a:gd name="connsiteX2" fmla="*/ 114300 w 457319"/>
                  <a:gd name="connsiteY2" fmla="*/ 248186 h 432451"/>
                  <a:gd name="connsiteX3" fmla="*/ 57150 w 457319"/>
                  <a:gd name="connsiteY3" fmla="*/ 429161 h 432451"/>
                  <a:gd name="connsiteX4" fmla="*/ 333375 w 457319"/>
                  <a:gd name="connsiteY4" fmla="*/ 350580 h 432451"/>
                  <a:gd name="connsiteX5" fmla="*/ 457200 w 457319"/>
                  <a:gd name="connsiteY5" fmla="*/ 171986 h 432451"/>
                  <a:gd name="connsiteX6" fmla="*/ 314325 w 457319"/>
                  <a:gd name="connsiteY6" fmla="*/ 48161 h 432451"/>
                  <a:gd name="connsiteX7" fmla="*/ 114300 w 457319"/>
                  <a:gd name="connsiteY7" fmla="*/ 10061 h 432451"/>
                  <a:gd name="connsiteX8" fmla="*/ 0 w 457319"/>
                  <a:gd name="connsiteY8" fmla="*/ 10061 h 432451"/>
                  <a:gd name="connsiteX0" fmla="*/ 0 w 457413"/>
                  <a:gd name="connsiteY0" fmla="*/ 10061 h 432807"/>
                  <a:gd name="connsiteX1" fmla="*/ 114300 w 457413"/>
                  <a:gd name="connsiteY1" fmla="*/ 124361 h 432807"/>
                  <a:gd name="connsiteX2" fmla="*/ 114300 w 457413"/>
                  <a:gd name="connsiteY2" fmla="*/ 248186 h 432807"/>
                  <a:gd name="connsiteX3" fmla="*/ 57150 w 457413"/>
                  <a:gd name="connsiteY3" fmla="*/ 429161 h 432807"/>
                  <a:gd name="connsiteX4" fmla="*/ 333375 w 457413"/>
                  <a:gd name="connsiteY4" fmla="*/ 350580 h 432807"/>
                  <a:gd name="connsiteX5" fmla="*/ 457200 w 457413"/>
                  <a:gd name="connsiteY5" fmla="*/ 171986 h 432807"/>
                  <a:gd name="connsiteX6" fmla="*/ 314325 w 457413"/>
                  <a:gd name="connsiteY6" fmla="*/ 48161 h 432807"/>
                  <a:gd name="connsiteX7" fmla="*/ 114300 w 457413"/>
                  <a:gd name="connsiteY7" fmla="*/ 10061 h 432807"/>
                  <a:gd name="connsiteX8" fmla="*/ 0 w 457413"/>
                  <a:gd name="connsiteY8" fmla="*/ 10061 h 432807"/>
                  <a:gd name="connsiteX0" fmla="*/ 0 w 464453"/>
                  <a:gd name="connsiteY0" fmla="*/ 10061 h 432433"/>
                  <a:gd name="connsiteX1" fmla="*/ 114300 w 464453"/>
                  <a:gd name="connsiteY1" fmla="*/ 124361 h 432433"/>
                  <a:gd name="connsiteX2" fmla="*/ 114300 w 464453"/>
                  <a:gd name="connsiteY2" fmla="*/ 248186 h 432433"/>
                  <a:gd name="connsiteX3" fmla="*/ 57150 w 464453"/>
                  <a:gd name="connsiteY3" fmla="*/ 429161 h 432433"/>
                  <a:gd name="connsiteX4" fmla="*/ 333375 w 464453"/>
                  <a:gd name="connsiteY4" fmla="*/ 350580 h 432433"/>
                  <a:gd name="connsiteX5" fmla="*/ 464344 w 464453"/>
                  <a:gd name="connsiteY5" fmla="*/ 174367 h 432433"/>
                  <a:gd name="connsiteX6" fmla="*/ 314325 w 464453"/>
                  <a:gd name="connsiteY6" fmla="*/ 48161 h 432433"/>
                  <a:gd name="connsiteX7" fmla="*/ 114300 w 464453"/>
                  <a:gd name="connsiteY7" fmla="*/ 10061 h 432433"/>
                  <a:gd name="connsiteX8" fmla="*/ 0 w 464453"/>
                  <a:gd name="connsiteY8" fmla="*/ 10061 h 432433"/>
                  <a:gd name="connsiteX0" fmla="*/ 0 w 464660"/>
                  <a:gd name="connsiteY0" fmla="*/ 10061 h 432433"/>
                  <a:gd name="connsiteX1" fmla="*/ 114300 w 464660"/>
                  <a:gd name="connsiteY1" fmla="*/ 124361 h 432433"/>
                  <a:gd name="connsiteX2" fmla="*/ 114300 w 464660"/>
                  <a:gd name="connsiteY2" fmla="*/ 248186 h 432433"/>
                  <a:gd name="connsiteX3" fmla="*/ 57150 w 464660"/>
                  <a:gd name="connsiteY3" fmla="*/ 429161 h 432433"/>
                  <a:gd name="connsiteX4" fmla="*/ 333375 w 464660"/>
                  <a:gd name="connsiteY4" fmla="*/ 350580 h 432433"/>
                  <a:gd name="connsiteX5" fmla="*/ 464344 w 464660"/>
                  <a:gd name="connsiteY5" fmla="*/ 174367 h 432433"/>
                  <a:gd name="connsiteX6" fmla="*/ 314325 w 464660"/>
                  <a:gd name="connsiteY6" fmla="*/ 48161 h 432433"/>
                  <a:gd name="connsiteX7" fmla="*/ 114300 w 464660"/>
                  <a:gd name="connsiteY7" fmla="*/ 10061 h 432433"/>
                  <a:gd name="connsiteX8" fmla="*/ 0 w 464660"/>
                  <a:gd name="connsiteY8" fmla="*/ 10061 h 432433"/>
                  <a:gd name="connsiteX0" fmla="*/ 0 w 464580"/>
                  <a:gd name="connsiteY0" fmla="*/ 9523 h 431895"/>
                  <a:gd name="connsiteX1" fmla="*/ 114300 w 464580"/>
                  <a:gd name="connsiteY1" fmla="*/ 123823 h 431895"/>
                  <a:gd name="connsiteX2" fmla="*/ 114300 w 464580"/>
                  <a:gd name="connsiteY2" fmla="*/ 247648 h 431895"/>
                  <a:gd name="connsiteX3" fmla="*/ 57150 w 464580"/>
                  <a:gd name="connsiteY3" fmla="*/ 428623 h 431895"/>
                  <a:gd name="connsiteX4" fmla="*/ 333375 w 464580"/>
                  <a:gd name="connsiteY4" fmla="*/ 350042 h 431895"/>
                  <a:gd name="connsiteX5" fmla="*/ 464344 w 464580"/>
                  <a:gd name="connsiteY5" fmla="*/ 173829 h 431895"/>
                  <a:gd name="connsiteX6" fmla="*/ 304800 w 464580"/>
                  <a:gd name="connsiteY6" fmla="*/ 35717 h 431895"/>
                  <a:gd name="connsiteX7" fmla="*/ 114300 w 464580"/>
                  <a:gd name="connsiteY7" fmla="*/ 9523 h 431895"/>
                  <a:gd name="connsiteX8" fmla="*/ 0 w 464580"/>
                  <a:gd name="connsiteY8" fmla="*/ 9523 h 431895"/>
                  <a:gd name="connsiteX0" fmla="*/ 0 w 464580"/>
                  <a:gd name="connsiteY0" fmla="*/ 9523 h 431895"/>
                  <a:gd name="connsiteX1" fmla="*/ 114300 w 464580"/>
                  <a:gd name="connsiteY1" fmla="*/ 123823 h 431895"/>
                  <a:gd name="connsiteX2" fmla="*/ 114300 w 464580"/>
                  <a:gd name="connsiteY2" fmla="*/ 247648 h 431895"/>
                  <a:gd name="connsiteX3" fmla="*/ 57150 w 464580"/>
                  <a:gd name="connsiteY3" fmla="*/ 428623 h 431895"/>
                  <a:gd name="connsiteX4" fmla="*/ 333375 w 464580"/>
                  <a:gd name="connsiteY4" fmla="*/ 350042 h 431895"/>
                  <a:gd name="connsiteX5" fmla="*/ 464344 w 464580"/>
                  <a:gd name="connsiteY5" fmla="*/ 173829 h 431895"/>
                  <a:gd name="connsiteX6" fmla="*/ 304800 w 464580"/>
                  <a:gd name="connsiteY6" fmla="*/ 35717 h 431895"/>
                  <a:gd name="connsiteX7" fmla="*/ 114300 w 464580"/>
                  <a:gd name="connsiteY7" fmla="*/ 9523 h 431895"/>
                  <a:gd name="connsiteX8" fmla="*/ 0 w 464580"/>
                  <a:gd name="connsiteY8" fmla="*/ 9523 h 431895"/>
                  <a:gd name="connsiteX0" fmla="*/ 1 w 464581"/>
                  <a:gd name="connsiteY0" fmla="*/ 12809 h 435181"/>
                  <a:gd name="connsiteX1" fmla="*/ 114301 w 464581"/>
                  <a:gd name="connsiteY1" fmla="*/ 127109 h 435181"/>
                  <a:gd name="connsiteX2" fmla="*/ 114301 w 464581"/>
                  <a:gd name="connsiteY2" fmla="*/ 250934 h 435181"/>
                  <a:gd name="connsiteX3" fmla="*/ 57151 w 464581"/>
                  <a:gd name="connsiteY3" fmla="*/ 431909 h 435181"/>
                  <a:gd name="connsiteX4" fmla="*/ 333376 w 464581"/>
                  <a:gd name="connsiteY4" fmla="*/ 353328 h 435181"/>
                  <a:gd name="connsiteX5" fmla="*/ 464345 w 464581"/>
                  <a:gd name="connsiteY5" fmla="*/ 177115 h 435181"/>
                  <a:gd name="connsiteX6" fmla="*/ 304801 w 464581"/>
                  <a:gd name="connsiteY6" fmla="*/ 39003 h 435181"/>
                  <a:gd name="connsiteX7" fmla="*/ 116682 w 464581"/>
                  <a:gd name="connsiteY7" fmla="*/ 5665 h 435181"/>
                  <a:gd name="connsiteX8" fmla="*/ 1 w 464581"/>
                  <a:gd name="connsiteY8" fmla="*/ 12809 h 435181"/>
                  <a:gd name="connsiteX0" fmla="*/ 1 w 464581"/>
                  <a:gd name="connsiteY0" fmla="*/ 11970 h 434342"/>
                  <a:gd name="connsiteX1" fmla="*/ 114301 w 464581"/>
                  <a:gd name="connsiteY1" fmla="*/ 126270 h 434342"/>
                  <a:gd name="connsiteX2" fmla="*/ 114301 w 464581"/>
                  <a:gd name="connsiteY2" fmla="*/ 250095 h 434342"/>
                  <a:gd name="connsiteX3" fmla="*/ 57151 w 464581"/>
                  <a:gd name="connsiteY3" fmla="*/ 431070 h 434342"/>
                  <a:gd name="connsiteX4" fmla="*/ 333376 w 464581"/>
                  <a:gd name="connsiteY4" fmla="*/ 352489 h 434342"/>
                  <a:gd name="connsiteX5" fmla="*/ 464345 w 464581"/>
                  <a:gd name="connsiteY5" fmla="*/ 176276 h 434342"/>
                  <a:gd name="connsiteX6" fmla="*/ 304801 w 464581"/>
                  <a:gd name="connsiteY6" fmla="*/ 38164 h 434342"/>
                  <a:gd name="connsiteX7" fmla="*/ 116682 w 464581"/>
                  <a:gd name="connsiteY7" fmla="*/ 4826 h 434342"/>
                  <a:gd name="connsiteX8" fmla="*/ 1 w 464581"/>
                  <a:gd name="connsiteY8" fmla="*/ 11970 h 434342"/>
                  <a:gd name="connsiteX0" fmla="*/ 1 w 464581"/>
                  <a:gd name="connsiteY0" fmla="*/ 11970 h 434342"/>
                  <a:gd name="connsiteX1" fmla="*/ 114301 w 464581"/>
                  <a:gd name="connsiteY1" fmla="*/ 126270 h 434342"/>
                  <a:gd name="connsiteX2" fmla="*/ 114301 w 464581"/>
                  <a:gd name="connsiteY2" fmla="*/ 250095 h 434342"/>
                  <a:gd name="connsiteX3" fmla="*/ 57151 w 464581"/>
                  <a:gd name="connsiteY3" fmla="*/ 431070 h 434342"/>
                  <a:gd name="connsiteX4" fmla="*/ 333376 w 464581"/>
                  <a:gd name="connsiteY4" fmla="*/ 352489 h 434342"/>
                  <a:gd name="connsiteX5" fmla="*/ 464345 w 464581"/>
                  <a:gd name="connsiteY5" fmla="*/ 176276 h 434342"/>
                  <a:gd name="connsiteX6" fmla="*/ 304801 w 464581"/>
                  <a:gd name="connsiteY6" fmla="*/ 38164 h 434342"/>
                  <a:gd name="connsiteX7" fmla="*/ 116682 w 464581"/>
                  <a:gd name="connsiteY7" fmla="*/ 4826 h 434342"/>
                  <a:gd name="connsiteX8" fmla="*/ 1 w 464581"/>
                  <a:gd name="connsiteY8" fmla="*/ 11970 h 434342"/>
                  <a:gd name="connsiteX0" fmla="*/ 1 w 464581"/>
                  <a:gd name="connsiteY0" fmla="*/ 11970 h 434255"/>
                  <a:gd name="connsiteX1" fmla="*/ 114301 w 464581"/>
                  <a:gd name="connsiteY1" fmla="*/ 126270 h 434255"/>
                  <a:gd name="connsiteX2" fmla="*/ 114301 w 464581"/>
                  <a:gd name="connsiteY2" fmla="*/ 250095 h 434255"/>
                  <a:gd name="connsiteX3" fmla="*/ 57151 w 464581"/>
                  <a:gd name="connsiteY3" fmla="*/ 431070 h 434255"/>
                  <a:gd name="connsiteX4" fmla="*/ 333376 w 464581"/>
                  <a:gd name="connsiteY4" fmla="*/ 352489 h 434255"/>
                  <a:gd name="connsiteX5" fmla="*/ 464345 w 464581"/>
                  <a:gd name="connsiteY5" fmla="*/ 188182 h 434255"/>
                  <a:gd name="connsiteX6" fmla="*/ 304801 w 464581"/>
                  <a:gd name="connsiteY6" fmla="*/ 38164 h 434255"/>
                  <a:gd name="connsiteX7" fmla="*/ 116682 w 464581"/>
                  <a:gd name="connsiteY7" fmla="*/ 4826 h 434255"/>
                  <a:gd name="connsiteX8" fmla="*/ 1 w 464581"/>
                  <a:gd name="connsiteY8" fmla="*/ 11970 h 434255"/>
                  <a:gd name="connsiteX0" fmla="*/ 1 w 464581"/>
                  <a:gd name="connsiteY0" fmla="*/ 11970 h 432955"/>
                  <a:gd name="connsiteX1" fmla="*/ 114301 w 464581"/>
                  <a:gd name="connsiteY1" fmla="*/ 126270 h 432955"/>
                  <a:gd name="connsiteX2" fmla="*/ 114301 w 464581"/>
                  <a:gd name="connsiteY2" fmla="*/ 250095 h 432955"/>
                  <a:gd name="connsiteX3" fmla="*/ 57151 w 464581"/>
                  <a:gd name="connsiteY3" fmla="*/ 431070 h 432955"/>
                  <a:gd name="connsiteX4" fmla="*/ 333376 w 464581"/>
                  <a:gd name="connsiteY4" fmla="*/ 352489 h 432955"/>
                  <a:gd name="connsiteX5" fmla="*/ 464345 w 464581"/>
                  <a:gd name="connsiteY5" fmla="*/ 188182 h 432955"/>
                  <a:gd name="connsiteX6" fmla="*/ 304801 w 464581"/>
                  <a:gd name="connsiteY6" fmla="*/ 38164 h 432955"/>
                  <a:gd name="connsiteX7" fmla="*/ 116682 w 464581"/>
                  <a:gd name="connsiteY7" fmla="*/ 4826 h 432955"/>
                  <a:gd name="connsiteX8" fmla="*/ 1 w 464581"/>
                  <a:gd name="connsiteY8" fmla="*/ 11970 h 432955"/>
                  <a:gd name="connsiteX0" fmla="*/ 61430 w 526010"/>
                  <a:gd name="connsiteY0" fmla="*/ 15473 h 436458"/>
                  <a:gd name="connsiteX1" fmla="*/ 4407 w 526010"/>
                  <a:gd name="connsiteY1" fmla="*/ 180184 h 436458"/>
                  <a:gd name="connsiteX2" fmla="*/ 175730 w 526010"/>
                  <a:gd name="connsiteY2" fmla="*/ 253598 h 436458"/>
                  <a:gd name="connsiteX3" fmla="*/ 118580 w 526010"/>
                  <a:gd name="connsiteY3" fmla="*/ 434573 h 436458"/>
                  <a:gd name="connsiteX4" fmla="*/ 394805 w 526010"/>
                  <a:gd name="connsiteY4" fmla="*/ 355992 h 436458"/>
                  <a:gd name="connsiteX5" fmla="*/ 525774 w 526010"/>
                  <a:gd name="connsiteY5" fmla="*/ 191685 h 436458"/>
                  <a:gd name="connsiteX6" fmla="*/ 366230 w 526010"/>
                  <a:gd name="connsiteY6" fmla="*/ 41667 h 436458"/>
                  <a:gd name="connsiteX7" fmla="*/ 178111 w 526010"/>
                  <a:gd name="connsiteY7" fmla="*/ 8329 h 436458"/>
                  <a:gd name="connsiteX8" fmla="*/ 61430 w 526010"/>
                  <a:gd name="connsiteY8" fmla="*/ 15473 h 436458"/>
                  <a:gd name="connsiteX0" fmla="*/ 68006 w 532586"/>
                  <a:gd name="connsiteY0" fmla="*/ 15473 h 435329"/>
                  <a:gd name="connsiteX1" fmla="*/ 10983 w 532586"/>
                  <a:gd name="connsiteY1" fmla="*/ 180184 h 435329"/>
                  <a:gd name="connsiteX2" fmla="*/ 10982 w 532586"/>
                  <a:gd name="connsiteY2" fmla="*/ 312904 h 435329"/>
                  <a:gd name="connsiteX3" fmla="*/ 125156 w 532586"/>
                  <a:gd name="connsiteY3" fmla="*/ 434573 h 435329"/>
                  <a:gd name="connsiteX4" fmla="*/ 401381 w 532586"/>
                  <a:gd name="connsiteY4" fmla="*/ 355992 h 435329"/>
                  <a:gd name="connsiteX5" fmla="*/ 532350 w 532586"/>
                  <a:gd name="connsiteY5" fmla="*/ 191685 h 435329"/>
                  <a:gd name="connsiteX6" fmla="*/ 372806 w 532586"/>
                  <a:gd name="connsiteY6" fmla="*/ 41667 h 435329"/>
                  <a:gd name="connsiteX7" fmla="*/ 184687 w 532586"/>
                  <a:gd name="connsiteY7" fmla="*/ 8329 h 435329"/>
                  <a:gd name="connsiteX8" fmla="*/ 68006 w 532586"/>
                  <a:gd name="connsiteY8" fmla="*/ 15473 h 435329"/>
                  <a:gd name="connsiteX0" fmla="*/ 56522 w 532038"/>
                  <a:gd name="connsiteY0" fmla="*/ 23486 h 428516"/>
                  <a:gd name="connsiteX1" fmla="*/ 10435 w 532038"/>
                  <a:gd name="connsiteY1" fmla="*/ 173371 h 428516"/>
                  <a:gd name="connsiteX2" fmla="*/ 10434 w 532038"/>
                  <a:gd name="connsiteY2" fmla="*/ 306091 h 428516"/>
                  <a:gd name="connsiteX3" fmla="*/ 124608 w 532038"/>
                  <a:gd name="connsiteY3" fmla="*/ 427760 h 428516"/>
                  <a:gd name="connsiteX4" fmla="*/ 400833 w 532038"/>
                  <a:gd name="connsiteY4" fmla="*/ 349179 h 428516"/>
                  <a:gd name="connsiteX5" fmla="*/ 531802 w 532038"/>
                  <a:gd name="connsiteY5" fmla="*/ 184872 h 428516"/>
                  <a:gd name="connsiteX6" fmla="*/ 372258 w 532038"/>
                  <a:gd name="connsiteY6" fmla="*/ 34854 h 428516"/>
                  <a:gd name="connsiteX7" fmla="*/ 184139 w 532038"/>
                  <a:gd name="connsiteY7" fmla="*/ 1516 h 428516"/>
                  <a:gd name="connsiteX8" fmla="*/ 56522 w 532038"/>
                  <a:gd name="connsiteY8" fmla="*/ 23486 h 428516"/>
                  <a:gd name="connsiteX0" fmla="*/ 56002 w 531522"/>
                  <a:gd name="connsiteY0" fmla="*/ 23486 h 419746"/>
                  <a:gd name="connsiteX1" fmla="*/ 9915 w 531522"/>
                  <a:gd name="connsiteY1" fmla="*/ 173371 h 419746"/>
                  <a:gd name="connsiteX2" fmla="*/ 9914 w 531522"/>
                  <a:gd name="connsiteY2" fmla="*/ 306091 h 419746"/>
                  <a:gd name="connsiteX3" fmla="*/ 116797 w 531522"/>
                  <a:gd name="connsiteY3" fmla="*/ 418864 h 419746"/>
                  <a:gd name="connsiteX4" fmla="*/ 400313 w 531522"/>
                  <a:gd name="connsiteY4" fmla="*/ 349179 h 419746"/>
                  <a:gd name="connsiteX5" fmla="*/ 531282 w 531522"/>
                  <a:gd name="connsiteY5" fmla="*/ 184872 h 419746"/>
                  <a:gd name="connsiteX6" fmla="*/ 371738 w 531522"/>
                  <a:gd name="connsiteY6" fmla="*/ 34854 h 419746"/>
                  <a:gd name="connsiteX7" fmla="*/ 183619 w 531522"/>
                  <a:gd name="connsiteY7" fmla="*/ 1516 h 419746"/>
                  <a:gd name="connsiteX8" fmla="*/ 56002 w 531522"/>
                  <a:gd name="connsiteY8" fmla="*/ 23486 h 419746"/>
                  <a:gd name="connsiteX0" fmla="*/ 67495 w 532078"/>
                  <a:gd name="connsiteY0" fmla="*/ 36829 h 418263"/>
                  <a:gd name="connsiteX1" fmla="*/ 10471 w 532078"/>
                  <a:gd name="connsiteY1" fmla="*/ 171888 h 418263"/>
                  <a:gd name="connsiteX2" fmla="*/ 10470 w 532078"/>
                  <a:gd name="connsiteY2" fmla="*/ 304608 h 418263"/>
                  <a:gd name="connsiteX3" fmla="*/ 117353 w 532078"/>
                  <a:gd name="connsiteY3" fmla="*/ 417381 h 418263"/>
                  <a:gd name="connsiteX4" fmla="*/ 400869 w 532078"/>
                  <a:gd name="connsiteY4" fmla="*/ 347696 h 418263"/>
                  <a:gd name="connsiteX5" fmla="*/ 531838 w 532078"/>
                  <a:gd name="connsiteY5" fmla="*/ 183389 h 418263"/>
                  <a:gd name="connsiteX6" fmla="*/ 372294 w 532078"/>
                  <a:gd name="connsiteY6" fmla="*/ 33371 h 418263"/>
                  <a:gd name="connsiteX7" fmla="*/ 184175 w 532078"/>
                  <a:gd name="connsiteY7" fmla="*/ 33 h 418263"/>
                  <a:gd name="connsiteX8" fmla="*/ 67495 w 532078"/>
                  <a:gd name="connsiteY8" fmla="*/ 36829 h 418263"/>
                  <a:gd name="connsiteX0" fmla="*/ 116768 w 581351"/>
                  <a:gd name="connsiteY0" fmla="*/ 36829 h 418263"/>
                  <a:gd name="connsiteX1" fmla="*/ 1420 w 581351"/>
                  <a:gd name="connsiteY1" fmla="*/ 152119 h 418263"/>
                  <a:gd name="connsiteX2" fmla="*/ 59743 w 581351"/>
                  <a:gd name="connsiteY2" fmla="*/ 304608 h 418263"/>
                  <a:gd name="connsiteX3" fmla="*/ 166626 w 581351"/>
                  <a:gd name="connsiteY3" fmla="*/ 417381 h 418263"/>
                  <a:gd name="connsiteX4" fmla="*/ 450142 w 581351"/>
                  <a:gd name="connsiteY4" fmla="*/ 347696 h 418263"/>
                  <a:gd name="connsiteX5" fmla="*/ 581111 w 581351"/>
                  <a:gd name="connsiteY5" fmla="*/ 183389 h 418263"/>
                  <a:gd name="connsiteX6" fmla="*/ 421567 w 581351"/>
                  <a:gd name="connsiteY6" fmla="*/ 33371 h 418263"/>
                  <a:gd name="connsiteX7" fmla="*/ 233448 w 581351"/>
                  <a:gd name="connsiteY7" fmla="*/ 33 h 418263"/>
                  <a:gd name="connsiteX8" fmla="*/ 116768 w 581351"/>
                  <a:gd name="connsiteY8" fmla="*/ 36829 h 418263"/>
                  <a:gd name="connsiteX0" fmla="*/ 91597 w 580482"/>
                  <a:gd name="connsiteY0" fmla="*/ 32843 h 418231"/>
                  <a:gd name="connsiteX1" fmla="*/ 551 w 580482"/>
                  <a:gd name="connsiteY1" fmla="*/ 152087 h 418231"/>
                  <a:gd name="connsiteX2" fmla="*/ 58874 w 580482"/>
                  <a:gd name="connsiteY2" fmla="*/ 304576 h 418231"/>
                  <a:gd name="connsiteX3" fmla="*/ 165757 w 580482"/>
                  <a:gd name="connsiteY3" fmla="*/ 417349 h 418231"/>
                  <a:gd name="connsiteX4" fmla="*/ 449273 w 580482"/>
                  <a:gd name="connsiteY4" fmla="*/ 347664 h 418231"/>
                  <a:gd name="connsiteX5" fmla="*/ 580242 w 580482"/>
                  <a:gd name="connsiteY5" fmla="*/ 183357 h 418231"/>
                  <a:gd name="connsiteX6" fmla="*/ 420698 w 580482"/>
                  <a:gd name="connsiteY6" fmla="*/ 33339 h 418231"/>
                  <a:gd name="connsiteX7" fmla="*/ 232579 w 580482"/>
                  <a:gd name="connsiteY7" fmla="*/ 1 h 418231"/>
                  <a:gd name="connsiteX8" fmla="*/ 91597 w 580482"/>
                  <a:gd name="connsiteY8" fmla="*/ 32843 h 418231"/>
                  <a:gd name="connsiteX0" fmla="*/ 94718 w 583603"/>
                  <a:gd name="connsiteY0" fmla="*/ 32843 h 417969"/>
                  <a:gd name="connsiteX1" fmla="*/ 3672 w 583603"/>
                  <a:gd name="connsiteY1" fmla="*/ 152087 h 417969"/>
                  <a:gd name="connsiteX2" fmla="*/ 32834 w 583603"/>
                  <a:gd name="connsiteY2" fmla="*/ 312484 h 417969"/>
                  <a:gd name="connsiteX3" fmla="*/ 168878 w 583603"/>
                  <a:gd name="connsiteY3" fmla="*/ 417349 h 417969"/>
                  <a:gd name="connsiteX4" fmla="*/ 452394 w 583603"/>
                  <a:gd name="connsiteY4" fmla="*/ 347664 h 417969"/>
                  <a:gd name="connsiteX5" fmla="*/ 583363 w 583603"/>
                  <a:gd name="connsiteY5" fmla="*/ 183357 h 417969"/>
                  <a:gd name="connsiteX6" fmla="*/ 423819 w 583603"/>
                  <a:gd name="connsiteY6" fmla="*/ 33339 h 417969"/>
                  <a:gd name="connsiteX7" fmla="*/ 235700 w 583603"/>
                  <a:gd name="connsiteY7" fmla="*/ 1 h 417969"/>
                  <a:gd name="connsiteX8" fmla="*/ 94718 w 583603"/>
                  <a:gd name="connsiteY8" fmla="*/ 32843 h 417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603" h="417969">
                    <a:moveTo>
                      <a:pt x="94718" y="32843"/>
                    </a:moveTo>
                    <a:cubicBezTo>
                      <a:pt x="56047" y="58191"/>
                      <a:pt x="13986" y="105480"/>
                      <a:pt x="3672" y="152087"/>
                    </a:cubicBezTo>
                    <a:cubicBezTo>
                      <a:pt x="-6642" y="198694"/>
                      <a:pt x="5300" y="268274"/>
                      <a:pt x="32834" y="312484"/>
                    </a:cubicBezTo>
                    <a:cubicBezTo>
                      <a:pt x="60368" y="356694"/>
                      <a:pt x="98951" y="411486"/>
                      <a:pt x="168878" y="417349"/>
                    </a:cubicBezTo>
                    <a:cubicBezTo>
                      <a:pt x="238805" y="423212"/>
                      <a:pt x="383313" y="386663"/>
                      <a:pt x="452394" y="347664"/>
                    </a:cubicBezTo>
                    <a:cubicBezTo>
                      <a:pt x="521475" y="308665"/>
                      <a:pt x="588125" y="261938"/>
                      <a:pt x="583363" y="183357"/>
                    </a:cubicBezTo>
                    <a:cubicBezTo>
                      <a:pt x="578601" y="104776"/>
                      <a:pt x="497638" y="50801"/>
                      <a:pt x="423819" y="33339"/>
                    </a:cubicBezTo>
                    <a:cubicBezTo>
                      <a:pt x="366669" y="6352"/>
                      <a:pt x="290550" y="84"/>
                      <a:pt x="235700" y="1"/>
                    </a:cubicBezTo>
                    <a:cubicBezTo>
                      <a:pt x="180850" y="-82"/>
                      <a:pt x="133389" y="7495"/>
                      <a:pt x="94718" y="32843"/>
                    </a:cubicBezTo>
                    <a:close/>
                  </a:path>
                </a:pathLst>
              </a:custGeom>
              <a:ln w="222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66" name="Connecteur droit 65"/>
            <p:cNvCxnSpPr/>
            <p:nvPr/>
          </p:nvCxnSpPr>
          <p:spPr>
            <a:xfrm>
              <a:off x="6946321" y="2823373"/>
              <a:ext cx="0" cy="758191"/>
            </a:xfrm>
            <a:prstGeom prst="line">
              <a:avLst/>
            </a:prstGeom>
            <a:noFill/>
            <a:ln w="38100" cap="flat" cmpd="sng" algn="ctr">
              <a:solidFill>
                <a:srgbClr val="613607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9" name="ZoneTexte 78"/>
            <p:cNvSpPr txBox="1"/>
            <p:nvPr/>
          </p:nvSpPr>
          <p:spPr>
            <a:xfrm>
              <a:off x="7214262" y="6031135"/>
              <a:ext cx="26548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b="1" dirty="0" smtClean="0">
                  <a:solidFill>
                    <a:schemeClr val="tx1">
                      <a:lumMod val="50000"/>
                    </a:schemeClr>
                  </a:solidFill>
                </a:rPr>
                <a:t>Sortie phase légère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7846552" y="2711691"/>
              <a:ext cx="2935082" cy="677108"/>
            </a:xfrm>
            <a:prstGeom prst="rect">
              <a:avLst/>
            </a:prstGeom>
            <a:noFill/>
            <a:ln w="50800">
              <a:solidFill>
                <a:srgbClr val="ED7D31">
                  <a:lumMod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</a:rPr>
                <a:t>Hydraulique globale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</a:rPr>
                <a:t>Mélange des 2 phases</a:t>
              </a:r>
            </a:p>
          </p:txBody>
        </p:sp>
        <p:sp>
          <p:nvSpPr>
            <p:cNvPr id="82" name="ZoneTexte 81"/>
            <p:cNvSpPr txBox="1"/>
            <p:nvPr/>
          </p:nvSpPr>
          <p:spPr>
            <a:xfrm>
              <a:off x="7214262" y="741892"/>
              <a:ext cx="209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b="1" dirty="0" smtClean="0">
                  <a:solidFill>
                    <a:schemeClr val="tx1">
                      <a:lumMod val="50000"/>
                    </a:schemeClr>
                  </a:solidFill>
                </a:rPr>
                <a:t>Sortie phase légère</a:t>
              </a:r>
            </a:p>
          </p:txBody>
        </p:sp>
        <p:cxnSp>
          <p:nvCxnSpPr>
            <p:cNvPr id="95" name="Connecteur droit 94"/>
            <p:cNvCxnSpPr/>
            <p:nvPr/>
          </p:nvCxnSpPr>
          <p:spPr>
            <a:xfrm flipH="1">
              <a:off x="6963127" y="2303451"/>
              <a:ext cx="871851" cy="0"/>
            </a:xfrm>
            <a:prstGeom prst="line">
              <a:avLst/>
            </a:prstGeom>
            <a:noFill/>
            <a:ln w="38100" cap="flat" cmpd="sng" algn="ctr">
              <a:solidFill>
                <a:srgbClr val="613607"/>
              </a:solidFill>
              <a:prstDash val="solid"/>
              <a:miter lim="800000"/>
              <a:headEnd type="none" w="lg" len="lg"/>
              <a:tailEnd type="triangle" w="lg" len="lg"/>
            </a:ln>
            <a:effectLst/>
          </p:spPr>
        </p:cxnSp>
        <p:cxnSp>
          <p:nvCxnSpPr>
            <p:cNvPr id="99" name="Connecteur droit 98"/>
            <p:cNvCxnSpPr/>
            <p:nvPr/>
          </p:nvCxnSpPr>
          <p:spPr>
            <a:xfrm flipH="1">
              <a:off x="7157857" y="4631014"/>
              <a:ext cx="688695" cy="0"/>
            </a:xfrm>
            <a:prstGeom prst="line">
              <a:avLst/>
            </a:prstGeom>
            <a:noFill/>
            <a:ln w="38100" cap="flat" cmpd="dbl" algn="ctr">
              <a:solidFill>
                <a:srgbClr val="002060"/>
              </a:solidFill>
              <a:prstDash val="sysDash"/>
              <a:miter lim="800000"/>
              <a:headEnd type="none" w="med" len="med"/>
              <a:tailEnd type="triangle" w="med" len="med"/>
            </a:ln>
            <a:effectLst/>
          </p:spPr>
        </p:cxnSp>
        <p:sp>
          <p:nvSpPr>
            <p:cNvPr id="105" name="ZoneTexte 104"/>
            <p:cNvSpPr txBox="1"/>
            <p:nvPr/>
          </p:nvSpPr>
          <p:spPr>
            <a:xfrm>
              <a:off x="7489770" y="2125320"/>
              <a:ext cx="2863443" cy="369332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800" b="1" dirty="0" smtClean="0">
                  <a:solidFill>
                    <a:srgbClr val="613607"/>
                  </a:solidFill>
                </a:rPr>
                <a:t>Injection phase lourde</a:t>
              </a:r>
            </a:p>
          </p:txBody>
        </p:sp>
        <p:sp>
          <p:nvSpPr>
            <p:cNvPr id="106" name="ZoneTexte 105"/>
            <p:cNvSpPr txBox="1"/>
            <p:nvPr/>
          </p:nvSpPr>
          <p:spPr>
            <a:xfrm>
              <a:off x="7439239" y="4438175"/>
              <a:ext cx="2913974" cy="369332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Injection</a:t>
              </a:r>
              <a:r>
                <a:rPr kumimoji="0" lang="fr-FR" sz="18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 phase légère</a:t>
              </a:r>
              <a:endPara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  <p:cxnSp>
          <p:nvCxnSpPr>
            <p:cNvPr id="109" name="Connecteur droit 108"/>
            <p:cNvCxnSpPr/>
            <p:nvPr/>
          </p:nvCxnSpPr>
          <p:spPr>
            <a:xfrm>
              <a:off x="7146284" y="4631013"/>
              <a:ext cx="0" cy="1792822"/>
            </a:xfrm>
            <a:prstGeom prst="line">
              <a:avLst/>
            </a:prstGeom>
            <a:noFill/>
            <a:ln w="19050" cap="flat" cmpd="dbl" algn="ctr">
              <a:solidFill>
                <a:srgbClr val="002060"/>
              </a:solidFill>
              <a:prstDash val="sysDot"/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115" name="Connecteur droit 114"/>
            <p:cNvCxnSpPr/>
            <p:nvPr/>
          </p:nvCxnSpPr>
          <p:spPr>
            <a:xfrm flipV="1">
              <a:off x="7146284" y="838363"/>
              <a:ext cx="0" cy="3792650"/>
            </a:xfrm>
            <a:prstGeom prst="line">
              <a:avLst/>
            </a:prstGeom>
            <a:noFill/>
            <a:ln w="38100" cap="flat" cmpd="dbl" algn="ctr">
              <a:solidFill>
                <a:srgbClr val="002060"/>
              </a:solidFill>
              <a:prstDash val="sysDash"/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140" name="Connecteur droit 139"/>
            <p:cNvCxnSpPr/>
            <p:nvPr/>
          </p:nvCxnSpPr>
          <p:spPr>
            <a:xfrm flipV="1">
              <a:off x="6946321" y="838363"/>
              <a:ext cx="0" cy="1485737"/>
            </a:xfrm>
            <a:prstGeom prst="line">
              <a:avLst/>
            </a:prstGeom>
            <a:noFill/>
            <a:ln w="19050" cap="flat" cmpd="sng" algn="ctr">
              <a:solidFill>
                <a:srgbClr val="613607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4" name="Forme libre 3"/>
            <p:cNvSpPr/>
            <p:nvPr/>
          </p:nvSpPr>
          <p:spPr>
            <a:xfrm rot="20649076">
              <a:off x="7156858" y="3940679"/>
              <a:ext cx="1800225" cy="375102"/>
            </a:xfrm>
            <a:custGeom>
              <a:avLst/>
              <a:gdLst>
                <a:gd name="connsiteX0" fmla="*/ 0 w 1800225"/>
                <a:gd name="connsiteY0" fmla="*/ 297099 h 450557"/>
                <a:gd name="connsiteX1" fmla="*/ 1238250 w 1800225"/>
                <a:gd name="connsiteY1" fmla="*/ 1824 h 450557"/>
                <a:gd name="connsiteX2" fmla="*/ 904875 w 1800225"/>
                <a:gd name="connsiteY2" fmla="*/ 420924 h 450557"/>
                <a:gd name="connsiteX3" fmla="*/ 1800225 w 1800225"/>
                <a:gd name="connsiteY3" fmla="*/ 382824 h 450557"/>
                <a:gd name="connsiteX0" fmla="*/ 0 w 1800225"/>
                <a:gd name="connsiteY0" fmla="*/ 209477 h 356314"/>
                <a:gd name="connsiteX1" fmla="*/ 995046 w 1800225"/>
                <a:gd name="connsiteY1" fmla="*/ 3581 h 356314"/>
                <a:gd name="connsiteX2" fmla="*/ 904875 w 1800225"/>
                <a:gd name="connsiteY2" fmla="*/ 333302 h 356314"/>
                <a:gd name="connsiteX3" fmla="*/ 1800225 w 1800225"/>
                <a:gd name="connsiteY3" fmla="*/ 295202 h 356314"/>
                <a:gd name="connsiteX0" fmla="*/ 0 w 1800225"/>
                <a:gd name="connsiteY0" fmla="*/ 210531 h 375102"/>
                <a:gd name="connsiteX1" fmla="*/ 995046 w 1800225"/>
                <a:gd name="connsiteY1" fmla="*/ 4635 h 375102"/>
                <a:gd name="connsiteX2" fmla="*/ 740059 w 1800225"/>
                <a:gd name="connsiteY2" fmla="*/ 356877 h 375102"/>
                <a:gd name="connsiteX3" fmla="*/ 1800225 w 1800225"/>
                <a:gd name="connsiteY3" fmla="*/ 296256 h 37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375102">
                  <a:moveTo>
                    <a:pt x="0" y="210531"/>
                  </a:moveTo>
                  <a:cubicBezTo>
                    <a:pt x="543719" y="52575"/>
                    <a:pt x="871703" y="-19756"/>
                    <a:pt x="995046" y="4635"/>
                  </a:cubicBezTo>
                  <a:cubicBezTo>
                    <a:pt x="1118389" y="29026"/>
                    <a:pt x="605863" y="308274"/>
                    <a:pt x="740059" y="356877"/>
                  </a:cubicBezTo>
                  <a:cubicBezTo>
                    <a:pt x="874255" y="405480"/>
                    <a:pt x="1399381" y="347056"/>
                    <a:pt x="1800225" y="296256"/>
                  </a:cubicBezTo>
                </a:path>
              </a:pathLst>
            </a:custGeom>
            <a:noFill/>
            <a:ln w="25400">
              <a:prstDash val="lg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8088719" y="3573037"/>
              <a:ext cx="2496372" cy="369332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A9838"/>
                  </a:solidFill>
                  <a:effectLst/>
                  <a:uLnTx/>
                  <a:uFillTx/>
                </a:rPr>
                <a:t>%</a:t>
              </a:r>
              <a:r>
                <a:rPr kumimoji="0" lang="fr-FR" sz="180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6A9838"/>
                  </a:solidFill>
                  <a:effectLst/>
                  <a:uLnTx/>
                  <a:uFillTx/>
                </a:rPr>
                <a:t>Vol</a:t>
              </a:r>
              <a:r>
                <a:rPr kumimoji="0" lang="fr-FR" sz="18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A9838"/>
                  </a:solidFill>
                  <a:effectLst/>
                  <a:uLnTx/>
                  <a:uFillTx/>
                </a:rPr>
                <a:t> de phase dispersée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212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476588" y="183579"/>
            <a:ext cx="10001821" cy="404392"/>
          </a:xfrm>
        </p:spPr>
        <p:txBody>
          <a:bodyPr/>
          <a:lstStyle/>
          <a:p>
            <a:r>
              <a:rPr lang="fr-FR" sz="2400" dirty="0" smtClean="0"/>
              <a:t>Formulation EF pour le modèle hydraulique</a:t>
            </a:r>
            <a:endParaRPr lang="fr-FR" dirty="0"/>
          </a:p>
        </p:txBody>
      </p:sp>
      <p:sp>
        <p:nvSpPr>
          <p:cNvPr id="46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53888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9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523875" y="678290"/>
            <a:ext cx="9249390" cy="1458485"/>
            <a:chOff x="523875" y="898215"/>
            <a:chExt cx="9249390" cy="1458485"/>
          </a:xfrm>
        </p:grpSpPr>
        <p:sp>
          <p:nvSpPr>
            <p:cNvPr id="40" name="ZoneTexte 39"/>
            <p:cNvSpPr txBox="1"/>
            <p:nvPr/>
          </p:nvSpPr>
          <p:spPr>
            <a:xfrm>
              <a:off x="523875" y="898215"/>
              <a:ext cx="924939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u="sng" dirty="0" smtClean="0">
                  <a:solidFill>
                    <a:srgbClr val="002060"/>
                  </a:solidFill>
                </a:rPr>
                <a:t>Modélisation </a:t>
              </a:r>
              <a:r>
                <a:rPr lang="fr-FR" sz="2400" b="1" u="sng" dirty="0">
                  <a:solidFill>
                    <a:srgbClr val="002060"/>
                  </a:solidFill>
                </a:rPr>
                <a:t>hydraulique 1D</a:t>
              </a:r>
              <a:r>
                <a:rPr lang="fr-FR" sz="2400" b="1" dirty="0">
                  <a:solidFill>
                    <a:srgbClr val="002060"/>
                  </a:solidFill>
                </a:rPr>
                <a:t> </a:t>
              </a:r>
              <a:r>
                <a:rPr lang="fr-FR" sz="2400" dirty="0">
                  <a:solidFill>
                    <a:srgbClr val="002060"/>
                  </a:solidFill>
                </a:rPr>
                <a:t>: </a:t>
              </a:r>
              <a:r>
                <a:rPr lang="fr-FR" sz="2400" dirty="0" smtClean="0">
                  <a:solidFill>
                    <a:srgbClr val="00206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‘</a:t>
              </a:r>
              <a:r>
                <a:rPr lang="fr-FR" sz="2400" dirty="0" smtClean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TUY2</a:t>
              </a:r>
              <a:r>
                <a:rPr lang="fr-FR" sz="2400" dirty="0" smtClean="0">
                  <a:solidFill>
                    <a:srgbClr val="00206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’</a:t>
              </a:r>
            </a:p>
            <a:p>
              <a:r>
                <a:rPr lang="fr-FR" sz="1800" dirty="0" smtClean="0">
                  <a:solidFill>
                    <a:srgbClr val="002060"/>
                  </a:solidFill>
                </a:rPr>
                <a:t>	</a:t>
              </a: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</a:rPr>
                <a:t>- Bilan de masse global (Bi-phasique)</a:t>
              </a:r>
            </a:p>
          </p:txBody>
        </p:sp>
        <p:graphicFrame>
          <p:nvGraphicFramePr>
            <p:cNvPr id="6" name="Obje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9121656"/>
                </p:ext>
              </p:extLst>
            </p:nvPr>
          </p:nvGraphicFramePr>
          <p:xfrm>
            <a:off x="2179638" y="1596288"/>
            <a:ext cx="5337175" cy="760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77" r:id="rId3" imgW="3314520" imgH="469800" progId="Unknown">
                    <p:embed/>
                  </p:oleObj>
                </mc:Choice>
                <mc:Fallback>
                  <p:oleObj r:id="rId3" imgW="3314520" imgH="469800" progId="Unknown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79638" y="1596288"/>
                          <a:ext cx="5337175" cy="760412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alpha val="20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e 13"/>
          <p:cNvGrpSpPr/>
          <p:nvPr/>
        </p:nvGrpSpPr>
        <p:grpSpPr>
          <a:xfrm>
            <a:off x="523875" y="2234244"/>
            <a:ext cx="11130412" cy="2261591"/>
            <a:chOff x="523875" y="2356647"/>
            <a:chExt cx="11130412" cy="2261591"/>
          </a:xfrm>
        </p:grpSpPr>
        <p:graphicFrame>
          <p:nvGraphicFramePr>
            <p:cNvPr id="10" name="Obje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8650836"/>
                </p:ext>
              </p:extLst>
            </p:nvPr>
          </p:nvGraphicFramePr>
          <p:xfrm>
            <a:off x="2174389" y="2667201"/>
            <a:ext cx="6175375" cy="1951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78" r:id="rId5" imgW="3784320" imgH="1130040" progId="Unknown">
                    <p:embed/>
                  </p:oleObj>
                </mc:Choice>
                <mc:Fallback>
                  <p:oleObj r:id="rId5" imgW="3784320" imgH="1130040" progId="Unknown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74389" y="2667201"/>
                          <a:ext cx="6175375" cy="195103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16"/>
            <p:cNvSpPr/>
            <p:nvPr/>
          </p:nvSpPr>
          <p:spPr>
            <a:xfrm>
              <a:off x="2174389" y="3536164"/>
              <a:ext cx="6199991" cy="1068838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9098716" y="3796096"/>
              <a:ext cx="25555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79388"/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</a:rPr>
                <a:t>Equation de diffusion NL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257614" y="3847136"/>
              <a:ext cx="252412" cy="256737"/>
            </a:xfrm>
            <a:prstGeom prst="rect">
              <a:avLst/>
            </a:prstGeom>
            <a:solidFill>
              <a:srgbClr val="00206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447275" y="3202156"/>
              <a:ext cx="45481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79388"/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</a:rPr>
                <a:t>La vitesse hydraulique « dérive d’un potentiel »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4" name="Connecteur droit avec flèche 3"/>
            <p:cNvCxnSpPr/>
            <p:nvPr/>
          </p:nvCxnSpPr>
          <p:spPr>
            <a:xfrm>
              <a:off x="3722535" y="3356044"/>
              <a:ext cx="724740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>
              <a:off x="8402128" y="3954809"/>
              <a:ext cx="744059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523875" y="2356647"/>
              <a:ext cx="92493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800" dirty="0">
                  <a:solidFill>
                    <a:schemeClr val="tx1">
                      <a:lumMod val="75000"/>
                    </a:schemeClr>
                  </a:solidFill>
                </a:rPr>
                <a:t>	- </a:t>
              </a: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</a:rPr>
                <a:t>Simplification : Ecoulement </a:t>
              </a:r>
              <a:r>
                <a:rPr lang="fr-FR" sz="1800" dirty="0">
                  <a:solidFill>
                    <a:schemeClr val="tx1">
                      <a:lumMod val="75000"/>
                    </a:schemeClr>
                  </a:solidFill>
                </a:rPr>
                <a:t>en </a:t>
              </a:r>
              <a:r>
                <a:rPr lang="fr-FR" sz="1800" b="1" dirty="0">
                  <a:solidFill>
                    <a:schemeClr val="tx1">
                      <a:lumMod val="75000"/>
                    </a:schemeClr>
                  </a:solidFill>
                </a:rPr>
                <a:t>1D</a:t>
              </a:r>
              <a:r>
                <a:rPr lang="fr-FR" sz="1800" dirty="0">
                  <a:solidFill>
                    <a:schemeClr val="tx1">
                      <a:lumMod val="75000"/>
                    </a:schemeClr>
                  </a:solidFill>
                </a:rPr>
                <a:t> </a:t>
              </a: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</a:rPr>
                <a:t>dans un tuyau de section quelconque</a:t>
              </a:r>
              <a:endParaRPr lang="fr-FR" sz="1800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523875" y="4458871"/>
            <a:ext cx="8138037" cy="2150626"/>
            <a:chOff x="523875" y="4324298"/>
            <a:chExt cx="8138037" cy="2150626"/>
          </a:xfrm>
        </p:grpSpPr>
        <p:grpSp>
          <p:nvGrpSpPr>
            <p:cNvPr id="26" name="Groupe 25"/>
            <p:cNvGrpSpPr/>
            <p:nvPr/>
          </p:nvGrpSpPr>
          <p:grpSpPr>
            <a:xfrm>
              <a:off x="1792288" y="5208099"/>
              <a:ext cx="2046287" cy="1266825"/>
              <a:chOff x="1792288" y="5338763"/>
              <a:chExt cx="2046287" cy="1266825"/>
            </a:xfrm>
          </p:grpSpPr>
          <p:graphicFrame>
            <p:nvGraphicFramePr>
              <p:cNvPr id="16" name="Obje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7419808"/>
                  </p:ext>
                </p:extLst>
              </p:nvPr>
            </p:nvGraphicFramePr>
            <p:xfrm>
              <a:off x="1792288" y="5338763"/>
              <a:ext cx="2046287" cy="1266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379" r:id="rId7" imgW="1384200" imgH="876240" progId="Unknown">
                      <p:embed/>
                    </p:oleObj>
                  </mc:Choice>
                  <mc:Fallback>
                    <p:oleObj r:id="rId7" imgW="1384200" imgH="876240" progId="Unknown">
                      <p:embed/>
                      <p:pic>
                        <p:nvPicPr>
                          <p:cNvPr id="0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92288" y="5338763"/>
                            <a:ext cx="2046287" cy="126682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7" name="Rectangle 36"/>
              <p:cNvSpPr/>
              <p:nvPr/>
            </p:nvSpPr>
            <p:spPr>
              <a:xfrm>
                <a:off x="2946402" y="5454649"/>
                <a:ext cx="212724" cy="2127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aphicFrame>
          <p:nvGraphicFramePr>
            <p:cNvPr id="12" name="Obje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1299202"/>
                </p:ext>
              </p:extLst>
            </p:nvPr>
          </p:nvGraphicFramePr>
          <p:xfrm>
            <a:off x="1812926" y="4720736"/>
            <a:ext cx="2330450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80" r:id="rId9" imgW="1371600" imgH="203040" progId="Unknown">
                    <p:embed/>
                  </p:oleObj>
                </mc:Choice>
                <mc:Fallback>
                  <p:oleObj r:id="rId9" imgW="1371600" imgH="203040" progId="Unknown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12926" y="4720736"/>
                          <a:ext cx="2330450" cy="3619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Rectangle 41"/>
            <p:cNvSpPr/>
            <p:nvPr/>
          </p:nvSpPr>
          <p:spPr>
            <a:xfrm>
              <a:off x="1845311" y="4791110"/>
              <a:ext cx="252412" cy="266672"/>
            </a:xfrm>
            <a:prstGeom prst="rect">
              <a:avLst/>
            </a:prstGeom>
            <a:solidFill>
              <a:srgbClr val="00206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aphicFrame>
          <p:nvGraphicFramePr>
            <p:cNvPr id="43" name="Obje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8640308"/>
                </p:ext>
              </p:extLst>
            </p:nvPr>
          </p:nvGraphicFramePr>
          <p:xfrm>
            <a:off x="4865740" y="4595324"/>
            <a:ext cx="1163638" cy="612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81" r:id="rId11" imgW="660240" imgH="368280" progId="Unknown">
                    <p:embed/>
                  </p:oleObj>
                </mc:Choice>
                <mc:Fallback>
                  <p:oleObj r:id="rId11" imgW="660240" imgH="368280" progId="Unknown">
                    <p:embed/>
                    <p:pic>
                      <p:nvPicPr>
                        <p:cNvPr id="12" name="Obje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65740" y="4595324"/>
                          <a:ext cx="1163638" cy="6127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ZoneTexte 43"/>
            <p:cNvSpPr txBox="1"/>
            <p:nvPr/>
          </p:nvSpPr>
          <p:spPr>
            <a:xfrm>
              <a:off x="5935770" y="4747823"/>
              <a:ext cx="1797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79388"/>
              <a:r>
                <a:rPr lang="fr-FR" sz="1400" dirty="0" smtClean="0">
                  <a:solidFill>
                    <a:srgbClr val="0070C0"/>
                  </a:solidFill>
                </a:rPr>
                <a:t>Durant un transitoire</a:t>
              </a:r>
              <a:endParaRPr lang="fr-FR" sz="1400" dirty="0">
                <a:solidFill>
                  <a:srgbClr val="0070C0"/>
                </a:solidFill>
              </a:endParaRPr>
            </a:p>
          </p:txBody>
        </p:sp>
        <p:graphicFrame>
          <p:nvGraphicFramePr>
            <p:cNvPr id="18" name="Obje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9274380"/>
                </p:ext>
              </p:extLst>
            </p:nvPr>
          </p:nvGraphicFramePr>
          <p:xfrm>
            <a:off x="7636387" y="4328728"/>
            <a:ext cx="1025525" cy="357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82" r:id="rId13" imgW="596880" imgH="203040" progId="Unknown">
                    <p:embed/>
                  </p:oleObj>
                </mc:Choice>
                <mc:Fallback>
                  <p:oleObj r:id="rId13" imgW="596880" imgH="203040" progId="Unknown">
                    <p:embed/>
                    <p:pic>
                      <p:nvPicPr>
                        <p:cNvPr id="12" name="Obje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36387" y="4328728"/>
                          <a:ext cx="1025525" cy="35718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ZoneTexte 30"/>
            <p:cNvSpPr txBox="1"/>
            <p:nvPr/>
          </p:nvSpPr>
          <p:spPr>
            <a:xfrm>
              <a:off x="523875" y="4324298"/>
              <a:ext cx="7208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800" dirty="0">
                  <a:solidFill>
                    <a:schemeClr val="tx1">
                      <a:lumMod val="75000"/>
                    </a:schemeClr>
                  </a:solidFill>
                </a:rPr>
                <a:t>	</a:t>
              </a: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</a:rPr>
                <a:t>-</a:t>
              </a:r>
              <a:r>
                <a:rPr lang="fr-FR" sz="1800" b="1" dirty="0" smtClean="0">
                  <a:solidFill>
                    <a:schemeClr val="tx1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‘CARACTERISTIQUES’</a:t>
              </a:r>
              <a:r>
                <a:rPr lang="fr-FR" sz="1800" dirty="0" smtClean="0">
                  <a:solidFill>
                    <a:schemeClr val="tx1">
                      <a:lumMod val="75000"/>
                    </a:schemeClr>
                  </a:solidFill>
                </a:rPr>
                <a:t> nécessaires pour résoudre ce problème :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410073" y="5807486"/>
            <a:ext cx="7165744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</a:rPr>
              <a:t>MOD_HYDRO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</a:rPr>
              <a:t> =</a:t>
            </a:r>
            <a:r>
              <a:rPr lang="fr-FR" sz="1400" dirty="0">
                <a:solidFill>
                  <a:srgbClr val="0000FF"/>
                </a:solidFill>
                <a:latin typeface="Courier New" panose="02070309020205020404" pitchFamily="49" charset="0"/>
              </a:rPr>
              <a:t>'MODE'</a:t>
            </a:r>
            <a:r>
              <a:rPr lang="fr-FR" sz="1400" dirty="0">
                <a:solidFill>
                  <a:srgbClr val="008000"/>
                </a:solidFill>
                <a:latin typeface="Courier New" panose="02070309020205020404" pitchFamily="49" charset="0"/>
              </a:rPr>
              <a:t> </a:t>
            </a:r>
            <a:r>
              <a:rPr lang="fr-FR" sz="1400" b="1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</a:rPr>
              <a:t>DOM_HYDRO</a:t>
            </a:r>
            <a:r>
              <a:rPr lang="fr-FR" sz="1400" dirty="0">
                <a:solidFill>
                  <a:srgbClr val="008000"/>
                </a:solidFill>
                <a:latin typeface="Courier New" panose="02070309020205020404" pitchFamily="49" charset="0"/>
              </a:rPr>
              <a:t> 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</a:rPr>
              <a:t>'</a:t>
            </a:r>
            <a:r>
              <a:rPr lang="fr-FR" sz="1400" dirty="0">
                <a:solidFill>
                  <a:srgbClr val="C00000"/>
                </a:solidFill>
                <a:latin typeface="Courier New" panose="02070309020205020404" pitchFamily="49" charset="0"/>
              </a:rPr>
              <a:t>DIFFUSION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</a:rPr>
              <a:t>' '</a:t>
            </a:r>
            <a:r>
              <a:rPr lang="fr-FR" sz="1400" dirty="0">
                <a:solidFill>
                  <a:srgbClr val="7030A0"/>
                </a:solidFill>
                <a:latin typeface="Courier New" panose="02070309020205020404" pitchFamily="49" charset="0"/>
              </a:rPr>
              <a:t>TUY2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</a:rPr>
              <a:t>' '</a:t>
            </a:r>
            <a:r>
              <a:rPr lang="fr-FR" sz="1400" dirty="0">
                <a:solidFill>
                  <a:schemeClr val="accent4">
                    <a:lumMod val="50000"/>
                  </a:schemeClr>
                </a:solidFill>
                <a:latin typeface="Courier New" panose="02070309020205020404" pitchFamily="49" charset="0"/>
              </a:rPr>
              <a:t>INCO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</a:rPr>
              <a:t>' ‘Ph’ ‘</a:t>
            </a:r>
            <a:r>
              <a:rPr lang="fr-FR" sz="1400" dirty="0" err="1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</a:rPr>
              <a:t>Qmh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  <a:latin typeface="Courier New" panose="02070309020205020404" pitchFamily="49" charset="0"/>
              </a:rPr>
              <a:t>’;</a:t>
            </a:r>
          </a:p>
        </p:txBody>
      </p:sp>
    </p:spTree>
    <p:extLst>
      <p:ext uri="{BB962C8B-B14F-4D97-AF65-F5344CB8AC3E}">
        <p14:creationId xmlns:p14="http://schemas.microsoft.com/office/powerpoint/2010/main" val="224141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Template CEA 2019 Défaut">
  <a:themeElements>
    <a:clrScheme name="CEA Défaut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08BBC"/>
      </a:accent2>
      <a:accent3>
        <a:srgbClr val="D81142"/>
      </a:accent3>
      <a:accent4>
        <a:srgbClr val="FFC000"/>
      </a:accent4>
      <a:accent5>
        <a:srgbClr val="218380"/>
      </a:accent5>
      <a:accent6>
        <a:srgbClr val="8F2D56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 CEA 16-9.pptx" id="{78E284C9-E62E-4FC8-9A5E-19EE6A13D71E}" vid="{709D2C56-0C01-4A68-A325-4FFD430A3600}"/>
    </a:ext>
  </a:extLst>
</a:theme>
</file>

<file path=ppt/theme/theme2.xml><?xml version="1.0" encoding="utf-8"?>
<a:theme xmlns:a="http://schemas.openxmlformats.org/drawingml/2006/main" name="Template CEA 2019 Clair">
  <a:themeElements>
    <a:clrScheme name="CEA Défaut 2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FFBC42"/>
      </a:accent1>
      <a:accent2>
        <a:srgbClr val="D81159"/>
      </a:accent2>
      <a:accent3>
        <a:srgbClr val="8F2D56"/>
      </a:accent3>
      <a:accent4>
        <a:srgbClr val="689B42"/>
      </a:accent4>
      <a:accent5>
        <a:srgbClr val="218380"/>
      </a:accent5>
      <a:accent6>
        <a:srgbClr val="FFD29F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 CEA 16-9.pptx" id="{78E284C9-E62E-4FC8-9A5E-19EE6A13D71E}" vid="{5846DFC2-8D7E-4335-8C09-415EDC6C5089}"/>
    </a:ext>
  </a:extLst>
</a:theme>
</file>

<file path=ppt/theme/theme3.xml><?xml version="1.0" encoding="utf-8"?>
<a:theme xmlns:a="http://schemas.openxmlformats.org/drawingml/2006/main" name="Template CEA 2019 Marron">
  <a:themeElements>
    <a:clrScheme name="CEA Bleu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9728C"/>
      </a:accent1>
      <a:accent2>
        <a:srgbClr val="689BA6"/>
      </a:accent2>
      <a:accent3>
        <a:srgbClr val="C2F2F2"/>
      </a:accent3>
      <a:accent4>
        <a:srgbClr val="273D40"/>
      </a:accent4>
      <a:accent5>
        <a:srgbClr val="0084B4"/>
      </a:accent5>
      <a:accent6>
        <a:srgbClr val="93E2FF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 CEA 16-9.pptx" id="{78E284C9-E62E-4FC8-9A5E-19EE6A13D71E}" vid="{48DB1935-4DB2-49BA-AEDC-D8FE50F2938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ièce jointe de notice" ma:contentTypeID="0x010100D14D93242A0E4F2C80D6AFEF30EB1A1500BE69CDFA5C58F143BB1EBC1C45F0BEC9" ma:contentTypeVersion="7" ma:contentTypeDescription="Pièce jointe d'une notice" ma:contentTypeScope="" ma:versionID="4f31ff2b6e5fb1d3447d7c4fa89720ae">
  <xsd:schema xmlns:xsd="http://www.w3.org/2001/XMLSchema" xmlns:xs="http://www.w3.org/2001/XMLSchema" xmlns:p="http://schemas.microsoft.com/office/2006/metadata/properties" xmlns:ns2="973304b3-49da-4ec9-a2e5-447ae1692b7f" xmlns:ns3="53b49842-386e-469d-987c-aff09ea91675" targetNamespace="http://schemas.microsoft.com/office/2006/metadata/properties" ma:root="true" ma:fieldsID="57f9658be949e73bc56248374cd46276" ns2:_="" ns3:_="">
    <xsd:import namespace="973304b3-49da-4ec9-a2e5-447ae1692b7f"/>
    <xsd:import namespace="53b49842-386e-469d-987c-aff09ea91675"/>
    <xsd:element name="properties">
      <xsd:complexType>
        <xsd:sequence>
          <xsd:element name="documentManagement">
            <xsd:complexType>
              <xsd:all>
                <xsd:element ref="ns2:map_field_global_docType" minOccurs="0"/>
                <xsd:element ref="ns2:map_field_global_docDiffHAL" minOccurs="0"/>
                <xsd:element ref="ns3:map_field_global_emailAvi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3304b3-49da-4ec9-a2e5-447ae1692b7f" elementFormDefault="qualified">
    <xsd:import namespace="http://schemas.microsoft.com/office/2006/documentManagement/types"/>
    <xsd:import namespace="http://schemas.microsoft.com/office/infopath/2007/PartnerControls"/>
    <xsd:element name="map_field_global_docType" ma:index="8" nillable="true" ma:displayName="Type de pièce jointe" ma:internalName="map_field_global_docType">
      <xsd:simpleType>
        <xsd:restriction base="dms:Choice">
          <xsd:enumeration value="préprint"/>
          <xsd:enumeration value="postprint auteur"/>
          <xsd:enumeration value="postprint éditeur"/>
          <xsd:enumeration value="accord éditeur"/>
          <xsd:enumeration value="avis"/>
          <xsd:enumeration value="postprint auteur / manuscrit auteur accepté"/>
          <xsd:enumeration value="version éditeur"/>
        </xsd:restriction>
      </xsd:simpleType>
    </xsd:element>
    <xsd:element name="map_field_global_docDiffHAL" ma:index="9" nillable="true" ma:displayName="Texte intégral diffusable sur HAL" ma:internalName="map_field_global_docDiffHAL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49842-386e-469d-987c-aff09ea91675" elementFormDefault="qualified">
    <xsd:import namespace="http://schemas.microsoft.com/office/2006/documentManagement/types"/>
    <xsd:import namespace="http://schemas.microsoft.com/office/infopath/2007/PartnerControls"/>
    <xsd:element name="map_field_global_emailAvis" ma:index="10" nillable="true" ma:displayName="Adresse Email de l'avis" ma:internalName="map_field_global_emailAvis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p_field_global_docType xmlns="973304b3-49da-4ec9-a2e5-447ae1692b7f">Aucun</map_field_global_docType>
    <map_field_global_emailAvis xmlns="53b49842-386e-469d-987c-aff09ea91675" xsi:nil="true"/>
    <map_field_global_docDiffHAL xmlns="973304b3-49da-4ec9-a2e5-447ae1692b7f" xsi:nil="true"/>
  </documentManagement>
</p:properties>
</file>

<file path=customXml/itemProps1.xml><?xml version="1.0" encoding="utf-8"?>
<ds:datastoreItem xmlns:ds="http://schemas.openxmlformats.org/officeDocument/2006/customXml" ds:itemID="{E07AC35C-3B9B-457D-863A-1C1FD396D7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B9AECC-03A6-4725-A589-49BED0D0D2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3304b3-49da-4ec9-a2e5-447ae1692b7f"/>
    <ds:schemaRef ds:uri="53b49842-386e-469d-987c-aff09ea916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09A53C-8D88-4760-8267-C28D6D92D7C7}">
  <ds:schemaRefs>
    <ds:schemaRef ds:uri="http://schemas.microsoft.com/office/2006/metadata/properties"/>
    <ds:schemaRef ds:uri="http://purl.org/dc/elements/1.1/"/>
    <ds:schemaRef ds:uri="53b49842-386e-469d-987c-aff09ea91675"/>
    <ds:schemaRef ds:uri="http://schemas.openxmlformats.org/package/2006/metadata/core-properties"/>
    <ds:schemaRef ds:uri="http://purl.org/dc/terms/"/>
    <ds:schemaRef ds:uri="973304b3-49da-4ec9-a2e5-447ae1692b7f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2019-Presentation-PPT-16-9</Template>
  <TotalTime>93519</TotalTime>
  <Words>2120</Words>
  <Application>Microsoft Office PowerPoint</Application>
  <PresentationFormat>Grand écran</PresentationFormat>
  <Paragraphs>379</Paragraphs>
  <Slides>23</Slides>
  <Notes>0</Notes>
  <HiddenSlides>2</HiddenSlides>
  <MMClips>2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Courier New</vt:lpstr>
      <vt:lpstr>Symbol</vt:lpstr>
      <vt:lpstr>Wingdings</vt:lpstr>
      <vt:lpstr>Wingdings 3</vt:lpstr>
      <vt:lpstr>Template CEA 2019 Défaut</vt:lpstr>
      <vt:lpstr>Template CEA 2019 Clair</vt:lpstr>
      <vt:lpstr>Template CEA 2019 Marron</vt:lpstr>
      <vt:lpstr>Unknown</vt:lpstr>
      <vt:lpstr>Présentation PowerPoint</vt:lpstr>
      <vt:lpstr>Contexte : Mine, Recyclage &amp; Multi-recyclage</vt:lpstr>
      <vt:lpstr>Principes de l’extraction liquide-liquide</vt:lpstr>
      <vt:lpstr>Appareils d’extraction liquide-liquide : quelques exemples</vt:lpstr>
      <vt:lpstr>Colonne pulsée : Principe de fonctionnement (ici en FOC)</vt:lpstr>
      <vt:lpstr>Colonnes pulsées en fonctionnement (caméra rapide 1kHz)</vt:lpstr>
      <vt:lpstr>Phénoménologie dans une colonne pulsée</vt:lpstr>
      <vt:lpstr>Choix de modélisation : Hydraulique 1D ‘TUY2’ + Transport 2D ‘QUA4’</vt:lpstr>
      <vt:lpstr>Formulation EF pour le modèle hydraulique</vt:lpstr>
      <vt:lpstr>Formulation EF pour le modèle de transport</vt:lpstr>
      <vt:lpstr>Algorithme de résolution itératif : PASAPAS + CHARTHER + PARATHER</vt:lpstr>
      <vt:lpstr>Outil métier : Paquet autoporteur de procédures en GIBIANE</vt:lpstr>
      <vt:lpstr>Exemple de simulation : colonne pulsée en FAC (1/2)</vt:lpstr>
      <vt:lpstr>Exemple de simulation : colonne pulsée en FAC (2/2)</vt:lpstr>
      <vt:lpstr>Intégration temporelle : Thêta méthode ? Quel pas de temps ?</vt:lpstr>
      <vt:lpstr>Simulation d’un disfonctionnement : Engorgement</vt:lpstr>
      <vt:lpstr>Autre type de disfonctionnement : problème de décantation</vt:lpstr>
      <vt:lpstr>Conclusions</vt:lpstr>
      <vt:lpstr>Perspectives générales 2023</vt:lpstr>
      <vt:lpstr>Perspectives : Transfert de chaleur et de masse</vt:lpstr>
      <vt:lpstr>Vérification &amp; Validation de l’outil (1/2)</vt:lpstr>
      <vt:lpstr>Vérification &amp; Validation de l’outil (2/2)</vt:lpstr>
      <vt:lpstr>Merci pour votre attention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Développement de ColHySE</dc:title>
  <dc:creator>Clement.BERTHINIER@cea.fr</dc:creator>
  <cp:lastModifiedBy>DI PAOLA Francois</cp:lastModifiedBy>
  <cp:revision>904</cp:revision>
  <cp:lastPrinted>2018-12-05T09:44:31Z</cp:lastPrinted>
  <dcterms:created xsi:type="dcterms:W3CDTF">2021-03-17T15:33:55Z</dcterms:created>
  <dcterms:modified xsi:type="dcterms:W3CDTF">2023-01-12T08:40:46Z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0x010100D14D93242A0E4F2C80D6AFEF30EB1A1500BE69CDFA5C58F143BB1EBC1C45F0BEC9</vt:lpwstr>
  </property>
  <property fmtid="{D5CDD505-2E9C-101B-9397-08002B2CF9AE}" pid="3" name="I2ICODE">
    <vt:lpwstr>WEB</vt:lpwstr>
  </property>
  <property fmtid="{D5CDD505-2E9C-101B-9397-08002B2CF9AE}" pid="4" name="WebApplicationID">
    <vt:lpwstr>3f72b11a-dedf-47a1-b48a-dfd7b45017bd</vt:lpwstr>
  </property>
  <property fmtid="{D5CDD505-2E9C-101B-9397-08002B2CF9AE}" pid="5" name="I2ISITECODE">
    <vt:lpwstr/>
  </property>
</Properties>
</file>